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7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8" r:id="rId31"/>
    <p:sldId id="286" r:id="rId32"/>
    <p:sldId id="289" r:id="rId33"/>
    <p:sldId id="285" r:id="rId34"/>
    <p:sldId id="290" r:id="rId35"/>
    <p:sldId id="291" r:id="rId36"/>
    <p:sldId id="295" r:id="rId37"/>
    <p:sldId id="296" r:id="rId38"/>
    <p:sldId id="292" r:id="rId39"/>
    <p:sldId id="29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0EE488-9ABD-424D-A76C-D7F52C939542}" v="50" dt="2023-06-22T15:12:40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562" autoAdjust="0"/>
  </p:normalViewPr>
  <p:slideViewPr>
    <p:cSldViewPr snapToGrid="0">
      <p:cViewPr varScale="1">
        <p:scale>
          <a:sx n="49" d="100"/>
          <a:sy n="49" d="100"/>
        </p:scale>
        <p:origin x="86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 CHRISPIN" userId="e21eb1aa770b0e02" providerId="LiveId" clId="{600EE488-9ABD-424D-A76C-D7F52C939542}"/>
    <pc:docChg chg="custSel addSld delSld modSld">
      <pc:chgData name="Anderson CHRISPIN" userId="e21eb1aa770b0e02" providerId="LiveId" clId="{600EE488-9ABD-424D-A76C-D7F52C939542}" dt="2023-06-23T03:02:40.007" v="3509" actId="2165"/>
      <pc:docMkLst>
        <pc:docMk/>
      </pc:docMkLst>
      <pc:sldChg chg="addSp delSp modSp mod addAnim">
        <pc:chgData name="Anderson CHRISPIN" userId="e21eb1aa770b0e02" providerId="LiveId" clId="{600EE488-9ABD-424D-A76C-D7F52C939542}" dt="2023-06-21T16:42:19.346" v="2175" actId="26606"/>
        <pc:sldMkLst>
          <pc:docMk/>
          <pc:sldMk cId="4115027052" sldId="256"/>
        </pc:sldMkLst>
        <pc:spChg chg="mod">
          <ac:chgData name="Anderson CHRISPIN" userId="e21eb1aa770b0e02" providerId="LiveId" clId="{600EE488-9ABD-424D-A76C-D7F52C939542}" dt="2023-06-21T16:42:19.346" v="2175" actId="26606"/>
          <ac:spMkLst>
            <pc:docMk/>
            <pc:sldMk cId="4115027052" sldId="256"/>
            <ac:spMk id="2" creationId="{6B3F54BE-EA0C-B520-2787-BCCA23CD6182}"/>
          </ac:spMkLst>
        </pc:spChg>
        <pc:spChg chg="mod">
          <ac:chgData name="Anderson CHRISPIN" userId="e21eb1aa770b0e02" providerId="LiveId" clId="{600EE488-9ABD-424D-A76C-D7F52C939542}" dt="2023-06-21T16:42:19.346" v="2175" actId="26606"/>
          <ac:spMkLst>
            <pc:docMk/>
            <pc:sldMk cId="4115027052" sldId="256"/>
            <ac:spMk id="3" creationId="{594AD4F6-5BA9-4B56-62DE-3BFF90D2567B}"/>
          </ac:spMkLst>
        </pc:spChg>
        <pc:spChg chg="del">
          <ac:chgData name="Anderson CHRISPIN" userId="e21eb1aa770b0e02" providerId="LiveId" clId="{600EE488-9ABD-424D-A76C-D7F52C939542}" dt="2023-06-21T13:22:13.591" v="1631" actId="26606"/>
          <ac:spMkLst>
            <pc:docMk/>
            <pc:sldMk cId="4115027052" sldId="256"/>
            <ac:spMk id="9" creationId="{BC88933B-CFB2-4662-9CA9-2C1E08385BA5}"/>
          </ac:spMkLst>
        </pc:spChg>
        <pc:spChg chg="del">
          <ac:chgData name="Anderson CHRISPIN" userId="e21eb1aa770b0e02" providerId="LiveId" clId="{600EE488-9ABD-424D-A76C-D7F52C939542}" dt="2023-06-21T13:22:13.591" v="1631" actId="26606"/>
          <ac:spMkLst>
            <pc:docMk/>
            <pc:sldMk cId="4115027052" sldId="256"/>
            <ac:spMk id="11" creationId="{F909EEE1-52DB-4A86-AFCE-CCE9041848D1}"/>
          </ac:spMkLst>
        </pc:spChg>
        <pc:spChg chg="add del">
          <ac:chgData name="Anderson CHRISPIN" userId="e21eb1aa770b0e02" providerId="LiveId" clId="{600EE488-9ABD-424D-A76C-D7F52C939542}" dt="2023-06-21T16:42:19.346" v="2175" actId="26606"/>
          <ac:spMkLst>
            <pc:docMk/>
            <pc:sldMk cId="4115027052" sldId="256"/>
            <ac:spMk id="20" creationId="{A221245A-B93D-45A8-B0FA-EC2AEE26EAB1}"/>
          </ac:spMkLst>
        </pc:spChg>
        <pc:spChg chg="add del">
          <ac:chgData name="Anderson CHRISPIN" userId="e21eb1aa770b0e02" providerId="LiveId" clId="{600EE488-9ABD-424D-A76C-D7F52C939542}" dt="2023-06-21T16:42:19.346" v="2175" actId="26606"/>
          <ac:spMkLst>
            <pc:docMk/>
            <pc:sldMk cId="4115027052" sldId="256"/>
            <ac:spMk id="22" creationId="{A60A95D1-194E-4E4E-8C67-30F91F8E76D9}"/>
          </ac:spMkLst>
        </pc:spChg>
        <pc:spChg chg="add">
          <ac:chgData name="Anderson CHRISPIN" userId="e21eb1aa770b0e02" providerId="LiveId" clId="{600EE488-9ABD-424D-A76C-D7F52C939542}" dt="2023-06-21T16:42:19.346" v="2175" actId="26606"/>
          <ac:spMkLst>
            <pc:docMk/>
            <pc:sldMk cId="4115027052" sldId="256"/>
            <ac:spMk id="31" creationId="{10A34275-CD0A-499C-9600-C96742FACE6C}"/>
          </ac:spMkLst>
        </pc:spChg>
        <pc:picChg chg="mod ord">
          <ac:chgData name="Anderson CHRISPIN" userId="e21eb1aa770b0e02" providerId="LiveId" clId="{600EE488-9ABD-424D-A76C-D7F52C939542}" dt="2023-06-21T16:42:19.346" v="2175" actId="26606"/>
          <ac:picMkLst>
            <pc:docMk/>
            <pc:sldMk cId="4115027052" sldId="256"/>
            <ac:picMk id="6" creationId="{0CAB9ED3-A276-1AEF-DFA8-C3DCA277432A}"/>
          </ac:picMkLst>
        </pc:picChg>
        <pc:cxnChg chg="del">
          <ac:chgData name="Anderson CHRISPIN" userId="e21eb1aa770b0e02" providerId="LiveId" clId="{600EE488-9ABD-424D-A76C-D7F52C939542}" dt="2023-06-21T13:22:13.591" v="1631" actId="26606"/>
          <ac:cxnSpMkLst>
            <pc:docMk/>
            <pc:sldMk cId="4115027052" sldId="256"/>
            <ac:cxnSpMk id="13" creationId="{326FE4BA-3BD1-4AB3-A3EB-39FF16D96403}"/>
          </ac:cxnSpMkLst>
        </pc:cxnChg>
        <pc:cxnChg chg="del mod">
          <ac:chgData name="Anderson CHRISPIN" userId="e21eb1aa770b0e02" providerId="LiveId" clId="{600EE488-9ABD-424D-A76C-D7F52C939542}" dt="2023-06-21T13:22:13.591" v="1631" actId="26606"/>
          <ac:cxnSpMkLst>
            <pc:docMk/>
            <pc:sldMk cId="4115027052" sldId="256"/>
            <ac:cxnSpMk id="15" creationId="{CBD85EF3-E980-4EF9-BF91-C0540D302A95}"/>
          </ac:cxnSpMkLst>
        </pc:cxnChg>
        <pc:cxnChg chg="add del">
          <ac:chgData name="Anderson CHRISPIN" userId="e21eb1aa770b0e02" providerId="LiveId" clId="{600EE488-9ABD-424D-A76C-D7F52C939542}" dt="2023-06-21T16:42:19.346" v="2175" actId="26606"/>
          <ac:cxnSpMkLst>
            <pc:docMk/>
            <pc:sldMk cId="4115027052" sldId="256"/>
            <ac:cxnSpMk id="24" creationId="{64C0A835-9AC9-4D0F-A529-BE4789E126C4}"/>
          </ac:cxnSpMkLst>
        </pc:cxnChg>
        <pc:cxnChg chg="add del">
          <ac:chgData name="Anderson CHRISPIN" userId="e21eb1aa770b0e02" providerId="LiveId" clId="{600EE488-9ABD-424D-A76C-D7F52C939542}" dt="2023-06-21T16:42:19.346" v="2175" actId="26606"/>
          <ac:cxnSpMkLst>
            <pc:docMk/>
            <pc:sldMk cId="4115027052" sldId="256"/>
            <ac:cxnSpMk id="26" creationId="{7CF67ECC-797A-4CA0-87E3-36046649860E}"/>
          </ac:cxnSpMkLst>
        </pc:cxnChg>
        <pc:cxnChg chg="add">
          <ac:chgData name="Anderson CHRISPIN" userId="e21eb1aa770b0e02" providerId="LiveId" clId="{600EE488-9ABD-424D-A76C-D7F52C939542}" dt="2023-06-21T16:42:19.346" v="2175" actId="26606"/>
          <ac:cxnSpMkLst>
            <pc:docMk/>
            <pc:sldMk cId="4115027052" sldId="256"/>
            <ac:cxnSpMk id="33" creationId="{1852546B-EF97-46E8-A930-3A0334106683}"/>
          </ac:cxnSpMkLst>
        </pc:cxnChg>
        <pc:cxnChg chg="add">
          <ac:chgData name="Anderson CHRISPIN" userId="e21eb1aa770b0e02" providerId="LiveId" clId="{600EE488-9ABD-424D-A76C-D7F52C939542}" dt="2023-06-21T16:42:19.346" v="2175" actId="26606"/>
          <ac:cxnSpMkLst>
            <pc:docMk/>
            <pc:sldMk cId="4115027052" sldId="256"/>
            <ac:cxnSpMk id="35" creationId="{12801F4A-0A74-45E0-8E5A-65A65252A346}"/>
          </ac:cxnSpMkLst>
        </pc:cxnChg>
        <pc:cxnChg chg="add">
          <ac:chgData name="Anderson CHRISPIN" userId="e21eb1aa770b0e02" providerId="LiveId" clId="{600EE488-9ABD-424D-A76C-D7F52C939542}" dt="2023-06-21T16:42:19.346" v="2175" actId="26606"/>
          <ac:cxnSpMkLst>
            <pc:docMk/>
            <pc:sldMk cId="4115027052" sldId="256"/>
            <ac:cxnSpMk id="37" creationId="{AD245F29-ABE7-4BB1-8164-5F4C4604B29D}"/>
          </ac:cxnSpMkLst>
        </pc:cxnChg>
        <pc:cxnChg chg="add">
          <ac:chgData name="Anderson CHRISPIN" userId="e21eb1aa770b0e02" providerId="LiveId" clId="{600EE488-9ABD-424D-A76C-D7F52C939542}" dt="2023-06-21T16:42:19.346" v="2175" actId="26606"/>
          <ac:cxnSpMkLst>
            <pc:docMk/>
            <pc:sldMk cId="4115027052" sldId="256"/>
            <ac:cxnSpMk id="39" creationId="{CF00EEAF-0634-4EEB-81E5-9FBC2170F3F4}"/>
          </ac:cxnSpMkLst>
        </pc:cxnChg>
        <pc:cxnChg chg="add">
          <ac:chgData name="Anderson CHRISPIN" userId="e21eb1aa770b0e02" providerId="LiveId" clId="{600EE488-9ABD-424D-A76C-D7F52C939542}" dt="2023-06-21T16:42:19.346" v="2175" actId="26606"/>
          <ac:cxnSpMkLst>
            <pc:docMk/>
            <pc:sldMk cId="4115027052" sldId="256"/>
            <ac:cxnSpMk id="41" creationId="{53E11676-332F-449D-9A03-6CE4ED25CC3C}"/>
          </ac:cxnSpMkLst>
        </pc:cxnChg>
      </pc:sldChg>
      <pc:sldChg chg="modSp mod">
        <pc:chgData name="Anderson CHRISPIN" userId="e21eb1aa770b0e02" providerId="LiveId" clId="{600EE488-9ABD-424D-A76C-D7F52C939542}" dt="2023-06-22T14:06:55.629" v="3206" actId="20577"/>
        <pc:sldMkLst>
          <pc:docMk/>
          <pc:sldMk cId="1962488320" sldId="257"/>
        </pc:sldMkLst>
        <pc:spChg chg="mod">
          <ac:chgData name="Anderson CHRISPIN" userId="e21eb1aa770b0e02" providerId="LiveId" clId="{600EE488-9ABD-424D-A76C-D7F52C939542}" dt="2023-06-22T14:06:55.629" v="3206" actId="20577"/>
          <ac:spMkLst>
            <pc:docMk/>
            <pc:sldMk cId="1962488320" sldId="257"/>
            <ac:spMk id="3" creationId="{56B053E8-C511-6D52-5B5E-ACB829B8DE39}"/>
          </ac:spMkLst>
        </pc:spChg>
      </pc:sldChg>
      <pc:sldChg chg="modSp mod">
        <pc:chgData name="Anderson CHRISPIN" userId="e21eb1aa770b0e02" providerId="LiveId" clId="{600EE488-9ABD-424D-A76C-D7F52C939542}" dt="2023-06-19T21:02:45.883" v="1380" actId="20577"/>
        <pc:sldMkLst>
          <pc:docMk/>
          <pc:sldMk cId="4063462217" sldId="259"/>
        </pc:sldMkLst>
        <pc:graphicFrameChg chg="modGraphic">
          <ac:chgData name="Anderson CHRISPIN" userId="e21eb1aa770b0e02" providerId="LiveId" clId="{600EE488-9ABD-424D-A76C-D7F52C939542}" dt="2023-06-19T21:02:45.883" v="1380" actId="20577"/>
          <ac:graphicFrameMkLst>
            <pc:docMk/>
            <pc:sldMk cId="4063462217" sldId="259"/>
            <ac:graphicFrameMk id="4" creationId="{9B934063-B158-ED82-F8C3-9356E6DC2761}"/>
          </ac:graphicFrameMkLst>
        </pc:graphicFrameChg>
      </pc:sldChg>
      <pc:sldChg chg="addSp modSp mod">
        <pc:chgData name="Anderson CHRISPIN" userId="e21eb1aa770b0e02" providerId="LiveId" clId="{600EE488-9ABD-424D-A76C-D7F52C939542}" dt="2023-06-22T16:07:08.385" v="3292" actId="20577"/>
        <pc:sldMkLst>
          <pc:docMk/>
          <pc:sldMk cId="3138318354" sldId="260"/>
        </pc:sldMkLst>
        <pc:spChg chg="add mod">
          <ac:chgData name="Anderson CHRISPIN" userId="e21eb1aa770b0e02" providerId="LiveId" clId="{600EE488-9ABD-424D-A76C-D7F52C939542}" dt="2023-06-22T16:07:08.385" v="3292" actId="20577"/>
          <ac:spMkLst>
            <pc:docMk/>
            <pc:sldMk cId="3138318354" sldId="260"/>
            <ac:spMk id="7" creationId="{A834C478-CD5D-DEFD-FC8B-E585DF074E94}"/>
          </ac:spMkLst>
        </pc:spChg>
      </pc:sldChg>
      <pc:sldChg chg="addSp modSp mod">
        <pc:chgData name="Anderson CHRISPIN" userId="e21eb1aa770b0e02" providerId="LiveId" clId="{600EE488-9ABD-424D-A76C-D7F52C939542}" dt="2023-06-18T13:20:31.506" v="64" actId="14100"/>
        <pc:sldMkLst>
          <pc:docMk/>
          <pc:sldMk cId="2495790065" sldId="261"/>
        </pc:sldMkLst>
        <pc:spChg chg="mod">
          <ac:chgData name="Anderson CHRISPIN" userId="e21eb1aa770b0e02" providerId="LiveId" clId="{600EE488-9ABD-424D-A76C-D7F52C939542}" dt="2023-06-18T12:45:36.535" v="2" actId="14100"/>
          <ac:spMkLst>
            <pc:docMk/>
            <pc:sldMk cId="2495790065" sldId="261"/>
            <ac:spMk id="2" creationId="{EB6C0EC9-4D88-065C-7283-AAA797F31A0A}"/>
          </ac:spMkLst>
        </pc:spChg>
        <pc:spChg chg="mod">
          <ac:chgData name="Anderson CHRISPIN" userId="e21eb1aa770b0e02" providerId="LiveId" clId="{600EE488-9ABD-424D-A76C-D7F52C939542}" dt="2023-06-18T13:06:36.085" v="56" actId="20577"/>
          <ac:spMkLst>
            <pc:docMk/>
            <pc:sldMk cId="2495790065" sldId="261"/>
            <ac:spMk id="3" creationId="{2FF4B4E8-21B8-2B8C-1681-43428C8A26E3}"/>
          </ac:spMkLst>
        </pc:spChg>
        <pc:picChg chg="add mod">
          <ac:chgData name="Anderson CHRISPIN" userId="e21eb1aa770b0e02" providerId="LiveId" clId="{600EE488-9ABD-424D-A76C-D7F52C939542}" dt="2023-06-18T13:20:31.506" v="64" actId="14100"/>
          <ac:picMkLst>
            <pc:docMk/>
            <pc:sldMk cId="2495790065" sldId="261"/>
            <ac:picMk id="4" creationId="{84D17CA1-E78F-4291-89F3-E8C6BE77DFF6}"/>
          </ac:picMkLst>
        </pc:picChg>
      </pc:sldChg>
      <pc:sldChg chg="addSp delSp modSp add mod">
        <pc:chgData name="Anderson CHRISPIN" userId="e21eb1aa770b0e02" providerId="LiveId" clId="{600EE488-9ABD-424D-A76C-D7F52C939542}" dt="2023-06-18T13:20:12.476" v="63" actId="14100"/>
        <pc:sldMkLst>
          <pc:docMk/>
          <pc:sldMk cId="3046923882" sldId="262"/>
        </pc:sldMkLst>
        <pc:picChg chg="del">
          <ac:chgData name="Anderson CHRISPIN" userId="e21eb1aa770b0e02" providerId="LiveId" clId="{600EE488-9ABD-424D-A76C-D7F52C939542}" dt="2023-06-18T13:07:34.454" v="60" actId="478"/>
          <ac:picMkLst>
            <pc:docMk/>
            <pc:sldMk cId="3046923882" sldId="262"/>
            <ac:picMk id="4" creationId="{84D17CA1-E78F-4291-89F3-E8C6BE77DFF6}"/>
          </ac:picMkLst>
        </pc:picChg>
        <pc:picChg chg="add mod">
          <ac:chgData name="Anderson CHRISPIN" userId="e21eb1aa770b0e02" providerId="LiveId" clId="{600EE488-9ABD-424D-A76C-D7F52C939542}" dt="2023-06-18T13:20:12.476" v="63" actId="14100"/>
          <ac:picMkLst>
            <pc:docMk/>
            <pc:sldMk cId="3046923882" sldId="262"/>
            <ac:picMk id="5" creationId="{9C218596-5C91-4D98-8F30-D2037546AE69}"/>
          </ac:picMkLst>
        </pc:picChg>
      </pc:sldChg>
      <pc:sldChg chg="addSp delSp modSp add mod">
        <pc:chgData name="Anderson CHRISPIN" userId="e21eb1aa770b0e02" providerId="LiveId" clId="{600EE488-9ABD-424D-A76C-D7F52C939542}" dt="2023-06-18T13:53:37.224" v="74" actId="14100"/>
        <pc:sldMkLst>
          <pc:docMk/>
          <pc:sldMk cId="3626230376" sldId="263"/>
        </pc:sldMkLst>
        <pc:picChg chg="add del mod">
          <ac:chgData name="Anderson CHRISPIN" userId="e21eb1aa770b0e02" providerId="LiveId" clId="{600EE488-9ABD-424D-A76C-D7F52C939542}" dt="2023-06-18T13:53:26.239" v="71" actId="478"/>
          <ac:picMkLst>
            <pc:docMk/>
            <pc:sldMk cId="3626230376" sldId="263"/>
            <ac:picMk id="4" creationId="{9FDA97EA-97FE-482C-829C-99539843E143}"/>
          </ac:picMkLst>
        </pc:picChg>
        <pc:picChg chg="del">
          <ac:chgData name="Anderson CHRISPIN" userId="e21eb1aa770b0e02" providerId="LiveId" clId="{600EE488-9ABD-424D-A76C-D7F52C939542}" dt="2023-06-18T13:20:47.811" v="66" actId="478"/>
          <ac:picMkLst>
            <pc:docMk/>
            <pc:sldMk cId="3626230376" sldId="263"/>
            <ac:picMk id="5" creationId="{9C218596-5C91-4D98-8F30-D2037546AE69}"/>
          </ac:picMkLst>
        </pc:picChg>
        <pc:picChg chg="add mod">
          <ac:chgData name="Anderson CHRISPIN" userId="e21eb1aa770b0e02" providerId="LiveId" clId="{600EE488-9ABD-424D-A76C-D7F52C939542}" dt="2023-06-18T13:53:37.224" v="74" actId="14100"/>
          <ac:picMkLst>
            <pc:docMk/>
            <pc:sldMk cId="3626230376" sldId="263"/>
            <ac:picMk id="6" creationId="{1D0D64A4-34D1-41C0-AC92-3EF6ABB80688}"/>
          </ac:picMkLst>
        </pc:picChg>
      </pc:sldChg>
      <pc:sldChg chg="addSp delSp modSp new mod">
        <pc:chgData name="Anderson CHRISPIN" userId="e21eb1aa770b0e02" providerId="LiveId" clId="{600EE488-9ABD-424D-A76C-D7F52C939542}" dt="2023-06-18T14:18:52.864" v="84" actId="1076"/>
        <pc:sldMkLst>
          <pc:docMk/>
          <pc:sldMk cId="860369914" sldId="264"/>
        </pc:sldMkLst>
        <pc:spChg chg="mod">
          <ac:chgData name="Anderson CHRISPIN" userId="e21eb1aa770b0e02" providerId="LiveId" clId="{600EE488-9ABD-424D-A76C-D7F52C939542}" dt="2023-06-18T14:18:46.931" v="83" actId="14100"/>
          <ac:spMkLst>
            <pc:docMk/>
            <pc:sldMk cId="860369914" sldId="264"/>
            <ac:spMk id="2" creationId="{3E8D8C0E-7847-EBF4-4512-82DC85876C2E}"/>
          </ac:spMkLst>
        </pc:spChg>
        <pc:spChg chg="del mod">
          <ac:chgData name="Anderson CHRISPIN" userId="e21eb1aa770b0e02" providerId="LiveId" clId="{600EE488-9ABD-424D-A76C-D7F52C939542}" dt="2023-06-18T14:18:09.328" v="77" actId="478"/>
          <ac:spMkLst>
            <pc:docMk/>
            <pc:sldMk cId="860369914" sldId="264"/>
            <ac:spMk id="3" creationId="{340A8BF4-1668-D548-E095-083B0C675E4C}"/>
          </ac:spMkLst>
        </pc:spChg>
        <pc:picChg chg="add mod">
          <ac:chgData name="Anderson CHRISPIN" userId="e21eb1aa770b0e02" providerId="LiveId" clId="{600EE488-9ABD-424D-A76C-D7F52C939542}" dt="2023-06-18T14:18:52.864" v="84" actId="1076"/>
          <ac:picMkLst>
            <pc:docMk/>
            <pc:sldMk cId="860369914" sldId="264"/>
            <ac:picMk id="4" creationId="{9F6A521F-F934-46C1-B501-F320E185CDFD}"/>
          </ac:picMkLst>
        </pc:picChg>
      </pc:sldChg>
      <pc:sldChg chg="addSp delSp modSp add mod">
        <pc:chgData name="Anderson CHRISPIN" userId="e21eb1aa770b0e02" providerId="LiveId" clId="{600EE488-9ABD-424D-A76C-D7F52C939542}" dt="2023-06-18T14:49:29.476" v="91"/>
        <pc:sldMkLst>
          <pc:docMk/>
          <pc:sldMk cId="2089676746" sldId="265"/>
        </pc:sldMkLst>
        <pc:picChg chg="add del mod">
          <ac:chgData name="Anderson CHRISPIN" userId="e21eb1aa770b0e02" providerId="LiveId" clId="{600EE488-9ABD-424D-A76C-D7F52C939542}" dt="2023-06-18T14:49:27.858" v="90" actId="478"/>
          <ac:picMkLst>
            <pc:docMk/>
            <pc:sldMk cId="2089676746" sldId="265"/>
            <ac:picMk id="3" creationId="{DDAE72EE-9808-4B75-AF5D-B8E2789CA1C8}"/>
          </ac:picMkLst>
        </pc:picChg>
        <pc:picChg chg="del">
          <ac:chgData name="Anderson CHRISPIN" userId="e21eb1aa770b0e02" providerId="LiveId" clId="{600EE488-9ABD-424D-A76C-D7F52C939542}" dt="2023-06-18T14:19:06.368" v="86" actId="478"/>
          <ac:picMkLst>
            <pc:docMk/>
            <pc:sldMk cId="2089676746" sldId="265"/>
            <ac:picMk id="4" creationId="{9F6A521F-F934-46C1-B501-F320E185CDFD}"/>
          </ac:picMkLst>
        </pc:picChg>
        <pc:picChg chg="add mod">
          <ac:chgData name="Anderson CHRISPIN" userId="e21eb1aa770b0e02" providerId="LiveId" clId="{600EE488-9ABD-424D-A76C-D7F52C939542}" dt="2023-06-18T14:49:29.476" v="91"/>
          <ac:picMkLst>
            <pc:docMk/>
            <pc:sldMk cId="2089676746" sldId="265"/>
            <ac:picMk id="5" creationId="{913E486A-7E91-4722-9ED5-6814A6E1EDD0}"/>
          </ac:picMkLst>
        </pc:picChg>
      </pc:sldChg>
      <pc:sldChg chg="addSp delSp modSp add mod">
        <pc:chgData name="Anderson CHRISPIN" userId="e21eb1aa770b0e02" providerId="LiveId" clId="{600EE488-9ABD-424D-A76C-D7F52C939542}" dt="2023-06-18T14:56:34.030" v="92"/>
        <pc:sldMkLst>
          <pc:docMk/>
          <pc:sldMk cId="973969339" sldId="266"/>
        </pc:sldMkLst>
        <pc:picChg chg="del">
          <ac:chgData name="Anderson CHRISPIN" userId="e21eb1aa770b0e02" providerId="LiveId" clId="{600EE488-9ABD-424D-A76C-D7F52C939542}" dt="2023-06-18T14:32:53" v="89" actId="478"/>
          <ac:picMkLst>
            <pc:docMk/>
            <pc:sldMk cId="973969339" sldId="266"/>
            <ac:picMk id="3" creationId="{DDAE72EE-9808-4B75-AF5D-B8E2789CA1C8}"/>
          </ac:picMkLst>
        </pc:picChg>
        <pc:picChg chg="add mod">
          <ac:chgData name="Anderson CHRISPIN" userId="e21eb1aa770b0e02" providerId="LiveId" clId="{600EE488-9ABD-424D-A76C-D7F52C939542}" dt="2023-06-18T14:56:34.030" v="92"/>
          <ac:picMkLst>
            <pc:docMk/>
            <pc:sldMk cId="973969339" sldId="266"/>
            <ac:picMk id="4" creationId="{00834E87-B2AB-49E7-B714-ABFB233E6AF6}"/>
          </ac:picMkLst>
        </pc:picChg>
      </pc:sldChg>
      <pc:sldChg chg="addSp delSp modSp new mod">
        <pc:chgData name="Anderson CHRISPIN" userId="e21eb1aa770b0e02" providerId="LiveId" clId="{600EE488-9ABD-424D-A76C-D7F52C939542}" dt="2023-06-22T14:31:16.328" v="3221" actId="255"/>
        <pc:sldMkLst>
          <pc:docMk/>
          <pc:sldMk cId="3067774078" sldId="267"/>
        </pc:sldMkLst>
        <pc:spChg chg="mod">
          <ac:chgData name="Anderson CHRISPIN" userId="e21eb1aa770b0e02" providerId="LiveId" clId="{600EE488-9ABD-424D-A76C-D7F52C939542}" dt="2023-06-18T14:58:35.250" v="101" actId="14100"/>
          <ac:spMkLst>
            <pc:docMk/>
            <pc:sldMk cId="3067774078" sldId="267"/>
            <ac:spMk id="2" creationId="{13B25671-180D-9DFD-579B-BD063B4AF173}"/>
          </ac:spMkLst>
        </pc:spChg>
        <pc:spChg chg="del mod">
          <ac:chgData name="Anderson CHRISPIN" userId="e21eb1aa770b0e02" providerId="LiveId" clId="{600EE488-9ABD-424D-A76C-D7F52C939542}" dt="2023-06-18T16:50:26.762" v="105" actId="478"/>
          <ac:spMkLst>
            <pc:docMk/>
            <pc:sldMk cId="3067774078" sldId="267"/>
            <ac:spMk id="3" creationId="{7B2446A3-7265-7323-6347-56DD116F019E}"/>
          </ac:spMkLst>
        </pc:spChg>
        <pc:spChg chg="add mod">
          <ac:chgData name="Anderson CHRISPIN" userId="e21eb1aa770b0e02" providerId="LiveId" clId="{600EE488-9ABD-424D-A76C-D7F52C939542}" dt="2023-06-21T13:31:58.383" v="1691" actId="255"/>
          <ac:spMkLst>
            <pc:docMk/>
            <pc:sldMk cId="3067774078" sldId="267"/>
            <ac:spMk id="5" creationId="{C7B9E22F-F337-AA9E-E193-525E577909B4}"/>
          </ac:spMkLst>
        </pc:spChg>
        <pc:spChg chg="add mod">
          <ac:chgData name="Anderson CHRISPIN" userId="e21eb1aa770b0e02" providerId="LiveId" clId="{600EE488-9ABD-424D-A76C-D7F52C939542}" dt="2023-06-22T14:31:16.328" v="3221" actId="255"/>
          <ac:spMkLst>
            <pc:docMk/>
            <pc:sldMk cId="3067774078" sldId="267"/>
            <ac:spMk id="6" creationId="{6DEDCA45-E335-1297-9016-11CB8FD90161}"/>
          </ac:spMkLst>
        </pc:spChg>
        <pc:picChg chg="add mod">
          <ac:chgData name="Anderson CHRISPIN" userId="e21eb1aa770b0e02" providerId="LiveId" clId="{600EE488-9ABD-424D-A76C-D7F52C939542}" dt="2023-06-21T13:31:23.473" v="1662" actId="1076"/>
          <ac:picMkLst>
            <pc:docMk/>
            <pc:sldMk cId="3067774078" sldId="267"/>
            <ac:picMk id="4" creationId="{688FA28F-F46A-48B3-8C7F-7B56B1DC2F20}"/>
          </ac:picMkLst>
        </pc:picChg>
      </pc:sldChg>
      <pc:sldChg chg="addSp delSp modSp add mod">
        <pc:chgData name="Anderson CHRISPIN" userId="e21eb1aa770b0e02" providerId="LiveId" clId="{600EE488-9ABD-424D-A76C-D7F52C939542}" dt="2023-06-18T18:10:23.442" v="111" actId="14100"/>
        <pc:sldMkLst>
          <pc:docMk/>
          <pc:sldMk cId="1602635442" sldId="268"/>
        </pc:sldMkLst>
        <pc:picChg chg="add mod">
          <ac:chgData name="Anderson CHRISPIN" userId="e21eb1aa770b0e02" providerId="LiveId" clId="{600EE488-9ABD-424D-A76C-D7F52C939542}" dt="2023-06-18T18:10:23.442" v="111" actId="14100"/>
          <ac:picMkLst>
            <pc:docMk/>
            <pc:sldMk cId="1602635442" sldId="268"/>
            <ac:picMk id="3" creationId="{21B94BD3-DDCE-4382-ADFB-6CCF88D5000E}"/>
          </ac:picMkLst>
        </pc:picChg>
        <pc:picChg chg="del">
          <ac:chgData name="Anderson CHRISPIN" userId="e21eb1aa770b0e02" providerId="LiveId" clId="{600EE488-9ABD-424D-A76C-D7F52C939542}" dt="2023-06-18T18:10:01.219" v="108" actId="478"/>
          <ac:picMkLst>
            <pc:docMk/>
            <pc:sldMk cId="1602635442" sldId="268"/>
            <ac:picMk id="4" creationId="{688FA28F-F46A-48B3-8C7F-7B56B1DC2F20}"/>
          </ac:picMkLst>
        </pc:picChg>
      </pc:sldChg>
      <pc:sldChg chg="addSp delSp modSp add mod">
        <pc:chgData name="Anderson CHRISPIN" userId="e21eb1aa770b0e02" providerId="LiveId" clId="{600EE488-9ABD-424D-A76C-D7F52C939542}" dt="2023-06-18T18:16:51.425" v="114"/>
        <pc:sldMkLst>
          <pc:docMk/>
          <pc:sldMk cId="964945140" sldId="269"/>
        </pc:sldMkLst>
        <pc:picChg chg="del">
          <ac:chgData name="Anderson CHRISPIN" userId="e21eb1aa770b0e02" providerId="LiveId" clId="{600EE488-9ABD-424D-A76C-D7F52C939542}" dt="2023-06-18T18:16:49.713" v="113" actId="478"/>
          <ac:picMkLst>
            <pc:docMk/>
            <pc:sldMk cId="964945140" sldId="269"/>
            <ac:picMk id="3" creationId="{21B94BD3-DDCE-4382-ADFB-6CCF88D5000E}"/>
          </ac:picMkLst>
        </pc:picChg>
        <pc:picChg chg="add mod">
          <ac:chgData name="Anderson CHRISPIN" userId="e21eb1aa770b0e02" providerId="LiveId" clId="{600EE488-9ABD-424D-A76C-D7F52C939542}" dt="2023-06-18T18:16:51.425" v="114"/>
          <ac:picMkLst>
            <pc:docMk/>
            <pc:sldMk cId="964945140" sldId="269"/>
            <ac:picMk id="4" creationId="{C4B1B33E-EC8E-474F-B6FA-5F1A2B6A95C4}"/>
          </ac:picMkLst>
        </pc:picChg>
      </pc:sldChg>
      <pc:sldChg chg="addSp delSp modSp add mod">
        <pc:chgData name="Anderson CHRISPIN" userId="e21eb1aa770b0e02" providerId="LiveId" clId="{600EE488-9ABD-424D-A76C-D7F52C939542}" dt="2023-06-18T18:22:58.655" v="117"/>
        <pc:sldMkLst>
          <pc:docMk/>
          <pc:sldMk cId="1249915132" sldId="270"/>
        </pc:sldMkLst>
        <pc:picChg chg="add mod">
          <ac:chgData name="Anderson CHRISPIN" userId="e21eb1aa770b0e02" providerId="LiveId" clId="{600EE488-9ABD-424D-A76C-D7F52C939542}" dt="2023-06-18T18:22:58.655" v="117"/>
          <ac:picMkLst>
            <pc:docMk/>
            <pc:sldMk cId="1249915132" sldId="270"/>
            <ac:picMk id="3" creationId="{818CB310-14D4-470B-A954-D6C4EFD0415D}"/>
          </ac:picMkLst>
        </pc:picChg>
        <pc:picChg chg="del">
          <ac:chgData name="Anderson CHRISPIN" userId="e21eb1aa770b0e02" providerId="LiveId" clId="{600EE488-9ABD-424D-A76C-D7F52C939542}" dt="2023-06-18T18:22:57.236" v="116" actId="478"/>
          <ac:picMkLst>
            <pc:docMk/>
            <pc:sldMk cId="1249915132" sldId="270"/>
            <ac:picMk id="4" creationId="{C4B1B33E-EC8E-474F-B6FA-5F1A2B6A95C4}"/>
          </ac:picMkLst>
        </pc:picChg>
      </pc:sldChg>
      <pc:sldChg chg="addSp delSp modSp add mod">
        <pc:chgData name="Anderson CHRISPIN" userId="e21eb1aa770b0e02" providerId="LiveId" clId="{600EE488-9ABD-424D-A76C-D7F52C939542}" dt="2023-06-22T23:27:06.530" v="3327" actId="20577"/>
        <pc:sldMkLst>
          <pc:docMk/>
          <pc:sldMk cId="1688659927" sldId="271"/>
        </pc:sldMkLst>
        <pc:spChg chg="add mod">
          <ac:chgData name="Anderson CHRISPIN" userId="e21eb1aa770b0e02" providerId="LiveId" clId="{600EE488-9ABD-424D-A76C-D7F52C939542}" dt="2023-06-21T21:06:50.643" v="2965" actId="20577"/>
          <ac:spMkLst>
            <pc:docMk/>
            <pc:sldMk cId="1688659927" sldId="271"/>
            <ac:spMk id="4" creationId="{8E0C335A-16BE-1149-066D-823CBE20B4D8}"/>
          </ac:spMkLst>
        </pc:spChg>
        <pc:graphicFrameChg chg="add mod modGraphic">
          <ac:chgData name="Anderson CHRISPIN" userId="e21eb1aa770b0e02" providerId="LiveId" clId="{600EE488-9ABD-424D-A76C-D7F52C939542}" dt="2023-06-22T23:27:06.530" v="3327" actId="20577"/>
          <ac:graphicFrameMkLst>
            <pc:docMk/>
            <pc:sldMk cId="1688659927" sldId="271"/>
            <ac:graphicFrameMk id="5" creationId="{563E1658-F532-C56A-0B8F-D630C868A931}"/>
          </ac:graphicFrameMkLst>
        </pc:graphicFrameChg>
        <pc:picChg chg="del">
          <ac:chgData name="Anderson CHRISPIN" userId="e21eb1aa770b0e02" providerId="LiveId" clId="{600EE488-9ABD-424D-A76C-D7F52C939542}" dt="2023-06-18T18:33:06.449" v="121" actId="478"/>
          <ac:picMkLst>
            <pc:docMk/>
            <pc:sldMk cId="1688659927" sldId="271"/>
            <ac:picMk id="3" creationId="{818CB310-14D4-470B-A954-D6C4EFD0415D}"/>
          </ac:picMkLst>
        </pc:picChg>
      </pc:sldChg>
      <pc:sldChg chg="add del">
        <pc:chgData name="Anderson CHRISPIN" userId="e21eb1aa770b0e02" providerId="LiveId" clId="{600EE488-9ABD-424D-A76C-D7F52C939542}" dt="2023-06-18T18:32:51.896" v="120" actId="47"/>
        <pc:sldMkLst>
          <pc:docMk/>
          <pc:sldMk cId="1024811106" sldId="272"/>
        </pc:sldMkLst>
      </pc:sldChg>
      <pc:sldChg chg="addSp delSp modSp add mod">
        <pc:chgData name="Anderson CHRISPIN" userId="e21eb1aa770b0e02" providerId="LiveId" clId="{600EE488-9ABD-424D-A76C-D7F52C939542}" dt="2023-06-18T19:12:21.490" v="291"/>
        <pc:sldMkLst>
          <pc:docMk/>
          <pc:sldMk cId="4037361426" sldId="272"/>
        </pc:sldMkLst>
        <pc:spChg chg="del mod">
          <ac:chgData name="Anderson CHRISPIN" userId="e21eb1aa770b0e02" providerId="LiveId" clId="{600EE488-9ABD-424D-A76C-D7F52C939542}" dt="2023-06-18T18:55:57.851" v="276" actId="478"/>
          <ac:spMkLst>
            <pc:docMk/>
            <pc:sldMk cId="4037361426" sldId="272"/>
            <ac:spMk id="4" creationId="{8E0C335A-16BE-1149-066D-823CBE20B4D8}"/>
          </ac:spMkLst>
        </pc:spChg>
        <pc:graphicFrameChg chg="del mod modGraphic">
          <ac:chgData name="Anderson CHRISPIN" userId="e21eb1aa770b0e02" providerId="LiveId" clId="{600EE488-9ABD-424D-A76C-D7F52C939542}" dt="2023-06-18T18:55:54.663" v="274" actId="478"/>
          <ac:graphicFrameMkLst>
            <pc:docMk/>
            <pc:sldMk cId="4037361426" sldId="272"/>
            <ac:graphicFrameMk id="5" creationId="{563E1658-F532-C56A-0B8F-D630C868A931}"/>
          </ac:graphicFrameMkLst>
        </pc:graphicFrameChg>
        <pc:picChg chg="add del mod">
          <ac:chgData name="Anderson CHRISPIN" userId="e21eb1aa770b0e02" providerId="LiveId" clId="{600EE488-9ABD-424D-A76C-D7F52C939542}" dt="2023-06-18T19:12:19.973" v="290" actId="478"/>
          <ac:picMkLst>
            <pc:docMk/>
            <pc:sldMk cId="4037361426" sldId="272"/>
            <ac:picMk id="3" creationId="{E15E65B9-30B6-4BEB-87B9-8D4FE1B6F224}"/>
          </ac:picMkLst>
        </pc:picChg>
        <pc:picChg chg="add mod">
          <ac:chgData name="Anderson CHRISPIN" userId="e21eb1aa770b0e02" providerId="LiveId" clId="{600EE488-9ABD-424D-A76C-D7F52C939542}" dt="2023-06-18T19:12:21.490" v="291"/>
          <ac:picMkLst>
            <pc:docMk/>
            <pc:sldMk cId="4037361426" sldId="272"/>
            <ac:picMk id="6" creationId="{41A082DD-5BAE-4FAA-A785-70D32E3323B5}"/>
          </ac:picMkLst>
        </pc:picChg>
      </pc:sldChg>
      <pc:sldChg chg="addSp delSp modSp add mod">
        <pc:chgData name="Anderson CHRISPIN" userId="e21eb1aa770b0e02" providerId="LiveId" clId="{600EE488-9ABD-424D-A76C-D7F52C939542}" dt="2023-06-18T19:10:41.027" v="289"/>
        <pc:sldMkLst>
          <pc:docMk/>
          <pc:sldMk cId="3720832047" sldId="273"/>
        </pc:sldMkLst>
        <pc:picChg chg="del">
          <ac:chgData name="Anderson CHRISPIN" userId="e21eb1aa770b0e02" providerId="LiveId" clId="{600EE488-9ABD-424D-A76C-D7F52C939542}" dt="2023-06-18T18:59:57.028" v="279" actId="478"/>
          <ac:picMkLst>
            <pc:docMk/>
            <pc:sldMk cId="3720832047" sldId="273"/>
            <ac:picMk id="3" creationId="{E15E65B9-30B6-4BEB-87B9-8D4FE1B6F224}"/>
          </ac:picMkLst>
        </pc:picChg>
        <pc:picChg chg="add del mod">
          <ac:chgData name="Anderson CHRISPIN" userId="e21eb1aa770b0e02" providerId="LiveId" clId="{600EE488-9ABD-424D-A76C-D7F52C939542}" dt="2023-06-18T19:08:45.814" v="286" actId="478"/>
          <ac:picMkLst>
            <pc:docMk/>
            <pc:sldMk cId="3720832047" sldId="273"/>
            <ac:picMk id="4" creationId="{72651772-2E76-4DCA-9D35-FE8F050EFA9C}"/>
          </ac:picMkLst>
        </pc:picChg>
        <pc:picChg chg="add del mod">
          <ac:chgData name="Anderson CHRISPIN" userId="e21eb1aa770b0e02" providerId="LiveId" clId="{600EE488-9ABD-424D-A76C-D7F52C939542}" dt="2023-06-18T19:10:20.911" v="288" actId="478"/>
          <ac:picMkLst>
            <pc:docMk/>
            <pc:sldMk cId="3720832047" sldId="273"/>
            <ac:picMk id="5" creationId="{063315A3-2D3D-4871-9687-A8730E31ECCB}"/>
          </ac:picMkLst>
        </pc:picChg>
        <pc:picChg chg="add mod">
          <ac:chgData name="Anderson CHRISPIN" userId="e21eb1aa770b0e02" providerId="LiveId" clId="{600EE488-9ABD-424D-A76C-D7F52C939542}" dt="2023-06-18T19:10:41.027" v="289"/>
          <ac:picMkLst>
            <pc:docMk/>
            <pc:sldMk cId="3720832047" sldId="273"/>
            <ac:picMk id="6" creationId="{AFA48B1D-6F86-4E62-B175-9A4037622EDB}"/>
          </ac:picMkLst>
        </pc:picChg>
      </pc:sldChg>
      <pc:sldChg chg="addSp delSp modSp add mod">
        <pc:chgData name="Anderson CHRISPIN" userId="e21eb1aa770b0e02" providerId="LiveId" clId="{600EE488-9ABD-424D-A76C-D7F52C939542}" dt="2023-06-18T19:07:30.679" v="285"/>
        <pc:sldMkLst>
          <pc:docMk/>
          <pc:sldMk cId="2936572582" sldId="274"/>
        </pc:sldMkLst>
        <pc:picChg chg="add del mod">
          <ac:chgData name="Anderson CHRISPIN" userId="e21eb1aa770b0e02" providerId="LiveId" clId="{600EE488-9ABD-424D-A76C-D7F52C939542}" dt="2023-06-18T19:07:28.594" v="284" actId="478"/>
          <ac:picMkLst>
            <pc:docMk/>
            <pc:sldMk cId="2936572582" sldId="274"/>
            <ac:picMk id="3" creationId="{55738889-EE7A-4542-84BC-8F7E1FCE3D1F}"/>
          </ac:picMkLst>
        </pc:picChg>
        <pc:picChg chg="del">
          <ac:chgData name="Anderson CHRISPIN" userId="e21eb1aa770b0e02" providerId="LiveId" clId="{600EE488-9ABD-424D-A76C-D7F52C939542}" dt="2023-06-18T19:05:05.435" v="282" actId="478"/>
          <ac:picMkLst>
            <pc:docMk/>
            <pc:sldMk cId="2936572582" sldId="274"/>
            <ac:picMk id="4" creationId="{72651772-2E76-4DCA-9D35-FE8F050EFA9C}"/>
          </ac:picMkLst>
        </pc:picChg>
        <pc:picChg chg="add mod">
          <ac:chgData name="Anderson CHRISPIN" userId="e21eb1aa770b0e02" providerId="LiveId" clId="{600EE488-9ABD-424D-A76C-D7F52C939542}" dt="2023-06-18T19:07:30.679" v="285"/>
          <ac:picMkLst>
            <pc:docMk/>
            <pc:sldMk cId="2936572582" sldId="274"/>
            <ac:picMk id="5" creationId="{66152B9F-C207-486E-B696-354FD69095F5}"/>
          </ac:picMkLst>
        </pc:picChg>
      </pc:sldChg>
      <pc:sldChg chg="addSp delSp modSp add mod">
        <pc:chgData name="Anderson CHRISPIN" userId="e21eb1aa770b0e02" providerId="LiveId" clId="{600EE488-9ABD-424D-A76C-D7F52C939542}" dt="2023-06-18T19:14:49.269" v="294"/>
        <pc:sldMkLst>
          <pc:docMk/>
          <pc:sldMk cId="2619406967" sldId="275"/>
        </pc:sldMkLst>
        <pc:picChg chg="add mod">
          <ac:chgData name="Anderson CHRISPIN" userId="e21eb1aa770b0e02" providerId="LiveId" clId="{600EE488-9ABD-424D-A76C-D7F52C939542}" dt="2023-06-18T19:14:49.269" v="294"/>
          <ac:picMkLst>
            <pc:docMk/>
            <pc:sldMk cId="2619406967" sldId="275"/>
            <ac:picMk id="3" creationId="{289FC095-A330-4793-9C66-23B0BAD0A187}"/>
          </ac:picMkLst>
        </pc:picChg>
        <pc:picChg chg="del">
          <ac:chgData name="Anderson CHRISPIN" userId="e21eb1aa770b0e02" providerId="LiveId" clId="{600EE488-9ABD-424D-A76C-D7F52C939542}" dt="2023-06-18T19:14:47.523" v="293" actId="478"/>
          <ac:picMkLst>
            <pc:docMk/>
            <pc:sldMk cId="2619406967" sldId="275"/>
            <ac:picMk id="5" creationId="{66152B9F-C207-486E-B696-354FD69095F5}"/>
          </ac:picMkLst>
        </pc:picChg>
      </pc:sldChg>
      <pc:sldChg chg="delSp add del mod">
        <pc:chgData name="Anderson CHRISPIN" userId="e21eb1aa770b0e02" providerId="LiveId" clId="{600EE488-9ABD-424D-A76C-D7F52C939542}" dt="2023-06-18T19:19:00.206" v="356" actId="47"/>
        <pc:sldMkLst>
          <pc:docMk/>
          <pc:sldMk cId="2688712492" sldId="276"/>
        </pc:sldMkLst>
        <pc:picChg chg="del">
          <ac:chgData name="Anderson CHRISPIN" userId="e21eb1aa770b0e02" providerId="LiveId" clId="{600EE488-9ABD-424D-A76C-D7F52C939542}" dt="2023-06-18T19:16:24.293" v="296" actId="478"/>
          <ac:picMkLst>
            <pc:docMk/>
            <pc:sldMk cId="2688712492" sldId="276"/>
            <ac:picMk id="3" creationId="{289FC095-A330-4793-9C66-23B0BAD0A187}"/>
          </ac:picMkLst>
        </pc:picChg>
      </pc:sldChg>
      <pc:sldChg chg="modSp add mod">
        <pc:chgData name="Anderson CHRISPIN" userId="e21eb1aa770b0e02" providerId="LiveId" clId="{600EE488-9ABD-424D-A76C-D7F52C939542}" dt="2023-06-22T23:37:51.266" v="3351" actId="20577"/>
        <pc:sldMkLst>
          <pc:docMk/>
          <pc:sldMk cId="1988546718" sldId="277"/>
        </pc:sldMkLst>
        <pc:spChg chg="mod">
          <ac:chgData name="Anderson CHRISPIN" userId="e21eb1aa770b0e02" providerId="LiveId" clId="{600EE488-9ABD-424D-A76C-D7F52C939542}" dt="2023-06-21T21:06:28.811" v="2956" actId="20577"/>
          <ac:spMkLst>
            <pc:docMk/>
            <pc:sldMk cId="1988546718" sldId="277"/>
            <ac:spMk id="4" creationId="{8E0C335A-16BE-1149-066D-823CBE20B4D8}"/>
          </ac:spMkLst>
        </pc:spChg>
        <pc:graphicFrameChg chg="modGraphic">
          <ac:chgData name="Anderson CHRISPIN" userId="e21eb1aa770b0e02" providerId="LiveId" clId="{600EE488-9ABD-424D-A76C-D7F52C939542}" dt="2023-06-22T23:37:51.266" v="3351" actId="20577"/>
          <ac:graphicFrameMkLst>
            <pc:docMk/>
            <pc:sldMk cId="1988546718" sldId="277"/>
            <ac:graphicFrameMk id="5" creationId="{563E1658-F532-C56A-0B8F-D630C868A931}"/>
          </ac:graphicFrameMkLst>
        </pc:graphicFrameChg>
      </pc:sldChg>
      <pc:sldChg chg="delSp modSp add del mod">
        <pc:chgData name="Anderson CHRISPIN" userId="e21eb1aa770b0e02" providerId="LiveId" clId="{600EE488-9ABD-424D-A76C-D7F52C939542}" dt="2023-06-18T19:19:53.213" v="362" actId="47"/>
        <pc:sldMkLst>
          <pc:docMk/>
          <pc:sldMk cId="1069032766" sldId="278"/>
        </pc:sldMkLst>
        <pc:spChg chg="del mod">
          <ac:chgData name="Anderson CHRISPIN" userId="e21eb1aa770b0e02" providerId="LiveId" clId="{600EE488-9ABD-424D-A76C-D7F52C939542}" dt="2023-06-18T19:19:43.508" v="360" actId="478"/>
          <ac:spMkLst>
            <pc:docMk/>
            <pc:sldMk cId="1069032766" sldId="278"/>
            <ac:spMk id="4" creationId="{8E0C335A-16BE-1149-066D-823CBE20B4D8}"/>
          </ac:spMkLst>
        </pc:spChg>
        <pc:graphicFrameChg chg="del">
          <ac:chgData name="Anderson CHRISPIN" userId="e21eb1aa770b0e02" providerId="LiveId" clId="{600EE488-9ABD-424D-A76C-D7F52C939542}" dt="2023-06-18T19:19:39.674" v="358" actId="478"/>
          <ac:graphicFrameMkLst>
            <pc:docMk/>
            <pc:sldMk cId="1069032766" sldId="278"/>
            <ac:graphicFrameMk id="5" creationId="{563E1658-F532-C56A-0B8F-D630C868A931}"/>
          </ac:graphicFrameMkLst>
        </pc:graphicFrameChg>
      </pc:sldChg>
      <pc:sldChg chg="addSp delSp modSp add mod">
        <pc:chgData name="Anderson CHRISPIN" userId="e21eb1aa770b0e02" providerId="LiveId" clId="{600EE488-9ABD-424D-A76C-D7F52C939542}" dt="2023-06-18T19:29:57.610" v="365"/>
        <pc:sldMkLst>
          <pc:docMk/>
          <pc:sldMk cId="910841516" sldId="279"/>
        </pc:sldMkLst>
        <pc:picChg chg="add mod">
          <ac:chgData name="Anderson CHRISPIN" userId="e21eb1aa770b0e02" providerId="LiveId" clId="{600EE488-9ABD-424D-A76C-D7F52C939542}" dt="2023-06-18T19:29:57.610" v="365"/>
          <ac:picMkLst>
            <pc:docMk/>
            <pc:sldMk cId="910841516" sldId="279"/>
            <ac:picMk id="3" creationId="{E6774FC9-508A-4B11-94EC-6AB786DE04FE}"/>
          </ac:picMkLst>
        </pc:picChg>
        <pc:picChg chg="del mod">
          <ac:chgData name="Anderson CHRISPIN" userId="e21eb1aa770b0e02" providerId="LiveId" clId="{600EE488-9ABD-424D-A76C-D7F52C939542}" dt="2023-06-18T19:19:59.631" v="364" actId="478"/>
          <ac:picMkLst>
            <pc:docMk/>
            <pc:sldMk cId="910841516" sldId="279"/>
            <ac:picMk id="5" creationId="{66152B9F-C207-486E-B696-354FD69095F5}"/>
          </ac:picMkLst>
        </pc:picChg>
      </pc:sldChg>
      <pc:sldChg chg="addSp delSp modSp add mod">
        <pc:chgData name="Anderson CHRISPIN" userId="e21eb1aa770b0e02" providerId="LiveId" clId="{600EE488-9ABD-424D-A76C-D7F52C939542}" dt="2023-06-18T19:35:02.895" v="368"/>
        <pc:sldMkLst>
          <pc:docMk/>
          <pc:sldMk cId="3490505055" sldId="280"/>
        </pc:sldMkLst>
        <pc:picChg chg="del">
          <ac:chgData name="Anderson CHRISPIN" userId="e21eb1aa770b0e02" providerId="LiveId" clId="{600EE488-9ABD-424D-A76C-D7F52C939542}" dt="2023-06-18T19:35:01.190" v="367" actId="478"/>
          <ac:picMkLst>
            <pc:docMk/>
            <pc:sldMk cId="3490505055" sldId="280"/>
            <ac:picMk id="3" creationId="{E6774FC9-508A-4B11-94EC-6AB786DE04FE}"/>
          </ac:picMkLst>
        </pc:picChg>
        <pc:picChg chg="add mod">
          <ac:chgData name="Anderson CHRISPIN" userId="e21eb1aa770b0e02" providerId="LiveId" clId="{600EE488-9ABD-424D-A76C-D7F52C939542}" dt="2023-06-18T19:35:02.895" v="368"/>
          <ac:picMkLst>
            <pc:docMk/>
            <pc:sldMk cId="3490505055" sldId="280"/>
            <ac:picMk id="4" creationId="{88F7FD7A-4615-4E39-B7EF-ECAFB17A49DB}"/>
          </ac:picMkLst>
        </pc:picChg>
      </pc:sldChg>
      <pc:sldChg chg="addSp delSp modSp add mod">
        <pc:chgData name="Anderson CHRISPIN" userId="e21eb1aa770b0e02" providerId="LiveId" clId="{600EE488-9ABD-424D-A76C-D7F52C939542}" dt="2023-06-18T19:43:20.473" v="371"/>
        <pc:sldMkLst>
          <pc:docMk/>
          <pc:sldMk cId="970369332" sldId="281"/>
        </pc:sldMkLst>
        <pc:picChg chg="add mod">
          <ac:chgData name="Anderson CHRISPIN" userId="e21eb1aa770b0e02" providerId="LiveId" clId="{600EE488-9ABD-424D-A76C-D7F52C939542}" dt="2023-06-18T19:43:20.473" v="371"/>
          <ac:picMkLst>
            <pc:docMk/>
            <pc:sldMk cId="970369332" sldId="281"/>
            <ac:picMk id="3" creationId="{1D15A88B-0AF6-42C0-8955-A3315481E64D}"/>
          </ac:picMkLst>
        </pc:picChg>
        <pc:picChg chg="del">
          <ac:chgData name="Anderson CHRISPIN" userId="e21eb1aa770b0e02" providerId="LiveId" clId="{600EE488-9ABD-424D-A76C-D7F52C939542}" dt="2023-06-18T19:43:18.139" v="370" actId="478"/>
          <ac:picMkLst>
            <pc:docMk/>
            <pc:sldMk cId="970369332" sldId="281"/>
            <ac:picMk id="4" creationId="{88F7FD7A-4615-4E39-B7EF-ECAFB17A49DB}"/>
          </ac:picMkLst>
        </pc:picChg>
      </pc:sldChg>
      <pc:sldChg chg="addSp delSp modSp add mod">
        <pc:chgData name="Anderson CHRISPIN" userId="e21eb1aa770b0e02" providerId="LiveId" clId="{600EE488-9ABD-424D-A76C-D7F52C939542}" dt="2023-06-18T19:49:39.591" v="374"/>
        <pc:sldMkLst>
          <pc:docMk/>
          <pc:sldMk cId="3051520879" sldId="282"/>
        </pc:sldMkLst>
        <pc:picChg chg="del">
          <ac:chgData name="Anderson CHRISPIN" userId="e21eb1aa770b0e02" providerId="LiveId" clId="{600EE488-9ABD-424D-A76C-D7F52C939542}" dt="2023-06-18T19:49:37.919" v="373" actId="478"/>
          <ac:picMkLst>
            <pc:docMk/>
            <pc:sldMk cId="3051520879" sldId="282"/>
            <ac:picMk id="3" creationId="{1D15A88B-0AF6-42C0-8955-A3315481E64D}"/>
          </ac:picMkLst>
        </pc:picChg>
        <pc:picChg chg="add mod">
          <ac:chgData name="Anderson CHRISPIN" userId="e21eb1aa770b0e02" providerId="LiveId" clId="{600EE488-9ABD-424D-A76C-D7F52C939542}" dt="2023-06-18T19:49:39.591" v="374"/>
          <ac:picMkLst>
            <pc:docMk/>
            <pc:sldMk cId="3051520879" sldId="282"/>
            <ac:picMk id="4" creationId="{530CA836-77B2-496C-86A6-0A474D71E577}"/>
          </ac:picMkLst>
        </pc:picChg>
      </pc:sldChg>
      <pc:sldChg chg="modSp add mod">
        <pc:chgData name="Anderson CHRISPIN" userId="e21eb1aa770b0e02" providerId="LiveId" clId="{600EE488-9ABD-424D-A76C-D7F52C939542}" dt="2023-06-22T23:53:05.201" v="3385" actId="20577"/>
        <pc:sldMkLst>
          <pc:docMk/>
          <pc:sldMk cId="1846456184" sldId="283"/>
        </pc:sldMkLst>
        <pc:spChg chg="mod">
          <ac:chgData name="Anderson CHRISPIN" userId="e21eb1aa770b0e02" providerId="LiveId" clId="{600EE488-9ABD-424D-A76C-D7F52C939542}" dt="2023-06-21T21:05:58.051" v="2945" actId="20577"/>
          <ac:spMkLst>
            <pc:docMk/>
            <pc:sldMk cId="1846456184" sldId="283"/>
            <ac:spMk id="4" creationId="{8E0C335A-16BE-1149-066D-823CBE20B4D8}"/>
          </ac:spMkLst>
        </pc:spChg>
        <pc:graphicFrameChg chg="modGraphic">
          <ac:chgData name="Anderson CHRISPIN" userId="e21eb1aa770b0e02" providerId="LiveId" clId="{600EE488-9ABD-424D-A76C-D7F52C939542}" dt="2023-06-22T23:53:05.201" v="3385" actId="20577"/>
          <ac:graphicFrameMkLst>
            <pc:docMk/>
            <pc:sldMk cId="1846456184" sldId="283"/>
            <ac:graphicFrameMk id="5" creationId="{563E1658-F532-C56A-0B8F-D630C868A931}"/>
          </ac:graphicFrameMkLst>
        </pc:graphicFrameChg>
      </pc:sldChg>
      <pc:sldChg chg="addSp delSp modSp add mod">
        <pc:chgData name="Anderson CHRISPIN" userId="e21eb1aa770b0e02" providerId="LiveId" clId="{600EE488-9ABD-424D-A76C-D7F52C939542}" dt="2023-06-23T02:47:25.119" v="3439" actId="20577"/>
        <pc:sldMkLst>
          <pc:docMk/>
          <pc:sldMk cId="3739951627" sldId="284"/>
        </pc:sldMkLst>
        <pc:spChg chg="mod">
          <ac:chgData name="Anderson CHRISPIN" userId="e21eb1aa770b0e02" providerId="LiveId" clId="{600EE488-9ABD-424D-A76C-D7F52C939542}" dt="2023-06-19T18:50:21.467" v="1115" actId="14100"/>
          <ac:spMkLst>
            <pc:docMk/>
            <pc:sldMk cId="3739951627" sldId="284"/>
            <ac:spMk id="2" creationId="{13B25671-180D-9DFD-579B-BD063B4AF173}"/>
          </ac:spMkLst>
        </pc:spChg>
        <pc:spChg chg="add mod">
          <ac:chgData name="Anderson CHRISPIN" userId="e21eb1aa770b0e02" providerId="LiveId" clId="{600EE488-9ABD-424D-A76C-D7F52C939542}" dt="2023-06-19T18:51:59.342" v="1222" actId="255"/>
          <ac:spMkLst>
            <pc:docMk/>
            <pc:sldMk cId="3739951627" sldId="284"/>
            <ac:spMk id="3" creationId="{53B01A51-FAE7-A6FB-0C5B-E13C2ECB99A2}"/>
          </ac:spMkLst>
        </pc:spChg>
        <pc:spChg chg="del mod">
          <ac:chgData name="Anderson CHRISPIN" userId="e21eb1aa770b0e02" providerId="LiveId" clId="{600EE488-9ABD-424D-A76C-D7F52C939542}" dt="2023-06-19T18:49:33.491" v="1098" actId="478"/>
          <ac:spMkLst>
            <pc:docMk/>
            <pc:sldMk cId="3739951627" sldId="284"/>
            <ac:spMk id="4" creationId="{8E0C335A-16BE-1149-066D-823CBE20B4D8}"/>
          </ac:spMkLst>
        </pc:spChg>
        <pc:spChg chg="add mod">
          <ac:chgData name="Anderson CHRISPIN" userId="e21eb1aa770b0e02" providerId="LiveId" clId="{600EE488-9ABD-424D-A76C-D7F52C939542}" dt="2023-06-22T23:56:21.496" v="3415" actId="255"/>
          <ac:spMkLst>
            <pc:docMk/>
            <pc:sldMk cId="3739951627" sldId="284"/>
            <ac:spMk id="6" creationId="{0280E5D4-8EE2-4477-5597-BEE3EF3E4F49}"/>
          </ac:spMkLst>
        </pc:spChg>
        <pc:graphicFrameChg chg="modGraphic">
          <ac:chgData name="Anderson CHRISPIN" userId="e21eb1aa770b0e02" providerId="LiveId" clId="{600EE488-9ABD-424D-A76C-D7F52C939542}" dt="2023-06-23T02:47:25.119" v="3439" actId="20577"/>
          <ac:graphicFrameMkLst>
            <pc:docMk/>
            <pc:sldMk cId="3739951627" sldId="284"/>
            <ac:graphicFrameMk id="5" creationId="{563E1658-F532-C56A-0B8F-D630C868A931}"/>
          </ac:graphicFrameMkLst>
        </pc:graphicFrameChg>
      </pc:sldChg>
      <pc:sldChg chg="modSp add mod">
        <pc:chgData name="Anderson CHRISPIN" userId="e21eb1aa770b0e02" providerId="LiveId" clId="{600EE488-9ABD-424D-A76C-D7F52C939542}" dt="2023-06-21T15:44:14.680" v="2167" actId="20577"/>
        <pc:sldMkLst>
          <pc:docMk/>
          <pc:sldMk cId="1830863327" sldId="285"/>
        </pc:sldMkLst>
        <pc:spChg chg="mod">
          <ac:chgData name="Anderson CHRISPIN" userId="e21eb1aa770b0e02" providerId="LiveId" clId="{600EE488-9ABD-424D-A76C-D7F52C939542}" dt="2023-06-19T18:17:53.951" v="1009" actId="20577"/>
          <ac:spMkLst>
            <pc:docMk/>
            <pc:sldMk cId="1830863327" sldId="285"/>
            <ac:spMk id="2" creationId="{13B25671-180D-9DFD-579B-BD063B4AF173}"/>
          </ac:spMkLst>
        </pc:spChg>
        <pc:spChg chg="mod">
          <ac:chgData name="Anderson CHRISPIN" userId="e21eb1aa770b0e02" providerId="LiveId" clId="{600EE488-9ABD-424D-A76C-D7F52C939542}" dt="2023-06-19T18:16:08.190" v="1002" actId="20577"/>
          <ac:spMkLst>
            <pc:docMk/>
            <pc:sldMk cId="1830863327" sldId="285"/>
            <ac:spMk id="4" creationId="{8E0C335A-16BE-1149-066D-823CBE20B4D8}"/>
          </ac:spMkLst>
        </pc:spChg>
        <pc:graphicFrameChg chg="modGraphic">
          <ac:chgData name="Anderson CHRISPIN" userId="e21eb1aa770b0e02" providerId="LiveId" clId="{600EE488-9ABD-424D-A76C-D7F52C939542}" dt="2023-06-21T15:44:14.680" v="2167" actId="20577"/>
          <ac:graphicFrameMkLst>
            <pc:docMk/>
            <pc:sldMk cId="1830863327" sldId="285"/>
            <ac:graphicFrameMk id="5" creationId="{563E1658-F532-C56A-0B8F-D630C868A931}"/>
          </ac:graphicFrameMkLst>
        </pc:graphicFrameChg>
      </pc:sldChg>
      <pc:sldChg chg="addSp delSp modSp new mod">
        <pc:chgData name="Anderson CHRISPIN" userId="e21eb1aa770b0e02" providerId="LiveId" clId="{600EE488-9ABD-424D-A76C-D7F52C939542}" dt="2023-06-19T18:12:40.239" v="894" actId="1076"/>
        <pc:sldMkLst>
          <pc:docMk/>
          <pc:sldMk cId="2759611473" sldId="286"/>
        </pc:sldMkLst>
        <pc:spChg chg="del mod">
          <ac:chgData name="Anderson CHRISPIN" userId="e21eb1aa770b0e02" providerId="LiveId" clId="{600EE488-9ABD-424D-A76C-D7F52C939542}" dt="2023-06-19T18:11:53.670" v="873" actId="478"/>
          <ac:spMkLst>
            <pc:docMk/>
            <pc:sldMk cId="2759611473" sldId="286"/>
            <ac:spMk id="2" creationId="{6FC4765B-E108-7A7A-3E9A-F320AF24784C}"/>
          </ac:spMkLst>
        </pc:spChg>
        <pc:spChg chg="del mod">
          <ac:chgData name="Anderson CHRISPIN" userId="e21eb1aa770b0e02" providerId="LiveId" clId="{600EE488-9ABD-424D-A76C-D7F52C939542}" dt="2023-06-19T18:12:01.752" v="875" actId="478"/>
          <ac:spMkLst>
            <pc:docMk/>
            <pc:sldMk cId="2759611473" sldId="286"/>
            <ac:spMk id="3" creationId="{64FC3B5E-9AE0-D140-5668-C043E3F2FD24}"/>
          </ac:spMkLst>
        </pc:spChg>
        <pc:spChg chg="add mod">
          <ac:chgData name="Anderson CHRISPIN" userId="e21eb1aa770b0e02" providerId="LiveId" clId="{600EE488-9ABD-424D-A76C-D7F52C939542}" dt="2023-06-19T18:12:40.239" v="894" actId="1076"/>
          <ac:spMkLst>
            <pc:docMk/>
            <pc:sldMk cId="2759611473" sldId="286"/>
            <ac:spMk id="4" creationId="{FD05D7D2-5507-3417-4D0D-F56D2559A918}"/>
          </ac:spMkLst>
        </pc:spChg>
      </pc:sldChg>
      <pc:sldChg chg="addSp delSp modSp new mod">
        <pc:chgData name="Anderson CHRISPIN" userId="e21eb1aa770b0e02" providerId="LiveId" clId="{600EE488-9ABD-424D-A76C-D7F52C939542}" dt="2023-06-19T18:13:41.728" v="916" actId="1076"/>
        <pc:sldMkLst>
          <pc:docMk/>
          <pc:sldMk cId="452628895" sldId="287"/>
        </pc:sldMkLst>
        <pc:spChg chg="del mod">
          <ac:chgData name="Anderson CHRISPIN" userId="e21eb1aa770b0e02" providerId="LiveId" clId="{600EE488-9ABD-424D-A76C-D7F52C939542}" dt="2023-06-19T18:13:08.467" v="897" actId="478"/>
          <ac:spMkLst>
            <pc:docMk/>
            <pc:sldMk cId="452628895" sldId="287"/>
            <ac:spMk id="2" creationId="{680E6538-ABD9-DF42-E5CD-C84F41885E23}"/>
          </ac:spMkLst>
        </pc:spChg>
        <pc:spChg chg="del mod">
          <ac:chgData name="Anderson CHRISPIN" userId="e21eb1aa770b0e02" providerId="LiveId" clId="{600EE488-9ABD-424D-A76C-D7F52C939542}" dt="2023-06-19T18:13:11.048" v="899" actId="478"/>
          <ac:spMkLst>
            <pc:docMk/>
            <pc:sldMk cId="452628895" sldId="287"/>
            <ac:spMk id="3" creationId="{353C006D-101D-FDF9-B14C-C8C71DEEDFDD}"/>
          </ac:spMkLst>
        </pc:spChg>
        <pc:spChg chg="add mod">
          <ac:chgData name="Anderson CHRISPIN" userId="e21eb1aa770b0e02" providerId="LiveId" clId="{600EE488-9ABD-424D-A76C-D7F52C939542}" dt="2023-06-19T18:13:41.728" v="916" actId="1076"/>
          <ac:spMkLst>
            <pc:docMk/>
            <pc:sldMk cId="452628895" sldId="287"/>
            <ac:spMk id="4" creationId="{5C0EEB4A-C3DA-9BDA-386E-03D5256FC772}"/>
          </ac:spMkLst>
        </pc:spChg>
      </pc:sldChg>
      <pc:sldChg chg="addSp modSp add mod">
        <pc:chgData name="Anderson CHRISPIN" userId="e21eb1aa770b0e02" providerId="LiveId" clId="{600EE488-9ABD-424D-A76C-D7F52C939542}" dt="2023-06-23T03:02:40.007" v="3509" actId="2165"/>
        <pc:sldMkLst>
          <pc:docMk/>
          <pc:sldMk cId="2805417927" sldId="288"/>
        </pc:sldMkLst>
        <pc:spChg chg="add mod">
          <ac:chgData name="Anderson CHRISPIN" userId="e21eb1aa770b0e02" providerId="LiveId" clId="{600EE488-9ABD-424D-A76C-D7F52C939542}" dt="2023-06-22T14:36:19.390" v="3266" actId="255"/>
          <ac:spMkLst>
            <pc:docMk/>
            <pc:sldMk cId="2805417927" sldId="288"/>
            <ac:spMk id="3" creationId="{E82CD5F2-0B1B-9D4D-EB08-957C50E571F8}"/>
          </ac:spMkLst>
        </pc:spChg>
        <pc:spChg chg="mod">
          <ac:chgData name="Anderson CHRISPIN" userId="e21eb1aa770b0e02" providerId="LiveId" clId="{600EE488-9ABD-424D-A76C-D7F52C939542}" dt="2023-06-21T21:07:36.001" v="2994" actId="6549"/>
          <ac:spMkLst>
            <pc:docMk/>
            <pc:sldMk cId="2805417927" sldId="288"/>
            <ac:spMk id="4" creationId="{8E0C335A-16BE-1149-066D-823CBE20B4D8}"/>
          </ac:spMkLst>
        </pc:spChg>
        <pc:graphicFrameChg chg="modGraphic">
          <ac:chgData name="Anderson CHRISPIN" userId="e21eb1aa770b0e02" providerId="LiveId" clId="{600EE488-9ABD-424D-A76C-D7F52C939542}" dt="2023-06-23T03:02:40.007" v="3509" actId="2165"/>
          <ac:graphicFrameMkLst>
            <pc:docMk/>
            <pc:sldMk cId="2805417927" sldId="288"/>
            <ac:graphicFrameMk id="5" creationId="{563E1658-F532-C56A-0B8F-D630C868A931}"/>
          </ac:graphicFrameMkLst>
        </pc:graphicFrameChg>
      </pc:sldChg>
      <pc:sldChg chg="addSp delSp modSp new mod">
        <pc:chgData name="Anderson CHRISPIN" userId="e21eb1aa770b0e02" providerId="LiveId" clId="{600EE488-9ABD-424D-A76C-D7F52C939542}" dt="2023-06-22T17:06:51.683" v="3312" actId="20577"/>
        <pc:sldMkLst>
          <pc:docMk/>
          <pc:sldMk cId="1618144766" sldId="289"/>
        </pc:sldMkLst>
        <pc:spChg chg="mod">
          <ac:chgData name="Anderson CHRISPIN" userId="e21eb1aa770b0e02" providerId="LiveId" clId="{600EE488-9ABD-424D-A76C-D7F52C939542}" dt="2023-06-21T02:04:46.981" v="1387" actId="14100"/>
          <ac:spMkLst>
            <pc:docMk/>
            <pc:sldMk cId="1618144766" sldId="289"/>
            <ac:spMk id="2" creationId="{074F2FC4-0EDC-8957-4DFE-0AB82466F907}"/>
          </ac:spMkLst>
        </pc:spChg>
        <pc:spChg chg="del mod">
          <ac:chgData name="Anderson CHRISPIN" userId="e21eb1aa770b0e02" providerId="LiveId" clId="{600EE488-9ABD-424D-A76C-D7F52C939542}" dt="2023-06-21T02:04:57.612" v="1389" actId="478"/>
          <ac:spMkLst>
            <pc:docMk/>
            <pc:sldMk cId="1618144766" sldId="289"/>
            <ac:spMk id="3" creationId="{9F957FF1-311C-CE55-E699-4DDEAD2D4582}"/>
          </ac:spMkLst>
        </pc:spChg>
        <pc:spChg chg="add mod">
          <ac:chgData name="Anderson CHRISPIN" userId="e21eb1aa770b0e02" providerId="LiveId" clId="{600EE488-9ABD-424D-A76C-D7F52C939542}" dt="2023-06-22T17:06:51.683" v="3312" actId="20577"/>
          <ac:spMkLst>
            <pc:docMk/>
            <pc:sldMk cId="1618144766" sldId="289"/>
            <ac:spMk id="4" creationId="{CF840317-78DD-C573-EA80-10F69136776D}"/>
          </ac:spMkLst>
        </pc:spChg>
        <pc:picChg chg="add del mod">
          <ac:chgData name="Anderson CHRISPIN" userId="e21eb1aa770b0e02" providerId="LiveId" clId="{600EE488-9ABD-424D-A76C-D7F52C939542}" dt="2023-06-21T02:45:16.104" v="1528" actId="478"/>
          <ac:picMkLst>
            <pc:docMk/>
            <pc:sldMk cId="1618144766" sldId="289"/>
            <ac:picMk id="6" creationId="{A4501B08-94F2-69A8-618F-E61B4D853453}"/>
          </ac:picMkLst>
        </pc:picChg>
        <pc:picChg chg="add del mod">
          <ac:chgData name="Anderson CHRISPIN" userId="e21eb1aa770b0e02" providerId="LiveId" clId="{600EE488-9ABD-424D-A76C-D7F52C939542}" dt="2023-06-21T07:05:06.338" v="1576" actId="478"/>
          <ac:picMkLst>
            <pc:docMk/>
            <pc:sldMk cId="1618144766" sldId="289"/>
            <ac:picMk id="8" creationId="{506E8994-662C-BD1A-9657-8C35A255A1F3}"/>
          </ac:picMkLst>
        </pc:picChg>
        <pc:picChg chg="add del mod">
          <ac:chgData name="Anderson CHRISPIN" userId="e21eb1aa770b0e02" providerId="LiveId" clId="{600EE488-9ABD-424D-A76C-D7F52C939542}" dt="2023-06-21T15:30:24.304" v="2075" actId="478"/>
          <ac:picMkLst>
            <pc:docMk/>
            <pc:sldMk cId="1618144766" sldId="289"/>
            <ac:picMk id="10" creationId="{84FC2419-5855-14C4-24AD-2241DC5F7C5B}"/>
          </ac:picMkLst>
        </pc:picChg>
        <pc:picChg chg="add mod">
          <ac:chgData name="Anderson CHRISPIN" userId="e21eb1aa770b0e02" providerId="LiveId" clId="{600EE488-9ABD-424D-A76C-D7F52C939542}" dt="2023-06-21T16:34:49.412" v="2174" actId="1076"/>
          <ac:picMkLst>
            <pc:docMk/>
            <pc:sldMk cId="1618144766" sldId="289"/>
            <ac:picMk id="12" creationId="{E37E9E6C-F641-1BED-40C8-B649449A01B1}"/>
          </ac:picMkLst>
        </pc:picChg>
      </pc:sldChg>
      <pc:sldChg chg="addSp delSp modSp add mod">
        <pc:chgData name="Anderson CHRISPIN" userId="e21eb1aa770b0e02" providerId="LiveId" clId="{600EE488-9ABD-424D-A76C-D7F52C939542}" dt="2023-06-21T15:29:40.560" v="2074" actId="1076"/>
        <pc:sldMkLst>
          <pc:docMk/>
          <pc:sldMk cId="3193814394" sldId="290"/>
        </pc:sldMkLst>
        <pc:spChg chg="mod">
          <ac:chgData name="Anderson CHRISPIN" userId="e21eb1aa770b0e02" providerId="LiveId" clId="{600EE488-9ABD-424D-A76C-D7F52C939542}" dt="2023-06-21T03:12:37.800" v="1549" actId="20577"/>
          <ac:spMkLst>
            <pc:docMk/>
            <pc:sldMk cId="3193814394" sldId="290"/>
            <ac:spMk id="4" creationId="{CF840317-78DD-C573-EA80-10F69136776D}"/>
          </ac:spMkLst>
        </pc:spChg>
        <pc:picChg chg="add del mod">
          <ac:chgData name="Anderson CHRISPIN" userId="e21eb1aa770b0e02" providerId="LiveId" clId="{600EE488-9ABD-424D-A76C-D7F52C939542}" dt="2023-06-21T15:29:18.334" v="2069" actId="478"/>
          <ac:picMkLst>
            <pc:docMk/>
            <pc:sldMk cId="3193814394" sldId="290"/>
            <ac:picMk id="5" creationId="{864A3029-4B31-188F-1FDF-60EF1881622D}"/>
          </ac:picMkLst>
        </pc:picChg>
        <pc:picChg chg="add mod">
          <ac:chgData name="Anderson CHRISPIN" userId="e21eb1aa770b0e02" providerId="LiveId" clId="{600EE488-9ABD-424D-A76C-D7F52C939542}" dt="2023-06-21T15:29:40.560" v="2074" actId="1076"/>
          <ac:picMkLst>
            <pc:docMk/>
            <pc:sldMk cId="3193814394" sldId="290"/>
            <ac:picMk id="7" creationId="{FB5F763F-18A9-7093-B8A4-62D21752D63D}"/>
          </ac:picMkLst>
        </pc:picChg>
        <pc:picChg chg="del">
          <ac:chgData name="Anderson CHRISPIN" userId="e21eb1aa770b0e02" providerId="LiveId" clId="{600EE488-9ABD-424D-A76C-D7F52C939542}" dt="2023-06-21T03:12:44.198" v="1550" actId="478"/>
          <ac:picMkLst>
            <pc:docMk/>
            <pc:sldMk cId="3193814394" sldId="290"/>
            <ac:picMk id="8" creationId="{506E8994-662C-BD1A-9657-8C35A255A1F3}"/>
          </ac:picMkLst>
        </pc:picChg>
      </pc:sldChg>
      <pc:sldChg chg="modSp add mod">
        <pc:chgData name="Anderson CHRISPIN" userId="e21eb1aa770b0e02" providerId="LiveId" clId="{600EE488-9ABD-424D-A76C-D7F52C939542}" dt="2023-06-21T15:31:25.318" v="2127" actId="20577"/>
        <pc:sldMkLst>
          <pc:docMk/>
          <pc:sldMk cId="489847863" sldId="291"/>
        </pc:sldMkLst>
        <pc:spChg chg="mod">
          <ac:chgData name="Anderson CHRISPIN" userId="e21eb1aa770b0e02" providerId="LiveId" clId="{600EE488-9ABD-424D-A76C-D7F52C939542}" dt="2023-06-21T15:30:38.326" v="2091" actId="20577"/>
          <ac:spMkLst>
            <pc:docMk/>
            <pc:sldMk cId="489847863" sldId="291"/>
            <ac:spMk id="4" creationId="{8E0C335A-16BE-1149-066D-823CBE20B4D8}"/>
          </ac:spMkLst>
        </pc:spChg>
        <pc:graphicFrameChg chg="modGraphic">
          <ac:chgData name="Anderson CHRISPIN" userId="e21eb1aa770b0e02" providerId="LiveId" clId="{600EE488-9ABD-424D-A76C-D7F52C939542}" dt="2023-06-21T15:31:25.318" v="2127" actId="20577"/>
          <ac:graphicFrameMkLst>
            <pc:docMk/>
            <pc:sldMk cId="489847863" sldId="291"/>
            <ac:graphicFrameMk id="5" creationId="{563E1658-F532-C56A-0B8F-D630C868A931}"/>
          </ac:graphicFrameMkLst>
        </pc:graphicFrameChg>
      </pc:sldChg>
      <pc:sldChg chg="modSp new mod">
        <pc:chgData name="Anderson CHRISPIN" userId="e21eb1aa770b0e02" providerId="LiveId" clId="{600EE488-9ABD-424D-A76C-D7F52C939542}" dt="2023-06-21T13:38:25.618" v="2035" actId="20577"/>
        <pc:sldMkLst>
          <pc:docMk/>
          <pc:sldMk cId="1836128035" sldId="292"/>
        </pc:sldMkLst>
        <pc:spChg chg="mod">
          <ac:chgData name="Anderson CHRISPIN" userId="e21eb1aa770b0e02" providerId="LiveId" clId="{600EE488-9ABD-424D-A76C-D7F52C939542}" dt="2023-06-21T13:33:47.122" v="1696" actId="27636"/>
          <ac:spMkLst>
            <pc:docMk/>
            <pc:sldMk cId="1836128035" sldId="292"/>
            <ac:spMk id="2" creationId="{4C786196-5D65-EC5B-C927-9BCD2733F0AF}"/>
          </ac:spMkLst>
        </pc:spChg>
        <pc:spChg chg="mod">
          <ac:chgData name="Anderson CHRISPIN" userId="e21eb1aa770b0e02" providerId="LiveId" clId="{600EE488-9ABD-424D-A76C-D7F52C939542}" dt="2023-06-21T13:38:25.618" v="2035" actId="20577"/>
          <ac:spMkLst>
            <pc:docMk/>
            <pc:sldMk cId="1836128035" sldId="292"/>
            <ac:spMk id="3" creationId="{F45E87A3-8F71-98D0-36E1-AFEC34AA61FA}"/>
          </ac:spMkLst>
        </pc:spChg>
      </pc:sldChg>
      <pc:sldChg chg="addSp delSp modSp new mod setBg addAnim">
        <pc:chgData name="Anderson CHRISPIN" userId="e21eb1aa770b0e02" providerId="LiveId" clId="{600EE488-9ABD-424D-A76C-D7F52C939542}" dt="2023-06-21T16:32:27.024" v="2169"/>
        <pc:sldMkLst>
          <pc:docMk/>
          <pc:sldMk cId="4025178108" sldId="293"/>
        </pc:sldMkLst>
        <pc:spChg chg="del mod">
          <ac:chgData name="Anderson CHRISPIN" userId="e21eb1aa770b0e02" providerId="LiveId" clId="{600EE488-9ABD-424D-A76C-D7F52C939542}" dt="2023-06-21T13:38:44.340" v="2039" actId="478"/>
          <ac:spMkLst>
            <pc:docMk/>
            <pc:sldMk cId="4025178108" sldId="293"/>
            <ac:spMk id="2" creationId="{6AC616B8-EF8E-C662-A525-BA2F62483635}"/>
          </ac:spMkLst>
        </pc:spChg>
        <pc:spChg chg="del mod">
          <ac:chgData name="Anderson CHRISPIN" userId="e21eb1aa770b0e02" providerId="LiveId" clId="{600EE488-9ABD-424D-A76C-D7F52C939542}" dt="2023-06-21T13:38:51.556" v="2041" actId="478"/>
          <ac:spMkLst>
            <pc:docMk/>
            <pc:sldMk cId="4025178108" sldId="293"/>
            <ac:spMk id="3" creationId="{0F78A9A3-8183-2717-5DA5-49D30C43AFC0}"/>
          </ac:spMkLst>
        </pc:spChg>
        <pc:spChg chg="add mod">
          <ac:chgData name="Anderson CHRISPIN" userId="e21eb1aa770b0e02" providerId="LiveId" clId="{600EE488-9ABD-424D-A76C-D7F52C939542}" dt="2023-06-21T16:32:27.023" v="2168" actId="26606"/>
          <ac:spMkLst>
            <pc:docMk/>
            <pc:sldMk cId="4025178108" sldId="293"/>
            <ac:spMk id="4" creationId="{09E01CBC-AF57-6FB3-418D-7E3AB1D16667}"/>
          </ac:spMkLst>
        </pc:spChg>
        <pc:spChg chg="add">
          <ac:chgData name="Anderson CHRISPIN" userId="e21eb1aa770b0e02" providerId="LiveId" clId="{600EE488-9ABD-424D-A76C-D7F52C939542}" dt="2023-06-21T16:32:27.023" v="2168" actId="26606"/>
          <ac:spMkLst>
            <pc:docMk/>
            <pc:sldMk cId="4025178108" sldId="293"/>
            <ac:spMk id="25" creationId="{10A34275-CD0A-499C-9600-C96742FACE6C}"/>
          </ac:spMkLst>
        </pc:spChg>
        <pc:picChg chg="add">
          <ac:chgData name="Anderson CHRISPIN" userId="e21eb1aa770b0e02" providerId="LiveId" clId="{600EE488-9ABD-424D-A76C-D7F52C939542}" dt="2023-06-21T16:32:27.023" v="2168" actId="26606"/>
          <ac:picMkLst>
            <pc:docMk/>
            <pc:sldMk cId="4025178108" sldId="293"/>
            <ac:picMk id="8" creationId="{AF0E8DB0-5921-5F38-C2F5-B72AF3BFE74C}"/>
          </ac:picMkLst>
        </pc:picChg>
        <pc:cxnChg chg="add">
          <ac:chgData name="Anderson CHRISPIN" userId="e21eb1aa770b0e02" providerId="LiveId" clId="{600EE488-9ABD-424D-A76C-D7F52C939542}" dt="2023-06-21T16:32:27.023" v="2168" actId="26606"/>
          <ac:cxnSpMkLst>
            <pc:docMk/>
            <pc:sldMk cId="4025178108" sldId="293"/>
            <ac:cxnSpMk id="11" creationId="{4436E0F2-A64B-471E-93C0-8DFE08CC57C8}"/>
          </ac:cxnSpMkLst>
        </pc:cxnChg>
        <pc:cxnChg chg="add">
          <ac:chgData name="Anderson CHRISPIN" userId="e21eb1aa770b0e02" providerId="LiveId" clId="{600EE488-9ABD-424D-A76C-D7F52C939542}" dt="2023-06-21T16:32:27.023" v="2168" actId="26606"/>
          <ac:cxnSpMkLst>
            <pc:docMk/>
            <pc:sldMk cId="4025178108" sldId="293"/>
            <ac:cxnSpMk id="13" creationId="{DC1E3AB1-2A8C-4607-9FAE-D8BDB280FE1A}"/>
          </ac:cxnSpMkLst>
        </pc:cxnChg>
        <pc:cxnChg chg="add">
          <ac:chgData name="Anderson CHRISPIN" userId="e21eb1aa770b0e02" providerId="LiveId" clId="{600EE488-9ABD-424D-A76C-D7F52C939542}" dt="2023-06-21T16:32:27.023" v="2168" actId="26606"/>
          <ac:cxnSpMkLst>
            <pc:docMk/>
            <pc:sldMk cId="4025178108" sldId="293"/>
            <ac:cxnSpMk id="15" creationId="{26D66059-832F-40B6-A35F-F56C8F38A1E7}"/>
          </ac:cxnSpMkLst>
        </pc:cxnChg>
        <pc:cxnChg chg="add">
          <ac:chgData name="Anderson CHRISPIN" userId="e21eb1aa770b0e02" providerId="LiveId" clId="{600EE488-9ABD-424D-A76C-D7F52C939542}" dt="2023-06-21T16:32:27.023" v="2168" actId="26606"/>
          <ac:cxnSpMkLst>
            <pc:docMk/>
            <pc:sldMk cId="4025178108" sldId="293"/>
            <ac:cxnSpMk id="17" creationId="{A515E2ED-7EA9-448D-83FA-54C3DF9723BD}"/>
          </ac:cxnSpMkLst>
        </pc:cxnChg>
        <pc:cxnChg chg="add">
          <ac:chgData name="Anderson CHRISPIN" userId="e21eb1aa770b0e02" providerId="LiveId" clId="{600EE488-9ABD-424D-A76C-D7F52C939542}" dt="2023-06-21T16:32:27.023" v="2168" actId="26606"/>
          <ac:cxnSpMkLst>
            <pc:docMk/>
            <pc:sldMk cId="4025178108" sldId="293"/>
            <ac:cxnSpMk id="19" creationId="{20595356-EABD-4767-AC9D-EA21FF115EC0}"/>
          </ac:cxnSpMkLst>
        </pc:cxnChg>
        <pc:cxnChg chg="add">
          <ac:chgData name="Anderson CHRISPIN" userId="e21eb1aa770b0e02" providerId="LiveId" clId="{600EE488-9ABD-424D-A76C-D7F52C939542}" dt="2023-06-21T16:32:27.023" v="2168" actId="26606"/>
          <ac:cxnSpMkLst>
            <pc:docMk/>
            <pc:sldMk cId="4025178108" sldId="293"/>
            <ac:cxnSpMk id="21" creationId="{28CD9F06-9628-469C-B788-A894E3E08281}"/>
          </ac:cxnSpMkLst>
        </pc:cxnChg>
        <pc:cxnChg chg="add">
          <ac:chgData name="Anderson CHRISPIN" userId="e21eb1aa770b0e02" providerId="LiveId" clId="{600EE488-9ABD-424D-A76C-D7F52C939542}" dt="2023-06-21T16:32:27.023" v="2168" actId="26606"/>
          <ac:cxnSpMkLst>
            <pc:docMk/>
            <pc:sldMk cId="4025178108" sldId="293"/>
            <ac:cxnSpMk id="23" creationId="{8550A431-0B61-421B-B4B7-24C0CFF0F938}"/>
          </ac:cxnSpMkLst>
        </pc:cxnChg>
        <pc:cxnChg chg="add">
          <ac:chgData name="Anderson CHRISPIN" userId="e21eb1aa770b0e02" providerId="LiveId" clId="{600EE488-9ABD-424D-A76C-D7F52C939542}" dt="2023-06-21T16:32:27.023" v="2168" actId="26606"/>
          <ac:cxnSpMkLst>
            <pc:docMk/>
            <pc:sldMk cId="4025178108" sldId="293"/>
            <ac:cxnSpMk id="27" creationId="{1852546B-EF97-46E8-A930-3A0334106683}"/>
          </ac:cxnSpMkLst>
        </pc:cxnChg>
        <pc:cxnChg chg="add">
          <ac:chgData name="Anderson CHRISPIN" userId="e21eb1aa770b0e02" providerId="LiveId" clId="{600EE488-9ABD-424D-A76C-D7F52C939542}" dt="2023-06-21T16:32:27.023" v="2168" actId="26606"/>
          <ac:cxnSpMkLst>
            <pc:docMk/>
            <pc:sldMk cId="4025178108" sldId="293"/>
            <ac:cxnSpMk id="29" creationId="{12801F4A-0A74-45E0-8E5A-65A65252A346}"/>
          </ac:cxnSpMkLst>
        </pc:cxnChg>
        <pc:cxnChg chg="add">
          <ac:chgData name="Anderson CHRISPIN" userId="e21eb1aa770b0e02" providerId="LiveId" clId="{600EE488-9ABD-424D-A76C-D7F52C939542}" dt="2023-06-21T16:32:27.023" v="2168" actId="26606"/>
          <ac:cxnSpMkLst>
            <pc:docMk/>
            <pc:sldMk cId="4025178108" sldId="293"/>
            <ac:cxnSpMk id="31" creationId="{AD245F29-ABE7-4BB1-8164-5F4C4604B29D}"/>
          </ac:cxnSpMkLst>
        </pc:cxnChg>
        <pc:cxnChg chg="add">
          <ac:chgData name="Anderson CHRISPIN" userId="e21eb1aa770b0e02" providerId="LiveId" clId="{600EE488-9ABD-424D-A76C-D7F52C939542}" dt="2023-06-21T16:32:27.023" v="2168" actId="26606"/>
          <ac:cxnSpMkLst>
            <pc:docMk/>
            <pc:sldMk cId="4025178108" sldId="293"/>
            <ac:cxnSpMk id="33" creationId="{CF00EEAF-0634-4EEB-81E5-9FBC2170F3F4}"/>
          </ac:cxnSpMkLst>
        </pc:cxnChg>
        <pc:cxnChg chg="add">
          <ac:chgData name="Anderson CHRISPIN" userId="e21eb1aa770b0e02" providerId="LiveId" clId="{600EE488-9ABD-424D-A76C-D7F52C939542}" dt="2023-06-21T16:32:27.023" v="2168" actId="26606"/>
          <ac:cxnSpMkLst>
            <pc:docMk/>
            <pc:sldMk cId="4025178108" sldId="293"/>
            <ac:cxnSpMk id="35" creationId="{53E11676-332F-449D-9A03-6CE4ED25CC3C}"/>
          </ac:cxnSpMkLst>
        </pc:cxnChg>
      </pc:sldChg>
      <pc:sldChg chg="modSp new del mod">
        <pc:chgData name="Anderson CHRISPIN" userId="e21eb1aa770b0e02" providerId="LiveId" clId="{600EE488-9ABD-424D-A76C-D7F52C939542}" dt="2023-06-22T15:12:54.342" v="3268" actId="47"/>
        <pc:sldMkLst>
          <pc:docMk/>
          <pc:sldMk cId="3560373227" sldId="294"/>
        </pc:sldMkLst>
        <pc:spChg chg="mod">
          <ac:chgData name="Anderson CHRISPIN" userId="e21eb1aa770b0e02" providerId="LiveId" clId="{600EE488-9ABD-424D-A76C-D7F52C939542}" dt="2023-06-21T20:21:55.406" v="2188" actId="255"/>
          <ac:spMkLst>
            <pc:docMk/>
            <pc:sldMk cId="3560373227" sldId="294"/>
            <ac:spMk id="2" creationId="{F18BA4FD-42CF-7060-DEF9-44F28029EFFE}"/>
          </ac:spMkLst>
        </pc:spChg>
        <pc:spChg chg="mod">
          <ac:chgData name="Anderson CHRISPIN" userId="e21eb1aa770b0e02" providerId="LiveId" clId="{600EE488-9ABD-424D-A76C-D7F52C939542}" dt="2023-06-22T13:39:19.514" v="3156" actId="255"/>
          <ac:spMkLst>
            <pc:docMk/>
            <pc:sldMk cId="3560373227" sldId="294"/>
            <ac:spMk id="3" creationId="{D41B14E5-A62E-5CED-84F9-8A15D8F7912D}"/>
          </ac:spMkLst>
        </pc:spChg>
      </pc:sldChg>
      <pc:sldChg chg="addSp delSp modSp add mod">
        <pc:chgData name="Anderson CHRISPIN" userId="e21eb1aa770b0e02" providerId="LiveId" clId="{600EE488-9ABD-424D-A76C-D7F52C939542}" dt="2023-06-22T01:03:47.881" v="3050" actId="14100"/>
        <pc:sldMkLst>
          <pc:docMk/>
          <pc:sldMk cId="3406141903" sldId="295"/>
        </pc:sldMkLst>
        <pc:spChg chg="mod">
          <ac:chgData name="Anderson CHRISPIN" userId="e21eb1aa770b0e02" providerId="LiveId" clId="{600EE488-9ABD-424D-A76C-D7F52C939542}" dt="2023-06-22T01:03:22.803" v="3043" actId="20577"/>
          <ac:spMkLst>
            <pc:docMk/>
            <pc:sldMk cId="3406141903" sldId="295"/>
            <ac:spMk id="4" creationId="{CF840317-78DD-C573-EA80-10F69136776D}"/>
          </ac:spMkLst>
        </pc:spChg>
        <pc:picChg chg="add mod">
          <ac:chgData name="Anderson CHRISPIN" userId="e21eb1aa770b0e02" providerId="LiveId" clId="{600EE488-9ABD-424D-A76C-D7F52C939542}" dt="2023-06-22T01:03:47.881" v="3050" actId="14100"/>
          <ac:picMkLst>
            <pc:docMk/>
            <pc:sldMk cId="3406141903" sldId="295"/>
            <ac:picMk id="5" creationId="{7E758C48-706C-9650-4B1C-215EDBC2B50A}"/>
          </ac:picMkLst>
        </pc:picChg>
        <pc:picChg chg="del">
          <ac:chgData name="Anderson CHRISPIN" userId="e21eb1aa770b0e02" providerId="LiveId" clId="{600EE488-9ABD-424D-A76C-D7F52C939542}" dt="2023-06-22T01:03:27.013" v="3044" actId="478"/>
          <ac:picMkLst>
            <pc:docMk/>
            <pc:sldMk cId="3406141903" sldId="295"/>
            <ac:picMk id="7" creationId="{FB5F763F-18A9-7093-B8A4-62D21752D63D}"/>
          </ac:picMkLst>
        </pc:picChg>
      </pc:sldChg>
      <pc:sldChg chg="modSp add mod">
        <pc:chgData name="Anderson CHRISPIN" userId="e21eb1aa770b0e02" providerId="LiveId" clId="{600EE488-9ABD-424D-A76C-D7F52C939542}" dt="2023-06-22T01:04:42.110" v="3079" actId="20577"/>
        <pc:sldMkLst>
          <pc:docMk/>
          <pc:sldMk cId="4096811301" sldId="296"/>
        </pc:sldMkLst>
        <pc:graphicFrameChg chg="modGraphic">
          <ac:chgData name="Anderson CHRISPIN" userId="e21eb1aa770b0e02" providerId="LiveId" clId="{600EE488-9ABD-424D-A76C-D7F52C939542}" dt="2023-06-22T01:04:42.110" v="3079" actId="20577"/>
          <ac:graphicFrameMkLst>
            <pc:docMk/>
            <pc:sldMk cId="4096811301" sldId="296"/>
            <ac:graphicFrameMk id="5" creationId="{563E1658-F532-C56A-0B8F-D630C868A931}"/>
          </ac:graphicFrameMkLst>
        </pc:graphicFrameChg>
      </pc:sldChg>
      <pc:sldChg chg="modSp add mod">
        <pc:chgData name="Anderson CHRISPIN" userId="e21eb1aa770b0e02" providerId="LiveId" clId="{600EE488-9ABD-424D-A76C-D7F52C939542}" dt="2023-06-22T15:13:40.470" v="3277" actId="20577"/>
        <pc:sldMkLst>
          <pc:docMk/>
          <pc:sldMk cId="936211421" sldId="297"/>
        </pc:sldMkLst>
        <pc:spChg chg="mod">
          <ac:chgData name="Anderson CHRISPIN" userId="e21eb1aa770b0e02" providerId="LiveId" clId="{600EE488-9ABD-424D-A76C-D7F52C939542}" dt="2023-06-22T15:13:40.470" v="3277" actId="20577"/>
          <ac:spMkLst>
            <pc:docMk/>
            <pc:sldMk cId="936211421" sldId="297"/>
            <ac:spMk id="3" creationId="{D41B14E5-A62E-5CED-84F9-8A15D8F791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8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6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4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1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5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9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0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5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4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3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2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B3F54BE-EA0C-B520-2787-BCCA23CD6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014" y="1122363"/>
            <a:ext cx="3316463" cy="3025308"/>
          </a:xfrm>
        </p:spPr>
        <p:txBody>
          <a:bodyPr>
            <a:normAutofit/>
          </a:bodyPr>
          <a:lstStyle/>
          <a:p>
            <a:pPr algn="r"/>
            <a:r>
              <a:rPr lang="en-CA" sz="3100"/>
              <a:t>Sales forecasting and inventory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AD4F6-5BA9-4B56-62DE-3BFF90D25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368" y="4386729"/>
            <a:ext cx="3252110" cy="1135529"/>
          </a:xfrm>
        </p:spPr>
        <p:txBody>
          <a:bodyPr>
            <a:normAutofit/>
          </a:bodyPr>
          <a:lstStyle/>
          <a:p>
            <a:pPr algn="r"/>
            <a:r>
              <a:rPr lang="en-CA" sz="1600"/>
              <a:t>Thanks to Steve Mitchell for mentoring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convenience store, scene, supermarket, grocery store&#10;&#10;Description automatically generated">
            <a:extLst>
              <a:ext uri="{FF2B5EF4-FFF2-40B4-BE49-F238E27FC236}">
                <a16:creationId xmlns:a16="http://schemas.microsoft.com/office/drawing/2014/main" id="{0CAB9ED3-A276-1AEF-DFA8-C3DCA27743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29"/>
          <a:stretch/>
        </p:blipFill>
        <p:spPr>
          <a:xfrm>
            <a:off x="532755" y="1393832"/>
            <a:ext cx="7228091" cy="406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2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8C0E-7847-EBF4-4512-82DC8587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414453"/>
          </a:xfrm>
        </p:spPr>
        <p:txBody>
          <a:bodyPr>
            <a:normAutofit/>
          </a:bodyPr>
          <a:lstStyle/>
          <a:p>
            <a:r>
              <a:rPr lang="en-CA" sz="1800" dirty="0"/>
              <a:t>Overview on the demand</a:t>
            </a:r>
          </a:p>
        </p:txBody>
      </p:sp>
      <p:pic>
        <p:nvPicPr>
          <p:cNvPr id="4" name="slide2" descr="Sheet 4">
            <a:extLst>
              <a:ext uri="{FF2B5EF4-FFF2-40B4-BE49-F238E27FC236}">
                <a16:creationId xmlns:a16="http://schemas.microsoft.com/office/drawing/2014/main" id="{9F6A521F-F934-46C1-B501-F320E185C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69800"/>
            <a:ext cx="9684834" cy="416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69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8C0E-7847-EBF4-4512-82DC8587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414453"/>
          </a:xfrm>
        </p:spPr>
        <p:txBody>
          <a:bodyPr>
            <a:normAutofit/>
          </a:bodyPr>
          <a:lstStyle/>
          <a:p>
            <a:r>
              <a:rPr lang="en-CA" sz="1800" dirty="0"/>
              <a:t>Overview on the demand</a:t>
            </a:r>
          </a:p>
        </p:txBody>
      </p:sp>
      <p:pic>
        <p:nvPicPr>
          <p:cNvPr id="5" name="slide2" descr="Sheet 5">
            <a:extLst>
              <a:ext uri="{FF2B5EF4-FFF2-40B4-BE49-F238E27FC236}">
                <a16:creationId xmlns:a16="http://schemas.microsoft.com/office/drawing/2014/main" id="{913E486A-7E91-4722-9ED5-6814A6E1E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3" y="1347107"/>
            <a:ext cx="9666514" cy="416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76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8C0E-7847-EBF4-4512-82DC8587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414453"/>
          </a:xfrm>
        </p:spPr>
        <p:txBody>
          <a:bodyPr>
            <a:normAutofit/>
          </a:bodyPr>
          <a:lstStyle/>
          <a:p>
            <a:r>
              <a:rPr lang="en-CA" sz="1800" dirty="0"/>
              <a:t>Overview on the demand</a:t>
            </a:r>
          </a:p>
        </p:txBody>
      </p:sp>
      <p:pic>
        <p:nvPicPr>
          <p:cNvPr id="4" name="slide2" descr="Sheet 6">
            <a:extLst>
              <a:ext uri="{FF2B5EF4-FFF2-40B4-BE49-F238E27FC236}">
                <a16:creationId xmlns:a16="http://schemas.microsoft.com/office/drawing/2014/main" id="{00834E87-B2AB-49E7-B714-ABFB233E6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3" y="1300843"/>
            <a:ext cx="9666514" cy="425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69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0EEB4A-C3DA-9BDA-386E-03D5256FC772}"/>
              </a:ext>
            </a:extLst>
          </p:cNvPr>
          <p:cNvSpPr txBox="1"/>
          <p:nvPr/>
        </p:nvSpPr>
        <p:spPr>
          <a:xfrm>
            <a:off x="2062976" y="2230244"/>
            <a:ext cx="82742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/>
              <a:t>Monthly sales</a:t>
            </a:r>
          </a:p>
        </p:txBody>
      </p:sp>
    </p:spTree>
    <p:extLst>
      <p:ext uri="{BB962C8B-B14F-4D97-AF65-F5344CB8AC3E}">
        <p14:creationId xmlns:p14="http://schemas.microsoft.com/office/powerpoint/2010/main" val="452628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5671-180D-9DFD-579B-BD063B4A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24829"/>
            <a:ext cx="9906000" cy="289932"/>
          </a:xfrm>
        </p:spPr>
        <p:txBody>
          <a:bodyPr>
            <a:normAutofit fontScale="90000"/>
          </a:bodyPr>
          <a:lstStyle/>
          <a:p>
            <a:r>
              <a:rPr lang="en-CA" sz="2000" dirty="0"/>
              <a:t>Monthly sales forecast at different stores</a:t>
            </a:r>
            <a:br>
              <a:rPr lang="en-CA" sz="4400" dirty="0"/>
            </a:br>
            <a:endParaRPr lang="en-CA" dirty="0"/>
          </a:p>
        </p:txBody>
      </p:sp>
      <p:pic>
        <p:nvPicPr>
          <p:cNvPr id="4" name="slide2" descr="Sheet 6">
            <a:extLst>
              <a:ext uri="{FF2B5EF4-FFF2-40B4-BE49-F238E27FC236}">
                <a16:creationId xmlns:a16="http://schemas.microsoft.com/office/drawing/2014/main" id="{688FA28F-F46A-48B3-8C7F-7B56B1DC2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43557"/>
            <a:ext cx="9538142" cy="39896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B9E22F-F337-AA9E-E193-525E577909B4}"/>
              </a:ext>
            </a:extLst>
          </p:cNvPr>
          <p:cNvSpPr txBox="1"/>
          <p:nvPr/>
        </p:nvSpPr>
        <p:spPr>
          <a:xfrm>
            <a:off x="1248937" y="1349298"/>
            <a:ext cx="6367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Random Forest Regressor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DCA45-E335-1297-9016-11CB8FD90161}"/>
              </a:ext>
            </a:extLst>
          </p:cNvPr>
          <p:cNvSpPr txBox="1"/>
          <p:nvPr/>
        </p:nvSpPr>
        <p:spPr>
          <a:xfrm>
            <a:off x="9656956" y="3635298"/>
            <a:ext cx="1895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At all stores</a:t>
            </a:r>
          </a:p>
        </p:txBody>
      </p:sp>
    </p:spTree>
    <p:extLst>
      <p:ext uri="{BB962C8B-B14F-4D97-AF65-F5344CB8AC3E}">
        <p14:creationId xmlns:p14="http://schemas.microsoft.com/office/powerpoint/2010/main" val="3067774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5671-180D-9DFD-579B-BD063B4A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24829"/>
            <a:ext cx="9906000" cy="289932"/>
          </a:xfrm>
        </p:spPr>
        <p:txBody>
          <a:bodyPr>
            <a:normAutofit fontScale="90000"/>
          </a:bodyPr>
          <a:lstStyle/>
          <a:p>
            <a:r>
              <a:rPr lang="en-CA" sz="2000" dirty="0"/>
              <a:t>Monthly sales forecast at different stores</a:t>
            </a:r>
            <a:br>
              <a:rPr lang="en-CA" sz="4400" dirty="0"/>
            </a:br>
            <a:endParaRPr lang="en-CA" dirty="0"/>
          </a:p>
        </p:txBody>
      </p:sp>
      <p:pic>
        <p:nvPicPr>
          <p:cNvPr id="3" name="slide2" descr="Sheet 6">
            <a:extLst>
              <a:ext uri="{FF2B5EF4-FFF2-40B4-BE49-F238E27FC236}">
                <a16:creationId xmlns:a16="http://schemas.microsoft.com/office/drawing/2014/main" id="{21B94BD3-DDCE-4382-ADFB-6CCF88D50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43" y="1434193"/>
            <a:ext cx="9590314" cy="410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35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5671-180D-9DFD-579B-BD063B4A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24829"/>
            <a:ext cx="9906000" cy="289932"/>
          </a:xfrm>
        </p:spPr>
        <p:txBody>
          <a:bodyPr>
            <a:normAutofit fontScale="90000"/>
          </a:bodyPr>
          <a:lstStyle/>
          <a:p>
            <a:r>
              <a:rPr lang="en-CA" sz="2000" dirty="0"/>
              <a:t>Monthly sales forecast at different stores</a:t>
            </a:r>
            <a:br>
              <a:rPr lang="en-CA" sz="4400" dirty="0"/>
            </a:br>
            <a:endParaRPr lang="en-CA" dirty="0"/>
          </a:p>
        </p:txBody>
      </p:sp>
      <p:pic>
        <p:nvPicPr>
          <p:cNvPr id="4" name="slide2" descr="Sheet 6">
            <a:extLst>
              <a:ext uri="{FF2B5EF4-FFF2-40B4-BE49-F238E27FC236}">
                <a16:creationId xmlns:a16="http://schemas.microsoft.com/office/drawing/2014/main" id="{C4B1B33E-EC8E-474F-B6FA-5F1A2B6A9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43" y="1434193"/>
            <a:ext cx="9590314" cy="39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45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5671-180D-9DFD-579B-BD063B4A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24829"/>
            <a:ext cx="9906000" cy="289932"/>
          </a:xfrm>
        </p:spPr>
        <p:txBody>
          <a:bodyPr>
            <a:normAutofit fontScale="90000"/>
          </a:bodyPr>
          <a:lstStyle/>
          <a:p>
            <a:r>
              <a:rPr lang="en-CA" sz="2000" dirty="0"/>
              <a:t>Monthly sales forecast at different stores</a:t>
            </a:r>
            <a:br>
              <a:rPr lang="en-CA" sz="4400" dirty="0"/>
            </a:br>
            <a:endParaRPr lang="en-CA" dirty="0"/>
          </a:p>
        </p:txBody>
      </p:sp>
      <p:pic>
        <p:nvPicPr>
          <p:cNvPr id="3" name="slide2" descr="Sheet 6">
            <a:extLst>
              <a:ext uri="{FF2B5EF4-FFF2-40B4-BE49-F238E27FC236}">
                <a16:creationId xmlns:a16="http://schemas.microsoft.com/office/drawing/2014/main" id="{818CB310-14D4-470B-A954-D6C4EFD04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43" y="1434193"/>
            <a:ext cx="9590314" cy="39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15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5671-180D-9DFD-579B-BD063B4A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24829"/>
            <a:ext cx="9906000" cy="289932"/>
          </a:xfrm>
        </p:spPr>
        <p:txBody>
          <a:bodyPr>
            <a:normAutofit fontScale="90000"/>
          </a:bodyPr>
          <a:lstStyle/>
          <a:p>
            <a:r>
              <a:rPr lang="en-CA" sz="2000" dirty="0"/>
              <a:t>Monthly sales forecast at different stores</a:t>
            </a:r>
            <a:br>
              <a:rPr lang="en-CA" sz="4400" dirty="0"/>
            </a:b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C335A-16BE-1149-066D-823CBE20B4D8}"/>
              </a:ext>
            </a:extLst>
          </p:cNvPr>
          <p:cNvSpPr txBox="1"/>
          <p:nvPr/>
        </p:nvSpPr>
        <p:spPr>
          <a:xfrm>
            <a:off x="1237785" y="1014761"/>
            <a:ext cx="8452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Model performance for “GROCERY I” category by store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63E1658-F532-C56A-0B8F-D630C868A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419141"/>
              </p:ext>
            </p:extLst>
          </p:nvPr>
        </p:nvGraphicFramePr>
        <p:xfrm>
          <a:off x="1260088" y="2024358"/>
          <a:ext cx="8105697" cy="3116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1697">
                  <a:extLst>
                    <a:ext uri="{9D8B030D-6E8A-4147-A177-3AD203B41FA5}">
                      <a16:colId xmlns:a16="http://schemas.microsoft.com/office/drawing/2014/main" val="27768952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20737116"/>
                    </a:ext>
                  </a:extLst>
                </a:gridCol>
              </a:tblGrid>
              <a:tr h="6232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Error percentage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Model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451901"/>
                  </a:ext>
                </a:extLst>
              </a:tr>
              <a:tr h="6232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28.90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093619"/>
                  </a:ext>
                </a:extLst>
              </a:tr>
              <a:tr h="6232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56.87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757179"/>
                  </a:ext>
                </a:extLst>
              </a:tr>
              <a:tr h="6232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101285"/>
                  </a:ext>
                </a:extLst>
              </a:tr>
              <a:tr h="6232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91.20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12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659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5671-180D-9DFD-579B-BD063B4A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24829"/>
            <a:ext cx="9906000" cy="289932"/>
          </a:xfrm>
        </p:spPr>
        <p:txBody>
          <a:bodyPr>
            <a:normAutofit fontScale="90000"/>
          </a:bodyPr>
          <a:lstStyle/>
          <a:p>
            <a:r>
              <a:rPr lang="en-CA" sz="2000" dirty="0"/>
              <a:t>Monthly sales forecast at different stores</a:t>
            </a:r>
            <a:br>
              <a:rPr lang="en-CA" sz="4400" dirty="0"/>
            </a:br>
            <a:endParaRPr lang="en-CA" dirty="0"/>
          </a:p>
        </p:txBody>
      </p:sp>
      <p:pic>
        <p:nvPicPr>
          <p:cNvPr id="6" name="slide2" descr="Sheet 7">
            <a:extLst>
              <a:ext uri="{FF2B5EF4-FFF2-40B4-BE49-F238E27FC236}">
                <a16:creationId xmlns:a16="http://schemas.microsoft.com/office/drawing/2014/main" id="{41A082DD-5BAE-4FAA-A785-70D32E332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57" y="1434193"/>
            <a:ext cx="10221685" cy="39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6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A4FD-42CF-7060-DEF9-44F28029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200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B14E5-A62E-5CED-84F9-8A15D8F79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7288"/>
            <a:ext cx="9906000" cy="43166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4400" dirty="0"/>
              <a:t>Forecasts: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4300" dirty="0"/>
              <a:t>help reduce costs and improve Customer Service Level.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4300" dirty="0"/>
              <a:t>drive to better trade-off between cost of excess and cost of shortage in inventory management.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4300" dirty="0"/>
              <a:t> help build efficient long planning horizon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4300" dirty="0"/>
              <a:t>facilitate management with data-driven decisions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6211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5671-180D-9DFD-579B-BD063B4A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24829"/>
            <a:ext cx="9906000" cy="289932"/>
          </a:xfrm>
        </p:spPr>
        <p:txBody>
          <a:bodyPr>
            <a:normAutofit fontScale="90000"/>
          </a:bodyPr>
          <a:lstStyle/>
          <a:p>
            <a:r>
              <a:rPr lang="en-CA" sz="2000" dirty="0"/>
              <a:t>Monthly sales forecast at different stores</a:t>
            </a:r>
            <a:br>
              <a:rPr lang="en-CA" sz="4400" dirty="0"/>
            </a:br>
            <a:endParaRPr lang="en-CA" dirty="0"/>
          </a:p>
        </p:txBody>
      </p:sp>
      <p:pic>
        <p:nvPicPr>
          <p:cNvPr id="6" name="slide2" descr="Sheet 7">
            <a:extLst>
              <a:ext uri="{FF2B5EF4-FFF2-40B4-BE49-F238E27FC236}">
                <a16:creationId xmlns:a16="http://schemas.microsoft.com/office/drawing/2014/main" id="{AFA48B1D-6F86-4E62-B175-9A4037622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57" y="1434193"/>
            <a:ext cx="10221685" cy="39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32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5671-180D-9DFD-579B-BD063B4A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24829"/>
            <a:ext cx="9906000" cy="289932"/>
          </a:xfrm>
        </p:spPr>
        <p:txBody>
          <a:bodyPr>
            <a:normAutofit fontScale="90000"/>
          </a:bodyPr>
          <a:lstStyle/>
          <a:p>
            <a:r>
              <a:rPr lang="en-CA" sz="2000" dirty="0"/>
              <a:t>Monthly sales forecast at different stores</a:t>
            </a:r>
            <a:br>
              <a:rPr lang="en-CA" sz="4400" dirty="0"/>
            </a:br>
            <a:endParaRPr lang="en-CA" dirty="0"/>
          </a:p>
        </p:txBody>
      </p:sp>
      <p:pic>
        <p:nvPicPr>
          <p:cNvPr id="5" name="slide2" descr="Sheet 7">
            <a:extLst>
              <a:ext uri="{FF2B5EF4-FFF2-40B4-BE49-F238E27FC236}">
                <a16:creationId xmlns:a16="http://schemas.microsoft.com/office/drawing/2014/main" id="{66152B9F-C207-486E-B696-354FD6909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57" y="1434193"/>
            <a:ext cx="10221685" cy="39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72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5671-180D-9DFD-579B-BD063B4A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24829"/>
            <a:ext cx="9906000" cy="289932"/>
          </a:xfrm>
        </p:spPr>
        <p:txBody>
          <a:bodyPr>
            <a:normAutofit fontScale="90000"/>
          </a:bodyPr>
          <a:lstStyle/>
          <a:p>
            <a:r>
              <a:rPr lang="en-CA" sz="2000" dirty="0"/>
              <a:t>Monthly sales forecast at different stores</a:t>
            </a:r>
            <a:br>
              <a:rPr lang="en-CA" sz="4400" dirty="0"/>
            </a:br>
            <a:endParaRPr lang="en-CA" dirty="0"/>
          </a:p>
        </p:txBody>
      </p:sp>
      <p:pic>
        <p:nvPicPr>
          <p:cNvPr id="3" name="slide2" descr="Sheet 7">
            <a:extLst>
              <a:ext uri="{FF2B5EF4-FFF2-40B4-BE49-F238E27FC236}">
                <a16:creationId xmlns:a16="http://schemas.microsoft.com/office/drawing/2014/main" id="{289FC095-A330-4793-9C66-23B0BAD0A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57" y="1434193"/>
            <a:ext cx="10221685" cy="39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06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5671-180D-9DFD-579B-BD063B4A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24829"/>
            <a:ext cx="9906000" cy="289932"/>
          </a:xfrm>
        </p:spPr>
        <p:txBody>
          <a:bodyPr>
            <a:normAutofit fontScale="90000"/>
          </a:bodyPr>
          <a:lstStyle/>
          <a:p>
            <a:r>
              <a:rPr lang="en-CA" sz="2000" dirty="0"/>
              <a:t>Monthly sales forecast at different stores</a:t>
            </a:r>
            <a:br>
              <a:rPr lang="en-CA" sz="4400" dirty="0"/>
            </a:b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C335A-16BE-1149-066D-823CBE20B4D8}"/>
              </a:ext>
            </a:extLst>
          </p:cNvPr>
          <p:cNvSpPr txBox="1"/>
          <p:nvPr/>
        </p:nvSpPr>
        <p:spPr>
          <a:xfrm>
            <a:off x="1237785" y="1014761"/>
            <a:ext cx="8452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Model performance for “BEVERAGES” category by store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63E1658-F532-C56A-0B8F-D630C868A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311947"/>
              </p:ext>
            </p:extLst>
          </p:nvPr>
        </p:nvGraphicFramePr>
        <p:xfrm>
          <a:off x="1260088" y="2024358"/>
          <a:ext cx="8105697" cy="3116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1697">
                  <a:extLst>
                    <a:ext uri="{9D8B030D-6E8A-4147-A177-3AD203B41FA5}">
                      <a16:colId xmlns:a16="http://schemas.microsoft.com/office/drawing/2014/main" val="27768952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20737116"/>
                    </a:ext>
                  </a:extLst>
                </a:gridCol>
              </a:tblGrid>
              <a:tr h="6232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Error percentage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Model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451901"/>
                  </a:ext>
                </a:extLst>
              </a:tr>
              <a:tr h="6232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093619"/>
                  </a:ext>
                </a:extLst>
              </a:tr>
              <a:tr h="6232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44.99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757179"/>
                  </a:ext>
                </a:extLst>
              </a:tr>
              <a:tr h="6232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63.64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101285"/>
                  </a:ext>
                </a:extLst>
              </a:tr>
              <a:tr h="6232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78.32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12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546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5671-180D-9DFD-579B-BD063B4A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24829"/>
            <a:ext cx="9906000" cy="289932"/>
          </a:xfrm>
        </p:spPr>
        <p:txBody>
          <a:bodyPr>
            <a:normAutofit fontScale="90000"/>
          </a:bodyPr>
          <a:lstStyle/>
          <a:p>
            <a:r>
              <a:rPr lang="en-CA" sz="2000" dirty="0"/>
              <a:t>Monthly sales forecast at different stores</a:t>
            </a:r>
            <a:br>
              <a:rPr lang="en-CA" sz="4400" dirty="0"/>
            </a:br>
            <a:endParaRPr lang="en-CA" dirty="0"/>
          </a:p>
        </p:txBody>
      </p:sp>
      <p:pic>
        <p:nvPicPr>
          <p:cNvPr id="3" name="slide2" descr="Sheet 8">
            <a:extLst>
              <a:ext uri="{FF2B5EF4-FFF2-40B4-BE49-F238E27FC236}">
                <a16:creationId xmlns:a16="http://schemas.microsoft.com/office/drawing/2014/main" id="{E6774FC9-508A-4B11-94EC-6AB786DE0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07" y="1434193"/>
            <a:ext cx="9650185" cy="39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41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5671-180D-9DFD-579B-BD063B4A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24829"/>
            <a:ext cx="9906000" cy="289932"/>
          </a:xfrm>
        </p:spPr>
        <p:txBody>
          <a:bodyPr>
            <a:normAutofit fontScale="90000"/>
          </a:bodyPr>
          <a:lstStyle/>
          <a:p>
            <a:r>
              <a:rPr lang="en-CA" sz="2000" dirty="0"/>
              <a:t>Monthly sales forecast at different stores</a:t>
            </a:r>
            <a:br>
              <a:rPr lang="en-CA" sz="4400" dirty="0"/>
            </a:br>
            <a:endParaRPr lang="en-CA" dirty="0"/>
          </a:p>
        </p:txBody>
      </p:sp>
      <p:pic>
        <p:nvPicPr>
          <p:cNvPr id="4" name="slide2" descr="Sheet 8">
            <a:extLst>
              <a:ext uri="{FF2B5EF4-FFF2-40B4-BE49-F238E27FC236}">
                <a16:creationId xmlns:a16="http://schemas.microsoft.com/office/drawing/2014/main" id="{88F7FD7A-4615-4E39-B7EF-ECAFB17A4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07" y="1434193"/>
            <a:ext cx="9650185" cy="39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05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5671-180D-9DFD-579B-BD063B4A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24829"/>
            <a:ext cx="9906000" cy="289932"/>
          </a:xfrm>
        </p:spPr>
        <p:txBody>
          <a:bodyPr>
            <a:normAutofit fontScale="90000"/>
          </a:bodyPr>
          <a:lstStyle/>
          <a:p>
            <a:r>
              <a:rPr lang="en-CA" sz="2000" dirty="0"/>
              <a:t>Monthly sales forecast at different stores</a:t>
            </a:r>
            <a:br>
              <a:rPr lang="en-CA" sz="4400" dirty="0"/>
            </a:br>
            <a:endParaRPr lang="en-CA" dirty="0"/>
          </a:p>
        </p:txBody>
      </p:sp>
      <p:pic>
        <p:nvPicPr>
          <p:cNvPr id="3" name="slide2" descr="Sheet 8">
            <a:extLst>
              <a:ext uri="{FF2B5EF4-FFF2-40B4-BE49-F238E27FC236}">
                <a16:creationId xmlns:a16="http://schemas.microsoft.com/office/drawing/2014/main" id="{1D15A88B-0AF6-42C0-8955-A3315481E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07" y="1434193"/>
            <a:ext cx="9650185" cy="39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69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5671-180D-9DFD-579B-BD063B4A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24829"/>
            <a:ext cx="9906000" cy="289932"/>
          </a:xfrm>
        </p:spPr>
        <p:txBody>
          <a:bodyPr>
            <a:normAutofit fontScale="90000"/>
          </a:bodyPr>
          <a:lstStyle/>
          <a:p>
            <a:r>
              <a:rPr lang="en-CA" sz="2000" dirty="0"/>
              <a:t>Monthly sales forecast at different stores</a:t>
            </a:r>
            <a:br>
              <a:rPr lang="en-CA" sz="4400" dirty="0"/>
            </a:br>
            <a:endParaRPr lang="en-CA" dirty="0"/>
          </a:p>
        </p:txBody>
      </p:sp>
      <p:pic>
        <p:nvPicPr>
          <p:cNvPr id="4" name="slide2" descr="Sheet 8">
            <a:extLst>
              <a:ext uri="{FF2B5EF4-FFF2-40B4-BE49-F238E27FC236}">
                <a16:creationId xmlns:a16="http://schemas.microsoft.com/office/drawing/2014/main" id="{530CA836-77B2-496C-86A6-0A474D71E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57" y="1434193"/>
            <a:ext cx="10221685" cy="39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20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5671-180D-9DFD-579B-BD063B4A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24829"/>
            <a:ext cx="9906000" cy="289932"/>
          </a:xfrm>
        </p:spPr>
        <p:txBody>
          <a:bodyPr>
            <a:normAutofit fontScale="90000"/>
          </a:bodyPr>
          <a:lstStyle/>
          <a:p>
            <a:r>
              <a:rPr lang="en-CA" sz="2000" dirty="0"/>
              <a:t>Monthly sales forecast at different stores</a:t>
            </a:r>
            <a:br>
              <a:rPr lang="en-CA" sz="4400" dirty="0"/>
            </a:b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C335A-16BE-1149-066D-823CBE20B4D8}"/>
              </a:ext>
            </a:extLst>
          </p:cNvPr>
          <p:cNvSpPr txBox="1"/>
          <p:nvPr/>
        </p:nvSpPr>
        <p:spPr>
          <a:xfrm>
            <a:off x="1237785" y="1014761"/>
            <a:ext cx="8452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Model performance for “PRODUCE” category demand by store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63E1658-F532-C56A-0B8F-D630C868A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153627"/>
              </p:ext>
            </p:extLst>
          </p:nvPr>
        </p:nvGraphicFramePr>
        <p:xfrm>
          <a:off x="1260088" y="2024358"/>
          <a:ext cx="8105697" cy="3116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1697">
                  <a:extLst>
                    <a:ext uri="{9D8B030D-6E8A-4147-A177-3AD203B41FA5}">
                      <a16:colId xmlns:a16="http://schemas.microsoft.com/office/drawing/2014/main" val="27768952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20737116"/>
                    </a:ext>
                  </a:extLst>
                </a:gridCol>
              </a:tblGrid>
              <a:tr h="6232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Error percentage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Model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451901"/>
                  </a:ext>
                </a:extLst>
              </a:tr>
              <a:tr h="6232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093619"/>
                  </a:ext>
                </a:extLst>
              </a:tr>
              <a:tr h="6232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59.67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757179"/>
                  </a:ext>
                </a:extLst>
              </a:tr>
              <a:tr h="6232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71.56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101285"/>
                  </a:ext>
                </a:extLst>
              </a:tr>
              <a:tr h="6232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76.45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12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456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5671-180D-9DFD-579B-BD063B4A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45327"/>
            <a:ext cx="9906000" cy="1237785"/>
          </a:xfrm>
        </p:spPr>
        <p:txBody>
          <a:bodyPr>
            <a:normAutofit fontScale="90000"/>
          </a:bodyPr>
          <a:lstStyle/>
          <a:p>
            <a:br>
              <a:rPr lang="en-CA" sz="2000" dirty="0"/>
            </a:br>
            <a:br>
              <a:rPr lang="en-CA" sz="2000" dirty="0"/>
            </a:br>
            <a:r>
              <a:rPr lang="en-CA" sz="2000" dirty="0"/>
              <a:t>Monthly sales forecast at different stores</a:t>
            </a:r>
            <a:br>
              <a:rPr lang="en-CA" sz="4400" dirty="0"/>
            </a:br>
            <a:endParaRPr lang="en-CA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63E1658-F532-C56A-0B8F-D630C868A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22250"/>
              </p:ext>
            </p:extLst>
          </p:nvPr>
        </p:nvGraphicFramePr>
        <p:xfrm>
          <a:off x="1215483" y="2024358"/>
          <a:ext cx="8150302" cy="3739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302">
                  <a:extLst>
                    <a:ext uri="{9D8B030D-6E8A-4147-A177-3AD203B41FA5}">
                      <a16:colId xmlns:a16="http://schemas.microsoft.com/office/drawing/2014/main" val="27768952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20737116"/>
                    </a:ext>
                  </a:extLst>
                </a:gridCol>
              </a:tblGrid>
              <a:tr h="6232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Error percentage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Model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451901"/>
                  </a:ext>
                </a:extLst>
              </a:tr>
              <a:tr h="6232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28.67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093619"/>
                  </a:ext>
                </a:extLst>
              </a:tr>
              <a:tr h="6232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57.81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757179"/>
                  </a:ext>
                </a:extLst>
              </a:tr>
              <a:tr h="6232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69.68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101285"/>
                  </a:ext>
                </a:extLst>
              </a:tr>
              <a:tr h="6232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78.79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12421"/>
                  </a:ext>
                </a:extLst>
              </a:tr>
              <a:tr h="6232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538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3B01A51-FAE7-A6FB-0C5B-E13C2ECB99A2}"/>
              </a:ext>
            </a:extLst>
          </p:cNvPr>
          <p:cNvSpPr txBox="1"/>
          <p:nvPr/>
        </p:nvSpPr>
        <p:spPr>
          <a:xfrm>
            <a:off x="1215483" y="1115122"/>
            <a:ext cx="90101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Model performance on predicting monthly sales at each store for financial planning</a:t>
            </a:r>
          </a:p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0E5D4-8EE2-4477-5597-BEE3EF3E4F49}"/>
              </a:ext>
            </a:extLst>
          </p:cNvPr>
          <p:cNvSpPr txBox="1"/>
          <p:nvPr/>
        </p:nvSpPr>
        <p:spPr>
          <a:xfrm>
            <a:off x="9746166" y="2024358"/>
            <a:ext cx="17395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Monthly </a:t>
            </a:r>
          </a:p>
          <a:p>
            <a:pPr algn="ctr"/>
            <a:r>
              <a:rPr lang="en-CA" sz="4000" dirty="0"/>
              <a:t>sales </a:t>
            </a:r>
          </a:p>
          <a:p>
            <a:pPr algn="ctr"/>
            <a:r>
              <a:rPr lang="en-CA" sz="4000" dirty="0"/>
              <a:t>by store</a:t>
            </a:r>
          </a:p>
        </p:txBody>
      </p:sp>
    </p:spTree>
    <p:extLst>
      <p:ext uri="{BB962C8B-B14F-4D97-AF65-F5344CB8AC3E}">
        <p14:creationId xmlns:p14="http://schemas.microsoft.com/office/powerpoint/2010/main" val="373995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4844-B058-7E6E-E28B-6AD0977C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053E8-C511-6D52-5B5E-ACB829B8D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CA" sz="3200" dirty="0"/>
              <a:t>The goal is to use Machine Learning and forecasting techniques to manage inventory of a grocery retailer. It has 54 retail stores and 33 different groups of products. The task is to model the behaviors of 1782 time series for forecasting. </a:t>
            </a:r>
          </a:p>
          <a:p>
            <a:pPr marL="0" indent="0" algn="just">
              <a:buNone/>
            </a:pPr>
            <a:r>
              <a:rPr lang="en-CA" sz="3200" dirty="0"/>
              <a:t>The dataset used come from </a:t>
            </a:r>
            <a:r>
              <a:rPr lang="en-CA" sz="3200" b="0" i="0" dirty="0" err="1">
                <a:solidFill>
                  <a:srgbClr val="3C4043"/>
                </a:solidFill>
                <a:effectLst/>
              </a:rPr>
              <a:t>Corporación</a:t>
            </a:r>
            <a:r>
              <a:rPr lang="en-CA" sz="3200" b="0" i="0" dirty="0">
                <a:solidFill>
                  <a:srgbClr val="3C4043"/>
                </a:solidFill>
                <a:effectLst/>
              </a:rPr>
              <a:t> </a:t>
            </a:r>
            <a:r>
              <a:rPr lang="en-CA" sz="3200" b="0" i="0" dirty="0" err="1">
                <a:solidFill>
                  <a:srgbClr val="3C4043"/>
                </a:solidFill>
                <a:effectLst/>
              </a:rPr>
              <a:t>Favorita</a:t>
            </a:r>
            <a:r>
              <a:rPr lang="en-CA" sz="3200" b="0" i="0" dirty="0">
                <a:solidFill>
                  <a:srgbClr val="3C4043"/>
                </a:solidFill>
                <a:effectLst/>
              </a:rPr>
              <a:t>, a large Ecuadorian-based grocery retailer. Thanks to Kaggle for making this dataset available for free. 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962488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5671-180D-9DFD-579B-BD063B4A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24829"/>
            <a:ext cx="9906000" cy="289932"/>
          </a:xfrm>
        </p:spPr>
        <p:txBody>
          <a:bodyPr>
            <a:normAutofit fontScale="90000"/>
          </a:bodyPr>
          <a:lstStyle/>
          <a:p>
            <a:r>
              <a:rPr lang="en-CA" sz="2000" dirty="0"/>
              <a:t>Monthly sales forecast at different stores</a:t>
            </a:r>
            <a:br>
              <a:rPr lang="en-CA" sz="4400" dirty="0"/>
            </a:b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C335A-16BE-1149-066D-823CBE20B4D8}"/>
              </a:ext>
            </a:extLst>
          </p:cNvPr>
          <p:cNvSpPr txBox="1"/>
          <p:nvPr/>
        </p:nvSpPr>
        <p:spPr>
          <a:xfrm>
            <a:off x="1237785" y="1014761"/>
            <a:ext cx="8452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Model performance on predicting monthly sales for remaining categories at each store for transportation planning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63E1658-F532-C56A-0B8F-D630C868A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785911"/>
              </p:ext>
            </p:extLst>
          </p:nvPr>
        </p:nvGraphicFramePr>
        <p:xfrm>
          <a:off x="1215483" y="2024358"/>
          <a:ext cx="8150302" cy="3116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302">
                  <a:extLst>
                    <a:ext uri="{9D8B030D-6E8A-4147-A177-3AD203B41FA5}">
                      <a16:colId xmlns:a16="http://schemas.microsoft.com/office/drawing/2014/main" val="27768952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20737116"/>
                    </a:ext>
                  </a:extLst>
                </a:gridCol>
              </a:tblGrid>
              <a:tr h="6232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Error percentage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Model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451901"/>
                  </a:ext>
                </a:extLst>
              </a:tr>
              <a:tr h="6232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25.34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093619"/>
                  </a:ext>
                </a:extLst>
              </a:tr>
              <a:tr h="6232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45.69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757179"/>
                  </a:ext>
                </a:extLst>
              </a:tr>
              <a:tr h="6232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61.32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101285"/>
                  </a:ext>
                </a:extLst>
              </a:tr>
              <a:tr h="6232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72.31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124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82CD5F2-0B1B-9D4D-EB08-957C50E571F8}"/>
              </a:ext>
            </a:extLst>
          </p:cNvPr>
          <p:cNvSpPr txBox="1"/>
          <p:nvPr/>
        </p:nvSpPr>
        <p:spPr>
          <a:xfrm>
            <a:off x="9868829" y="2024358"/>
            <a:ext cx="18064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Each category of product at each store</a:t>
            </a:r>
          </a:p>
        </p:txBody>
      </p:sp>
    </p:spTree>
    <p:extLst>
      <p:ext uri="{BB962C8B-B14F-4D97-AF65-F5344CB8AC3E}">
        <p14:creationId xmlns:p14="http://schemas.microsoft.com/office/powerpoint/2010/main" val="28054179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05D7D2-5507-3417-4D0D-F56D2559A918}"/>
              </a:ext>
            </a:extLst>
          </p:cNvPr>
          <p:cNvSpPr txBox="1"/>
          <p:nvPr/>
        </p:nvSpPr>
        <p:spPr>
          <a:xfrm>
            <a:off x="2062975" y="2341757"/>
            <a:ext cx="82965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/>
              <a:t>Daily sales</a:t>
            </a:r>
          </a:p>
        </p:txBody>
      </p:sp>
    </p:spTree>
    <p:extLst>
      <p:ext uri="{BB962C8B-B14F-4D97-AF65-F5344CB8AC3E}">
        <p14:creationId xmlns:p14="http://schemas.microsoft.com/office/powerpoint/2010/main" val="2759611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2FC4-0EDC-8957-4DFE-0AB82466F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2"/>
            <a:ext cx="9906000" cy="481360"/>
          </a:xfrm>
        </p:spPr>
        <p:txBody>
          <a:bodyPr>
            <a:normAutofit/>
          </a:bodyPr>
          <a:lstStyle/>
          <a:p>
            <a:r>
              <a:rPr lang="en-CA" sz="1800" dirty="0"/>
              <a:t>Daily sales forecast at different stores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40317-78DD-C573-EA80-10F69136776D}"/>
              </a:ext>
            </a:extLst>
          </p:cNvPr>
          <p:cNvSpPr txBox="1"/>
          <p:nvPr/>
        </p:nvSpPr>
        <p:spPr>
          <a:xfrm>
            <a:off x="1271239" y="925551"/>
            <a:ext cx="9400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r>
              <a:rPr lang="en-CA" dirty="0"/>
              <a:t>SARIMAX model </a:t>
            </a:r>
            <a:r>
              <a:rPr lang="en-CA"/>
              <a:t>with no </a:t>
            </a:r>
            <a:r>
              <a:rPr lang="en-CA" dirty="0"/>
              <a:t>period lead time for “BEVERAGES” category</a:t>
            </a:r>
          </a:p>
        </p:txBody>
      </p:sp>
      <p:pic>
        <p:nvPicPr>
          <p:cNvPr id="12" name="Picture 11" descr="A graph with blue and orange lines&#10;&#10;Description automatically generated with low confidence">
            <a:extLst>
              <a:ext uri="{FF2B5EF4-FFF2-40B4-BE49-F238E27FC236}">
                <a16:creationId xmlns:a16="http://schemas.microsoft.com/office/drawing/2014/main" id="{E37E9E6C-F641-1BED-40C8-B649449A0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29" y="1784281"/>
            <a:ext cx="9098298" cy="457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44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5671-180D-9DFD-579B-BD063B4A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79502"/>
            <a:ext cx="9906000" cy="535259"/>
          </a:xfrm>
        </p:spPr>
        <p:txBody>
          <a:bodyPr>
            <a:normAutofit fontScale="90000"/>
          </a:bodyPr>
          <a:lstStyle/>
          <a:p>
            <a:br>
              <a:rPr lang="en-CA" sz="2000" dirty="0"/>
            </a:br>
            <a:br>
              <a:rPr lang="en-CA" sz="2000" dirty="0"/>
            </a:br>
            <a:br>
              <a:rPr lang="en-CA" sz="2000" dirty="0"/>
            </a:br>
            <a:br>
              <a:rPr lang="en-CA" sz="2000" dirty="0"/>
            </a:br>
            <a:br>
              <a:rPr lang="en-CA" sz="2000" dirty="0"/>
            </a:br>
            <a:r>
              <a:rPr lang="en-CA" sz="2000" dirty="0"/>
              <a:t>Daily sales forecast at different stores</a:t>
            </a:r>
            <a:br>
              <a:rPr lang="en-CA" sz="2000" dirty="0"/>
            </a:br>
            <a:br>
              <a:rPr lang="en-CA" sz="4400" dirty="0"/>
            </a:b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C335A-16BE-1149-066D-823CBE20B4D8}"/>
              </a:ext>
            </a:extLst>
          </p:cNvPr>
          <p:cNvSpPr txBox="1"/>
          <p:nvPr/>
        </p:nvSpPr>
        <p:spPr>
          <a:xfrm>
            <a:off x="1237785" y="1014761"/>
            <a:ext cx="8452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Model performance on predicting daily sales for “BEVERAGES” category at each stores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63E1658-F532-C56A-0B8F-D630C868A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865565"/>
              </p:ext>
            </p:extLst>
          </p:nvPr>
        </p:nvGraphicFramePr>
        <p:xfrm>
          <a:off x="1215483" y="2024358"/>
          <a:ext cx="8150302" cy="3116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302">
                  <a:extLst>
                    <a:ext uri="{9D8B030D-6E8A-4147-A177-3AD203B41FA5}">
                      <a16:colId xmlns:a16="http://schemas.microsoft.com/office/drawing/2014/main" val="27768952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20737116"/>
                    </a:ext>
                  </a:extLst>
                </a:gridCol>
              </a:tblGrid>
              <a:tr h="6232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Error percentage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Model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451901"/>
                  </a:ext>
                </a:extLst>
              </a:tr>
              <a:tr h="6232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28.19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093619"/>
                  </a:ext>
                </a:extLst>
              </a:tr>
              <a:tr h="6232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48.90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757179"/>
                  </a:ext>
                </a:extLst>
              </a:tr>
              <a:tr h="6232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66.96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101285"/>
                  </a:ext>
                </a:extLst>
              </a:tr>
              <a:tr h="6232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75.77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12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863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2FC4-0EDC-8957-4DFE-0AB82466F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2"/>
            <a:ext cx="9906000" cy="481360"/>
          </a:xfrm>
        </p:spPr>
        <p:txBody>
          <a:bodyPr>
            <a:normAutofit/>
          </a:bodyPr>
          <a:lstStyle/>
          <a:p>
            <a:r>
              <a:rPr lang="en-CA" sz="1800" dirty="0"/>
              <a:t>Daily sales forecast at different stores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40317-78DD-C573-EA80-10F69136776D}"/>
              </a:ext>
            </a:extLst>
          </p:cNvPr>
          <p:cNvSpPr txBox="1"/>
          <p:nvPr/>
        </p:nvSpPr>
        <p:spPr>
          <a:xfrm>
            <a:off x="1271239" y="925551"/>
            <a:ext cx="9400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r>
              <a:rPr lang="en-CA" dirty="0"/>
              <a:t>SARIMAX model with no lead time period for “PRODUCE” category</a:t>
            </a:r>
          </a:p>
        </p:txBody>
      </p:sp>
      <p:pic>
        <p:nvPicPr>
          <p:cNvPr id="7" name="Picture 6" descr="A graph with blue and orange lines&#10;&#10;Description automatically generated with low confidence">
            <a:extLst>
              <a:ext uri="{FF2B5EF4-FFF2-40B4-BE49-F238E27FC236}">
                <a16:creationId xmlns:a16="http://schemas.microsoft.com/office/drawing/2014/main" id="{FB5F763F-18A9-7093-B8A4-62D21752D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9" y="1872965"/>
            <a:ext cx="9098298" cy="457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14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5671-180D-9DFD-579B-BD063B4A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79502"/>
            <a:ext cx="9906000" cy="535259"/>
          </a:xfrm>
        </p:spPr>
        <p:txBody>
          <a:bodyPr>
            <a:normAutofit fontScale="90000"/>
          </a:bodyPr>
          <a:lstStyle/>
          <a:p>
            <a:br>
              <a:rPr lang="en-CA" sz="2000" dirty="0"/>
            </a:br>
            <a:br>
              <a:rPr lang="en-CA" sz="2000" dirty="0"/>
            </a:br>
            <a:br>
              <a:rPr lang="en-CA" sz="2000" dirty="0"/>
            </a:br>
            <a:br>
              <a:rPr lang="en-CA" sz="2000" dirty="0"/>
            </a:br>
            <a:br>
              <a:rPr lang="en-CA" sz="2000" dirty="0"/>
            </a:br>
            <a:r>
              <a:rPr lang="en-CA" sz="2000" dirty="0"/>
              <a:t>Daily sales forecast at different stores</a:t>
            </a:r>
            <a:br>
              <a:rPr lang="en-CA" sz="2000" dirty="0"/>
            </a:br>
            <a:br>
              <a:rPr lang="en-CA" sz="4400" dirty="0"/>
            </a:b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C335A-16BE-1149-066D-823CBE20B4D8}"/>
              </a:ext>
            </a:extLst>
          </p:cNvPr>
          <p:cNvSpPr txBox="1"/>
          <p:nvPr/>
        </p:nvSpPr>
        <p:spPr>
          <a:xfrm>
            <a:off x="1237785" y="1014761"/>
            <a:ext cx="8452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Model performance on predicting daily sales for “PRODUCE” category at each stores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63E1658-F532-C56A-0B8F-D630C868A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918966"/>
              </p:ext>
            </p:extLst>
          </p:nvPr>
        </p:nvGraphicFramePr>
        <p:xfrm>
          <a:off x="1215483" y="2024358"/>
          <a:ext cx="8150302" cy="3116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302">
                  <a:extLst>
                    <a:ext uri="{9D8B030D-6E8A-4147-A177-3AD203B41FA5}">
                      <a16:colId xmlns:a16="http://schemas.microsoft.com/office/drawing/2014/main" val="27768952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20737116"/>
                    </a:ext>
                  </a:extLst>
                </a:gridCol>
              </a:tblGrid>
              <a:tr h="6232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Error percentage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Model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451901"/>
                  </a:ext>
                </a:extLst>
              </a:tr>
              <a:tr h="6232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28.63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093619"/>
                  </a:ext>
                </a:extLst>
              </a:tr>
              <a:tr h="6232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54.19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757179"/>
                  </a:ext>
                </a:extLst>
              </a:tr>
              <a:tr h="6232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101285"/>
                  </a:ext>
                </a:extLst>
              </a:tr>
              <a:tr h="6232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79.30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12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847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2FC4-0EDC-8957-4DFE-0AB82466F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2"/>
            <a:ext cx="9906000" cy="481360"/>
          </a:xfrm>
        </p:spPr>
        <p:txBody>
          <a:bodyPr>
            <a:normAutofit/>
          </a:bodyPr>
          <a:lstStyle/>
          <a:p>
            <a:r>
              <a:rPr lang="en-CA" sz="1800" dirty="0"/>
              <a:t>Daily sales forecast at different stores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40317-78DD-C573-EA80-10F69136776D}"/>
              </a:ext>
            </a:extLst>
          </p:cNvPr>
          <p:cNvSpPr txBox="1"/>
          <p:nvPr/>
        </p:nvSpPr>
        <p:spPr>
          <a:xfrm>
            <a:off x="1271239" y="925551"/>
            <a:ext cx="9400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r>
              <a:rPr lang="en-CA" dirty="0"/>
              <a:t>SARIMAX model with no lead time period for “GROCERY I” category</a:t>
            </a:r>
          </a:p>
        </p:txBody>
      </p:sp>
      <p:pic>
        <p:nvPicPr>
          <p:cNvPr id="5" name="Picture 4" descr="A graph of blue and orange lines&#10;&#10;Description automatically generated with low confidence">
            <a:extLst>
              <a:ext uri="{FF2B5EF4-FFF2-40B4-BE49-F238E27FC236}">
                <a16:creationId xmlns:a16="http://schemas.microsoft.com/office/drawing/2014/main" id="{7E758C48-706C-9650-4B1C-215EDBC2B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73404"/>
            <a:ext cx="9098298" cy="445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419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5671-180D-9DFD-579B-BD063B4A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79502"/>
            <a:ext cx="9906000" cy="535259"/>
          </a:xfrm>
        </p:spPr>
        <p:txBody>
          <a:bodyPr>
            <a:normAutofit fontScale="90000"/>
          </a:bodyPr>
          <a:lstStyle/>
          <a:p>
            <a:br>
              <a:rPr lang="en-CA" sz="2000" dirty="0"/>
            </a:br>
            <a:br>
              <a:rPr lang="en-CA" sz="2000" dirty="0"/>
            </a:br>
            <a:br>
              <a:rPr lang="en-CA" sz="2000" dirty="0"/>
            </a:br>
            <a:br>
              <a:rPr lang="en-CA" sz="2000" dirty="0"/>
            </a:br>
            <a:br>
              <a:rPr lang="en-CA" sz="2000" dirty="0"/>
            </a:br>
            <a:r>
              <a:rPr lang="en-CA" sz="2000" dirty="0"/>
              <a:t>Daily sales forecast at different stores</a:t>
            </a:r>
            <a:br>
              <a:rPr lang="en-CA" sz="2000" dirty="0"/>
            </a:br>
            <a:br>
              <a:rPr lang="en-CA" sz="4400" dirty="0"/>
            </a:b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C335A-16BE-1149-066D-823CBE20B4D8}"/>
              </a:ext>
            </a:extLst>
          </p:cNvPr>
          <p:cNvSpPr txBox="1"/>
          <p:nvPr/>
        </p:nvSpPr>
        <p:spPr>
          <a:xfrm>
            <a:off x="1237785" y="1014761"/>
            <a:ext cx="8452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Model performance on predicting daily sales for “PRODUCE” category at each stores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63E1658-F532-C56A-0B8F-D630C868A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108058"/>
              </p:ext>
            </p:extLst>
          </p:nvPr>
        </p:nvGraphicFramePr>
        <p:xfrm>
          <a:off x="1215483" y="2024358"/>
          <a:ext cx="8150302" cy="3116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302">
                  <a:extLst>
                    <a:ext uri="{9D8B030D-6E8A-4147-A177-3AD203B41FA5}">
                      <a16:colId xmlns:a16="http://schemas.microsoft.com/office/drawing/2014/main" val="27768952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20737116"/>
                    </a:ext>
                  </a:extLst>
                </a:gridCol>
              </a:tblGrid>
              <a:tr h="6232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Error percentage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Model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451901"/>
                  </a:ext>
                </a:extLst>
              </a:tr>
              <a:tr h="6232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28.63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093619"/>
                  </a:ext>
                </a:extLst>
              </a:tr>
              <a:tr h="6232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51.54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757179"/>
                  </a:ext>
                </a:extLst>
              </a:tr>
              <a:tr h="6232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67.84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101285"/>
                  </a:ext>
                </a:extLst>
              </a:tr>
              <a:tr h="6232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78.41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12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811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6196-5D65-EC5B-C927-9BCD2733F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804745"/>
          </a:xfrm>
        </p:spPr>
        <p:txBody>
          <a:bodyPr>
            <a:normAutofit fontScale="90000"/>
          </a:bodyPr>
          <a:lstStyle/>
          <a:p>
            <a:r>
              <a:rPr lang="en-CA" sz="2000" dirty="0"/>
              <a:t>Improvement on the model</a:t>
            </a:r>
            <a:br>
              <a:rPr lang="en-CA" sz="4400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E87A3-8F71-98D0-36E1-AFEC34AA6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More information on the dataset to handle missing and low values. Those values decrease the model accuracy.</a:t>
            </a:r>
          </a:p>
          <a:p>
            <a:r>
              <a:rPr lang="en-CA" dirty="0"/>
              <a:t>Case by case analysis. Some series have incompatible behaviors that requires different types of features engineering. </a:t>
            </a:r>
          </a:p>
        </p:txBody>
      </p:sp>
    </p:spTree>
    <p:extLst>
      <p:ext uri="{BB962C8B-B14F-4D97-AF65-F5344CB8AC3E}">
        <p14:creationId xmlns:p14="http://schemas.microsoft.com/office/powerpoint/2010/main" val="18361280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9E01CBC-AF57-6FB3-418D-7E3AB1D16667}"/>
              </a:ext>
            </a:extLst>
          </p:cNvPr>
          <p:cNvSpPr txBox="1"/>
          <p:nvPr/>
        </p:nvSpPr>
        <p:spPr>
          <a:xfrm>
            <a:off x="8286014" y="1122363"/>
            <a:ext cx="3316463" cy="3025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i="1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for your time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AF0E8DB0-5921-5F38-C2F5-B72AF3BFE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8930" y="528860"/>
            <a:ext cx="5795740" cy="57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7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7E30-A6D9-3207-B335-DABD1F5D0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436755"/>
          </a:xfrm>
        </p:spPr>
        <p:txBody>
          <a:bodyPr>
            <a:normAutofit/>
          </a:bodyPr>
          <a:lstStyle/>
          <a:p>
            <a:pPr algn="ctr"/>
            <a:r>
              <a:rPr lang="en-CA" sz="2400" b="1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C4CF-3C48-9BD4-C89D-3BEAFDB3A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38145"/>
            <a:ext cx="9906000" cy="4986453"/>
          </a:xfrm>
        </p:spPr>
        <p:txBody>
          <a:bodyPr>
            <a:normAutofit/>
          </a:bodyPr>
          <a:lstStyle/>
          <a:p>
            <a:r>
              <a:rPr lang="en-CA" sz="2800" dirty="0"/>
              <a:t>Overview on the demand</a:t>
            </a:r>
          </a:p>
          <a:p>
            <a:r>
              <a:rPr lang="en-CA" sz="2800" dirty="0"/>
              <a:t>Monthly sales forecast at different stores</a:t>
            </a:r>
          </a:p>
          <a:p>
            <a:r>
              <a:rPr lang="en-CA" sz="2800" dirty="0"/>
              <a:t>Monthly sale forecast at different stores for different categories of products</a:t>
            </a:r>
          </a:p>
          <a:p>
            <a:r>
              <a:rPr lang="en-CA" sz="2800" dirty="0"/>
              <a:t>Daily sales forecast at different stores</a:t>
            </a:r>
          </a:p>
          <a:p>
            <a:r>
              <a:rPr lang="en-CA" sz="2800" dirty="0"/>
              <a:t>Daily sales forecast at different stores for different categories of products</a:t>
            </a:r>
          </a:p>
          <a:p>
            <a:r>
              <a:rPr lang="en-CA" sz="2800" dirty="0"/>
              <a:t>Improvement on the model</a:t>
            </a:r>
          </a:p>
          <a:p>
            <a:r>
              <a:rPr lang="en-CA" sz="2800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65184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5146-A3DC-2F13-D16A-927C70621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67629"/>
            <a:ext cx="9906000" cy="791737"/>
          </a:xfrm>
        </p:spPr>
        <p:txBody>
          <a:bodyPr>
            <a:normAutofit/>
          </a:bodyPr>
          <a:lstStyle/>
          <a:p>
            <a:r>
              <a:rPr lang="en-CA" sz="1800" dirty="0"/>
              <a:t>Overview on the demand </a:t>
            </a:r>
            <a:br>
              <a:rPr lang="en-CA" sz="1800" dirty="0"/>
            </a:br>
            <a:endParaRPr lang="en-CA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40886-C570-07AC-16CD-FEC1596B6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25551"/>
            <a:ext cx="9906000" cy="5664819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Weekly seasonality factors/days</a:t>
            </a:r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934063-B158-ED82-F8C3-9356E6DC2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117007"/>
              </p:ext>
            </p:extLst>
          </p:nvPr>
        </p:nvGraphicFramePr>
        <p:xfrm>
          <a:off x="1143000" y="1444495"/>
          <a:ext cx="38806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534">
                  <a:extLst>
                    <a:ext uri="{9D8B030D-6E8A-4147-A177-3AD203B41FA5}">
                      <a16:colId xmlns:a16="http://schemas.microsoft.com/office/drawing/2014/main" val="2850858179"/>
                    </a:ext>
                  </a:extLst>
                </a:gridCol>
                <a:gridCol w="1951091">
                  <a:extLst>
                    <a:ext uri="{9D8B030D-6E8A-4147-A177-3AD203B41FA5}">
                      <a16:colId xmlns:a16="http://schemas.microsoft.com/office/drawing/2014/main" val="204149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24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5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047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445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26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09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Saturday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83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Sunday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5808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681B94C-F92E-70F7-3CCF-95248DA0D972}"/>
              </a:ext>
            </a:extLst>
          </p:cNvPr>
          <p:cNvSpPr txBox="1"/>
          <p:nvPr/>
        </p:nvSpPr>
        <p:spPr>
          <a:xfrm>
            <a:off x="5988205" y="947854"/>
            <a:ext cx="4895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Annual seasonality/month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878E68E-21D9-3B44-5051-037AA4627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926238"/>
              </p:ext>
            </p:extLst>
          </p:nvPr>
        </p:nvGraphicFramePr>
        <p:xfrm>
          <a:off x="6096000" y="1444495"/>
          <a:ext cx="448403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015">
                  <a:extLst>
                    <a:ext uri="{9D8B030D-6E8A-4147-A177-3AD203B41FA5}">
                      <a16:colId xmlns:a16="http://schemas.microsoft.com/office/drawing/2014/main" val="1704924629"/>
                    </a:ext>
                  </a:extLst>
                </a:gridCol>
                <a:gridCol w="2242015">
                  <a:extLst>
                    <a:ext uri="{9D8B030D-6E8A-4147-A177-3AD203B41FA5}">
                      <a16:colId xmlns:a16="http://schemas.microsoft.com/office/drawing/2014/main" val="2812930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371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January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44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9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05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62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596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89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July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99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18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September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43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October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8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November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91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December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1921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1562A04-13CA-FC8B-0600-E1465C6C657F}"/>
              </a:ext>
            </a:extLst>
          </p:cNvPr>
          <p:cNvSpPr txBox="1"/>
          <p:nvPr/>
        </p:nvSpPr>
        <p:spPr>
          <a:xfrm>
            <a:off x="1349298" y="5211080"/>
            <a:ext cx="3278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Global tendency</a:t>
            </a:r>
          </a:p>
        </p:txBody>
      </p:sp>
    </p:spTree>
    <p:extLst>
      <p:ext uri="{BB962C8B-B14F-4D97-AF65-F5344CB8AC3E}">
        <p14:creationId xmlns:p14="http://schemas.microsoft.com/office/powerpoint/2010/main" val="406346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F46F-9A7D-BDBE-E4E9-5E837A2BB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481360"/>
          </a:xfrm>
        </p:spPr>
        <p:txBody>
          <a:bodyPr>
            <a:normAutofit/>
          </a:bodyPr>
          <a:lstStyle/>
          <a:p>
            <a:r>
              <a:rPr lang="en-CA" sz="1800" dirty="0"/>
              <a:t>Overview on the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48A08-3DCF-3E94-99D1-6D7A3A2A4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14761"/>
            <a:ext cx="9906000" cy="5019217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Sales by store types</a:t>
            </a:r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AC7563-2229-5140-EF2E-94AF616E6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110756"/>
              </p:ext>
            </p:extLst>
          </p:nvPr>
        </p:nvGraphicFramePr>
        <p:xfrm>
          <a:off x="1143000" y="1670168"/>
          <a:ext cx="3830445" cy="278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815">
                  <a:extLst>
                    <a:ext uri="{9D8B030D-6E8A-4147-A177-3AD203B41FA5}">
                      <a16:colId xmlns:a16="http://schemas.microsoft.com/office/drawing/2014/main" val="3678249500"/>
                    </a:ext>
                  </a:extLst>
                </a:gridCol>
                <a:gridCol w="1276815">
                  <a:extLst>
                    <a:ext uri="{9D8B030D-6E8A-4147-A177-3AD203B41FA5}">
                      <a16:colId xmlns:a16="http://schemas.microsoft.com/office/drawing/2014/main" val="3015873921"/>
                    </a:ext>
                  </a:extLst>
                </a:gridCol>
                <a:gridCol w="1276815">
                  <a:extLst>
                    <a:ext uri="{9D8B030D-6E8A-4147-A177-3AD203B41FA5}">
                      <a16:colId xmlns:a16="http://schemas.microsoft.com/office/drawing/2014/main" val="567339989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r>
                        <a:rPr lang="en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Sales 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# store/54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804406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32.27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006576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r>
                        <a:rPr lang="en-C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075101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r>
                        <a:rPr lang="en-C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47816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r>
                        <a:rPr lang="en-CA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32.58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865629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r>
                        <a:rPr lang="en-C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0135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CCCFEF-8370-C173-955B-1CC6CC5B55FB}"/>
              </a:ext>
            </a:extLst>
          </p:cNvPr>
          <p:cNvSpPr txBox="1"/>
          <p:nvPr/>
        </p:nvSpPr>
        <p:spPr>
          <a:xfrm>
            <a:off x="6096000" y="1014761"/>
            <a:ext cx="4742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Sales by product categories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D4E4885-5731-D5BC-11BF-D7AE1407C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915127"/>
              </p:ext>
            </p:extLst>
          </p:nvPr>
        </p:nvGraphicFramePr>
        <p:xfrm>
          <a:off x="6096000" y="1670168"/>
          <a:ext cx="4274016" cy="278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008">
                  <a:extLst>
                    <a:ext uri="{9D8B030D-6E8A-4147-A177-3AD203B41FA5}">
                      <a16:colId xmlns:a16="http://schemas.microsoft.com/office/drawing/2014/main" val="1141281624"/>
                    </a:ext>
                  </a:extLst>
                </a:gridCol>
                <a:gridCol w="2137008">
                  <a:extLst>
                    <a:ext uri="{9D8B030D-6E8A-4147-A177-3AD203B41FA5}">
                      <a16:colId xmlns:a16="http://schemas.microsoft.com/office/drawing/2014/main" val="1368301925"/>
                    </a:ext>
                  </a:extLst>
                </a:gridCol>
              </a:tblGrid>
              <a:tr h="556260">
                <a:tc>
                  <a:txBody>
                    <a:bodyPr/>
                    <a:lstStyle/>
                    <a:p>
                      <a:r>
                        <a:rPr lang="en-CA" dirty="0"/>
                        <a:t>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Sales  share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839814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r>
                        <a:rPr lang="en-CA" dirty="0"/>
                        <a:t>Grocery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310942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r>
                        <a:rPr lang="en-CA" dirty="0"/>
                        <a:t>Beverages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21.30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57187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r>
                        <a:rPr lang="en-CA" dirty="0"/>
                        <a:t>Produce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42915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r>
                        <a:rPr lang="en-CA" dirty="0"/>
                        <a:t>Rest (30 categories)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34.68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06813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834C478-CD5D-DEFD-FC8B-E585DF074E94}"/>
              </a:ext>
            </a:extLst>
          </p:cNvPr>
          <p:cNvSpPr txBox="1"/>
          <p:nvPr/>
        </p:nvSpPr>
        <p:spPr>
          <a:xfrm>
            <a:off x="1226634" y="4761571"/>
            <a:ext cx="101364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65.32% of the sales within 3 categories of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2 types of store lead the sales ranking</a:t>
            </a:r>
          </a:p>
        </p:txBody>
      </p:sp>
    </p:spTree>
    <p:extLst>
      <p:ext uri="{BB962C8B-B14F-4D97-AF65-F5344CB8AC3E}">
        <p14:creationId xmlns:p14="http://schemas.microsoft.com/office/powerpoint/2010/main" val="313831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C0EC9-4D88-065C-7283-AAA797F31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548267"/>
          </a:xfrm>
        </p:spPr>
        <p:txBody>
          <a:bodyPr>
            <a:normAutofit/>
          </a:bodyPr>
          <a:lstStyle/>
          <a:p>
            <a:r>
              <a:rPr lang="en-CA" sz="1800" dirty="0"/>
              <a:t>Overview on the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4B4E8-21B8-2B8C-1681-43428C8A2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81668"/>
            <a:ext cx="9906000" cy="4952310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84D17CA1-E78F-4291-89F3-E8C6BE77D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34193"/>
            <a:ext cx="9439507" cy="39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9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C0EC9-4D88-065C-7283-AAA797F31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548267"/>
          </a:xfrm>
        </p:spPr>
        <p:txBody>
          <a:bodyPr>
            <a:normAutofit/>
          </a:bodyPr>
          <a:lstStyle/>
          <a:p>
            <a:r>
              <a:rPr lang="en-CA" sz="1800" dirty="0"/>
              <a:t>Overview on the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4B4E8-21B8-2B8C-1681-43428C8A2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81668"/>
            <a:ext cx="9906000" cy="4952310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slide2" descr="Sheet 2">
            <a:extLst>
              <a:ext uri="{FF2B5EF4-FFF2-40B4-BE49-F238E27FC236}">
                <a16:creationId xmlns:a16="http://schemas.microsoft.com/office/drawing/2014/main" id="{9C218596-5C91-4D98-8F30-D2037546A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34193"/>
            <a:ext cx="9104971" cy="39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2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C0EC9-4D88-065C-7283-AAA797F31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548267"/>
          </a:xfrm>
        </p:spPr>
        <p:txBody>
          <a:bodyPr>
            <a:normAutofit/>
          </a:bodyPr>
          <a:lstStyle/>
          <a:p>
            <a:r>
              <a:rPr lang="en-CA" sz="1800" dirty="0"/>
              <a:t>Overview on the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4B4E8-21B8-2B8C-1681-43428C8A2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81668"/>
            <a:ext cx="9906000" cy="4952310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slide2" descr="Sheet 3">
            <a:extLst>
              <a:ext uri="{FF2B5EF4-FFF2-40B4-BE49-F238E27FC236}">
                <a16:creationId xmlns:a16="http://schemas.microsoft.com/office/drawing/2014/main" id="{1D0D64A4-34D1-41C0-AC92-3EF6ABB80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34193"/>
            <a:ext cx="9461810" cy="39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30376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41242B"/>
      </a:dk2>
      <a:lt2>
        <a:srgbClr val="E2E7E8"/>
      </a:lt2>
      <a:accent1>
        <a:srgbClr val="DF8E7E"/>
      </a:accent1>
      <a:accent2>
        <a:srgbClr val="D8617E"/>
      </a:accent2>
      <a:accent3>
        <a:srgbClr val="DF7EBE"/>
      </a:accent3>
      <a:accent4>
        <a:srgbClr val="CE61D8"/>
      </a:accent4>
      <a:accent5>
        <a:srgbClr val="AF7EDF"/>
      </a:accent5>
      <a:accent6>
        <a:srgbClr val="6B61D8"/>
      </a:accent6>
      <a:hlink>
        <a:srgbClr val="5A8B9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7114</TotalTime>
  <Words>805</Words>
  <Application>Microsoft Office PowerPoint</Application>
  <PresentationFormat>Widescreen</PresentationFormat>
  <Paragraphs>235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Univers Condensed Light</vt:lpstr>
      <vt:lpstr>Walbaum Display Light</vt:lpstr>
      <vt:lpstr>Wingdings</vt:lpstr>
      <vt:lpstr>AngleLinesVTI</vt:lpstr>
      <vt:lpstr>Sales forecasting and inventory management</vt:lpstr>
      <vt:lpstr>Motivation</vt:lpstr>
      <vt:lpstr>Project scope</vt:lpstr>
      <vt:lpstr>Table of contents</vt:lpstr>
      <vt:lpstr>Overview on the demand  </vt:lpstr>
      <vt:lpstr>Overview on the demand</vt:lpstr>
      <vt:lpstr>Overview on the demand</vt:lpstr>
      <vt:lpstr>Overview on the demand</vt:lpstr>
      <vt:lpstr>Overview on the demand</vt:lpstr>
      <vt:lpstr>Overview on the demand</vt:lpstr>
      <vt:lpstr>Overview on the demand</vt:lpstr>
      <vt:lpstr>Overview on the demand</vt:lpstr>
      <vt:lpstr>PowerPoint Presentation</vt:lpstr>
      <vt:lpstr>Monthly sales forecast at different stores </vt:lpstr>
      <vt:lpstr>Monthly sales forecast at different stores </vt:lpstr>
      <vt:lpstr>Monthly sales forecast at different stores </vt:lpstr>
      <vt:lpstr>Monthly sales forecast at different stores </vt:lpstr>
      <vt:lpstr>Monthly sales forecast at different stores </vt:lpstr>
      <vt:lpstr>Monthly sales forecast at different stores </vt:lpstr>
      <vt:lpstr>Monthly sales forecast at different stores </vt:lpstr>
      <vt:lpstr>Monthly sales forecast at different stores </vt:lpstr>
      <vt:lpstr>Monthly sales forecast at different stores </vt:lpstr>
      <vt:lpstr>Monthly sales forecast at different stores </vt:lpstr>
      <vt:lpstr>Monthly sales forecast at different stores </vt:lpstr>
      <vt:lpstr>Monthly sales forecast at different stores </vt:lpstr>
      <vt:lpstr>Monthly sales forecast at different stores </vt:lpstr>
      <vt:lpstr>Monthly sales forecast at different stores </vt:lpstr>
      <vt:lpstr>Monthly sales forecast at different stores </vt:lpstr>
      <vt:lpstr>  Monthly sales forecast at different stores </vt:lpstr>
      <vt:lpstr>Monthly sales forecast at different stores </vt:lpstr>
      <vt:lpstr>PowerPoint Presentation</vt:lpstr>
      <vt:lpstr>Daily sales forecast at different stores</vt:lpstr>
      <vt:lpstr>     Daily sales forecast at different stores  </vt:lpstr>
      <vt:lpstr>Daily sales forecast at different stores</vt:lpstr>
      <vt:lpstr>     Daily sales forecast at different stores  </vt:lpstr>
      <vt:lpstr>Daily sales forecast at different stores</vt:lpstr>
      <vt:lpstr>     Daily sales forecast at different stores  </vt:lpstr>
      <vt:lpstr>Improvement on the model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forecasting and inventory management</dc:title>
  <dc:creator>Anderson CHRISPIN</dc:creator>
  <cp:lastModifiedBy>Anderson CHRISPIN</cp:lastModifiedBy>
  <cp:revision>1</cp:revision>
  <dcterms:created xsi:type="dcterms:W3CDTF">2023-06-17T23:58:11Z</dcterms:created>
  <dcterms:modified xsi:type="dcterms:W3CDTF">2023-06-23T03:02:48Z</dcterms:modified>
</cp:coreProperties>
</file>