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5C1B7DB-CDA2-4777-B21C-8D2D6BA1F379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2017-04-13T15:44:31Z</dcterms:created>
  <dc:creator/>
  <dc:description/>
  <dc:language>pt-BR</dc:language>
  <cp:lastModifiedBy/>
  <dcterms:modified xsi:type="dcterms:W3CDTF">2017-04-13T15:45:03Z</dcterms:modified>
  <cp:revision>1</cp:revision>
  <dc:subject/>
  <dc:title/>
</cp:coreProperties>
</file>