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Reativos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298875"/>
            <a:ext cx="34707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Universidade do Estado do Rio de Janeiro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Eletiva Sistemas Reativos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Prof.: </a:t>
            </a:r>
            <a:r>
              <a:rPr lang="pt-BR"/>
              <a:t>Francisco Sant’anna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Aluno: Anderson Paulino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Mat.: 201120401611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5083950" y="2344600"/>
            <a:ext cx="22464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Projeto Final da Disciplina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Monitoração de Vagas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Monitora vagas de estacionamento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Indicador visual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Comunicação com uma Central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Visualização em tempo real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u="sng"/>
              <a:t>Técnica</a:t>
            </a:r>
            <a:endParaRPr b="1" sz="1800" u="sng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Componentes utilizados no decorrer do curso.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Maior interesse no funcionamento dos componentes do projeto.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Bem próximo da realidade</a:t>
            </a:r>
            <a:endParaRPr/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933196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u="sng"/>
              <a:t>Social</a:t>
            </a:r>
            <a:endParaRPr b="1" sz="1800" u="sng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Excesso de carros nas ruas.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Necessidade de ter um controle mais eficiente das vagas ofertadas.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Escassez de tempo.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Duas placas Arduino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Três LEDs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Um sensor ultrassônico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Dois sensores de rádio (transmissor e receptor)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Bibliotecas:</a:t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VirtualWire - Controla recepção de envio dos sensores de rádio.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56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u="sng"/>
              <a:t>S</a:t>
            </a:r>
            <a:r>
              <a:rPr b="1" lang="pt-BR" sz="1800" u="sng"/>
              <a:t>ensor Ultrassônico </a:t>
            </a:r>
            <a:r>
              <a:rPr lang="pt-BR" sz="1100" u="sng">
                <a:latin typeface="Arial"/>
                <a:ea typeface="Arial"/>
                <a:cs typeface="Arial"/>
                <a:sym typeface="Arial"/>
              </a:rPr>
              <a:t>  (HC-SR04)</a:t>
            </a:r>
            <a:endParaRPr sz="11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2741350"/>
            <a:ext cx="28575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 flipH="1">
            <a:off x="5268525" y="2741425"/>
            <a:ext cx="31965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Entre 2 cm e 4 m (3 mm precisão)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D = echo * velocidade som / 2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297500" y="1567550"/>
            <a:ext cx="70389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u="sng"/>
              <a:t>Módulo RF - 433MHz </a:t>
            </a:r>
            <a:endParaRPr sz="11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/>
        </p:nvSpPr>
        <p:spPr>
          <a:xfrm flipH="1">
            <a:off x="5268525" y="2741425"/>
            <a:ext cx="31965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Transmissão de dados.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Eficiente e barato.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Transmissor e Receptor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238600"/>
            <a:ext cx="3825849" cy="25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Sensor</a:t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477" y="1644132"/>
            <a:ext cx="4086950" cy="3065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