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73" r:id="rId3"/>
    <p:sldId id="257" r:id="rId4"/>
    <p:sldId id="274" r:id="rId5"/>
    <p:sldId id="275" r:id="rId6"/>
    <p:sldId id="276" r:id="rId7"/>
    <p:sldId id="277" r:id="rId8"/>
    <p:sldId id="278" r:id="rId9"/>
    <p:sldId id="279" r:id="rId10"/>
    <p:sldId id="27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4" autoAdjust="0"/>
    <p:restoredTop sz="94660"/>
  </p:normalViewPr>
  <p:slideViewPr>
    <p:cSldViewPr>
      <p:cViewPr>
        <p:scale>
          <a:sx n="70" d="100"/>
          <a:sy n="70" d="100"/>
        </p:scale>
        <p:origin x="-160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EBC8F-DD38-4621-B542-7846789822A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B5E9630-46CD-4C70-9136-E163F251C953}">
      <dgm:prSet phldrT="[Texto]"/>
      <dgm:spPr/>
      <dgm:t>
        <a:bodyPr/>
        <a:lstStyle/>
        <a:p>
          <a:r>
            <a:rPr lang="pt-BR" dirty="0" smtClean="0"/>
            <a:t>TSP Viz. + Próx.</a:t>
          </a:r>
          <a:endParaRPr lang="pt-BR" dirty="0"/>
        </a:p>
      </dgm:t>
    </dgm:pt>
    <dgm:pt modelId="{BAE41E26-C36D-4A7F-9CBE-112A50B07EE5}" type="parTrans" cxnId="{C7A0C2CE-B45D-44F4-89A6-0F376D1823B5}">
      <dgm:prSet/>
      <dgm:spPr/>
      <dgm:t>
        <a:bodyPr/>
        <a:lstStyle/>
        <a:p>
          <a:endParaRPr lang="pt-BR"/>
        </a:p>
      </dgm:t>
    </dgm:pt>
    <dgm:pt modelId="{5A3F500C-AEEA-4AAF-8569-606A6215FEC5}" type="sibTrans" cxnId="{C7A0C2CE-B45D-44F4-89A6-0F376D1823B5}">
      <dgm:prSet/>
      <dgm:spPr/>
      <dgm:t>
        <a:bodyPr/>
        <a:lstStyle/>
        <a:p>
          <a:endParaRPr lang="pt-BR"/>
        </a:p>
      </dgm:t>
    </dgm:pt>
    <dgm:pt modelId="{EC9AFAC5-AE38-41ED-AB14-A44FBE04E6C7}">
      <dgm:prSet phldrT="[Texto]"/>
      <dgm:spPr/>
      <dgm:t>
        <a:bodyPr/>
        <a:lstStyle/>
        <a:p>
          <a:r>
            <a:rPr lang="pt-BR" dirty="0" smtClean="0"/>
            <a:t>S e D</a:t>
          </a:r>
          <a:endParaRPr lang="pt-BR" dirty="0"/>
        </a:p>
      </dgm:t>
    </dgm:pt>
    <dgm:pt modelId="{047CE875-3680-442D-8E8C-96FC1E4D7817}" type="parTrans" cxnId="{9FDBE6A8-F7D4-4952-940F-1C8057E846C6}">
      <dgm:prSet/>
      <dgm:spPr/>
      <dgm:t>
        <a:bodyPr/>
        <a:lstStyle/>
        <a:p>
          <a:endParaRPr lang="pt-BR"/>
        </a:p>
      </dgm:t>
    </dgm:pt>
    <dgm:pt modelId="{90172C13-8362-48B7-B779-F23D108201EC}" type="sibTrans" cxnId="{9FDBE6A8-F7D4-4952-940F-1C8057E846C6}">
      <dgm:prSet/>
      <dgm:spPr/>
      <dgm:t>
        <a:bodyPr/>
        <a:lstStyle/>
        <a:p>
          <a:endParaRPr lang="pt-BR"/>
        </a:p>
      </dgm:t>
    </dgm:pt>
    <dgm:pt modelId="{68AD5A46-0639-4E0E-B813-3812040068C4}">
      <dgm:prSet phldrT="[Texto]"/>
      <dgm:spPr/>
      <dgm:t>
        <a:bodyPr/>
        <a:lstStyle/>
        <a:p>
          <a:r>
            <a:rPr lang="pt-BR" dirty="0" smtClean="0"/>
            <a:t>B.L. 2-Opt: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93ED240C-AAE1-40AF-8A82-930BB3DE86F8}" type="parTrans" cxnId="{4FDDA1F3-5D63-41C3-8EC1-CA039FFFB6FF}">
      <dgm:prSet/>
      <dgm:spPr/>
      <dgm:t>
        <a:bodyPr/>
        <a:lstStyle/>
        <a:p>
          <a:endParaRPr lang="pt-BR"/>
        </a:p>
      </dgm:t>
    </dgm:pt>
    <dgm:pt modelId="{67361296-DEA8-427A-B3D0-5207D83DDE96}" type="sibTrans" cxnId="{4FDDA1F3-5D63-41C3-8EC1-CA039FFFB6FF}">
      <dgm:prSet/>
      <dgm:spPr/>
      <dgm:t>
        <a:bodyPr/>
        <a:lstStyle/>
        <a:p>
          <a:endParaRPr lang="pt-BR"/>
        </a:p>
      </dgm:t>
    </dgm:pt>
    <dgm:pt modelId="{48AEEAAC-8CB4-4178-A87B-138F756CEEDC}">
      <dgm:prSet phldrT="[Texto]"/>
      <dgm:spPr/>
      <dgm:t>
        <a:bodyPr/>
        <a:lstStyle/>
        <a:p>
          <a:r>
            <a:rPr lang="pt-BR" dirty="0" smtClean="0"/>
            <a:t>TSP Viz. + Longe</a:t>
          </a:r>
          <a:endParaRPr lang="pt-BR" dirty="0"/>
        </a:p>
      </dgm:t>
    </dgm:pt>
    <dgm:pt modelId="{946F850F-80D0-40B5-A8AB-F5F056317B19}" type="parTrans" cxnId="{AED3EBD6-6BEA-49C5-84A5-30E8EF8C62D4}">
      <dgm:prSet/>
      <dgm:spPr/>
      <dgm:t>
        <a:bodyPr/>
        <a:lstStyle/>
        <a:p>
          <a:endParaRPr lang="pt-BR"/>
        </a:p>
      </dgm:t>
    </dgm:pt>
    <dgm:pt modelId="{F085D139-CD0B-4CD8-8962-22C2C511B1FE}" type="sibTrans" cxnId="{AED3EBD6-6BEA-49C5-84A5-30E8EF8C62D4}">
      <dgm:prSet/>
      <dgm:spPr/>
      <dgm:t>
        <a:bodyPr/>
        <a:lstStyle/>
        <a:p>
          <a:endParaRPr lang="pt-BR"/>
        </a:p>
      </dgm:t>
    </dgm:pt>
    <dgm:pt modelId="{E9DC9CCE-F9DA-460D-8947-C397656E1F00}">
      <dgm:prSet phldrT="[Texto]"/>
      <dgm:spPr/>
      <dgm:t>
        <a:bodyPr/>
        <a:lstStyle/>
        <a:p>
          <a:r>
            <a:rPr lang="pt-BR" dirty="0" smtClean="0"/>
            <a:t>S e D</a:t>
          </a:r>
          <a:endParaRPr lang="pt-BR" dirty="0"/>
        </a:p>
      </dgm:t>
    </dgm:pt>
    <dgm:pt modelId="{FD4925EB-35A9-4CB9-969B-79E3A3D4C7DE}" type="parTrans" cxnId="{9DFF7B9D-05CA-4996-AAC1-D927BA42CC62}">
      <dgm:prSet/>
      <dgm:spPr/>
      <dgm:t>
        <a:bodyPr/>
        <a:lstStyle/>
        <a:p>
          <a:endParaRPr lang="pt-BR"/>
        </a:p>
      </dgm:t>
    </dgm:pt>
    <dgm:pt modelId="{9013098E-FA0B-4F04-83F1-16176250C01B}" type="sibTrans" cxnId="{9DFF7B9D-05CA-4996-AAC1-D927BA42CC62}">
      <dgm:prSet/>
      <dgm:spPr/>
      <dgm:t>
        <a:bodyPr/>
        <a:lstStyle/>
        <a:p>
          <a:endParaRPr lang="pt-BR"/>
        </a:p>
      </dgm:t>
    </dgm:pt>
    <dgm:pt modelId="{0C76E831-0330-479A-974B-E5A8C6C960E5}">
      <dgm:prSet phldrT="[Texto]"/>
      <dgm:spPr/>
      <dgm:t>
        <a:bodyPr/>
        <a:lstStyle/>
        <a:p>
          <a:r>
            <a:rPr lang="pt-BR" dirty="0" smtClean="0"/>
            <a:t>B.L. 2-Opt: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E0EEB29C-87CD-4BE5-9E86-8EC4EEE4D79B}" type="parTrans" cxnId="{5D0E8535-76D9-4F8F-9044-772AE286F131}">
      <dgm:prSet/>
      <dgm:spPr/>
      <dgm:t>
        <a:bodyPr/>
        <a:lstStyle/>
        <a:p>
          <a:endParaRPr lang="pt-BR"/>
        </a:p>
      </dgm:t>
    </dgm:pt>
    <dgm:pt modelId="{6627477C-9B8B-47D1-A7AA-822697482C89}" type="sibTrans" cxnId="{5D0E8535-76D9-4F8F-9044-772AE286F131}">
      <dgm:prSet/>
      <dgm:spPr/>
      <dgm:t>
        <a:bodyPr/>
        <a:lstStyle/>
        <a:p>
          <a:endParaRPr lang="pt-BR"/>
        </a:p>
      </dgm:t>
    </dgm:pt>
    <dgm:pt modelId="{C470267B-35BD-4955-BA77-CAC0BB6DF975}">
      <dgm:prSet phldrT="[Texto]"/>
      <dgm:spPr/>
      <dgm:t>
        <a:bodyPr/>
        <a:lstStyle/>
        <a:p>
          <a:r>
            <a:rPr lang="pt-BR" dirty="0" smtClean="0"/>
            <a:t>B.L. Reinserção: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37A9EC23-3366-4E1C-AB57-65F6254DFD56}" type="parTrans" cxnId="{7220436A-DC66-4A13-B734-3EB1019F8A01}">
      <dgm:prSet/>
      <dgm:spPr/>
      <dgm:t>
        <a:bodyPr/>
        <a:lstStyle/>
        <a:p>
          <a:endParaRPr lang="pt-BR"/>
        </a:p>
      </dgm:t>
    </dgm:pt>
    <dgm:pt modelId="{F9A4DA3D-534E-46A0-B644-09A30A25FDDB}" type="sibTrans" cxnId="{7220436A-DC66-4A13-B734-3EB1019F8A01}">
      <dgm:prSet/>
      <dgm:spPr/>
      <dgm:t>
        <a:bodyPr/>
        <a:lstStyle/>
        <a:p>
          <a:endParaRPr lang="pt-BR"/>
        </a:p>
      </dgm:t>
    </dgm:pt>
    <dgm:pt modelId="{7CF486E2-40F6-4FA9-BCDB-FD32CD7FE8B9}">
      <dgm:prSet phldrT="[Texto]"/>
      <dgm:spPr/>
      <dgm:t>
        <a:bodyPr/>
        <a:lstStyle/>
        <a:p>
          <a:r>
            <a:rPr lang="pt-BR" dirty="0" smtClean="0"/>
            <a:t>B.L. Reinserção: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9D4FAF7C-C743-4BAA-A76F-7CA725027850}" type="parTrans" cxnId="{6B5D41C3-61BB-40D5-A44D-247C253078D4}">
      <dgm:prSet/>
      <dgm:spPr/>
      <dgm:t>
        <a:bodyPr/>
        <a:lstStyle/>
        <a:p>
          <a:endParaRPr lang="pt-BR"/>
        </a:p>
      </dgm:t>
    </dgm:pt>
    <dgm:pt modelId="{7A66CA0F-77BD-4AD2-A3B9-625468527988}" type="sibTrans" cxnId="{6B5D41C3-61BB-40D5-A44D-247C253078D4}">
      <dgm:prSet/>
      <dgm:spPr/>
      <dgm:t>
        <a:bodyPr/>
        <a:lstStyle/>
        <a:p>
          <a:endParaRPr lang="pt-BR"/>
        </a:p>
      </dgm:t>
    </dgm:pt>
    <dgm:pt modelId="{40750E4B-A1BB-49F6-829D-B7177283F1FF}">
      <dgm:prSet phldrT="[Texto]"/>
      <dgm:spPr/>
      <dgm:t>
        <a:bodyPr/>
        <a:lstStyle/>
        <a:p>
          <a:r>
            <a:rPr lang="pt-BR" dirty="0" smtClean="0"/>
            <a:t>TSP Ins. + Barata</a:t>
          </a:r>
          <a:endParaRPr lang="pt-BR" dirty="0"/>
        </a:p>
      </dgm:t>
    </dgm:pt>
    <dgm:pt modelId="{EFE3C917-CD72-4B85-8593-F87C8BC14DB3}" type="parTrans" cxnId="{695DDFC2-DEAA-4C53-B24A-748080A13D23}">
      <dgm:prSet/>
      <dgm:spPr/>
      <dgm:t>
        <a:bodyPr/>
        <a:lstStyle/>
        <a:p>
          <a:endParaRPr lang="pt-BR"/>
        </a:p>
      </dgm:t>
    </dgm:pt>
    <dgm:pt modelId="{39A085DA-C23C-4E48-A33B-CA1DE327ABFF}" type="sibTrans" cxnId="{695DDFC2-DEAA-4C53-B24A-748080A13D23}">
      <dgm:prSet/>
      <dgm:spPr/>
      <dgm:t>
        <a:bodyPr/>
        <a:lstStyle/>
        <a:p>
          <a:endParaRPr lang="pt-BR"/>
        </a:p>
      </dgm:t>
    </dgm:pt>
    <dgm:pt modelId="{53671AE2-D21D-42CA-8876-B4DC53496BC0}">
      <dgm:prSet phldrT="[Texto]"/>
      <dgm:spPr/>
      <dgm:t>
        <a:bodyPr/>
        <a:lstStyle/>
        <a:p>
          <a:r>
            <a:rPr lang="pt-BR" dirty="0" smtClean="0"/>
            <a:t>S e D</a:t>
          </a:r>
          <a:endParaRPr lang="pt-BR" dirty="0"/>
        </a:p>
      </dgm:t>
    </dgm:pt>
    <dgm:pt modelId="{60A1456E-97A0-43CB-ADF8-38703743B1EC}" type="parTrans" cxnId="{950E1154-9F78-406A-9951-256229FAAA28}">
      <dgm:prSet/>
      <dgm:spPr/>
      <dgm:t>
        <a:bodyPr/>
        <a:lstStyle/>
        <a:p>
          <a:endParaRPr lang="pt-BR"/>
        </a:p>
      </dgm:t>
    </dgm:pt>
    <dgm:pt modelId="{CFD68FC6-594C-4F4E-8AC0-D9C14C15D029}" type="sibTrans" cxnId="{950E1154-9F78-406A-9951-256229FAAA28}">
      <dgm:prSet/>
      <dgm:spPr/>
      <dgm:t>
        <a:bodyPr/>
        <a:lstStyle/>
        <a:p>
          <a:endParaRPr lang="pt-BR"/>
        </a:p>
      </dgm:t>
    </dgm:pt>
    <dgm:pt modelId="{7D0E87F1-D6D5-424F-9684-436E88E62CAF}">
      <dgm:prSet phldrT="[Texto]"/>
      <dgm:spPr/>
      <dgm:t>
        <a:bodyPr/>
        <a:lstStyle/>
        <a:p>
          <a:r>
            <a:rPr lang="pt-BR" dirty="0" smtClean="0"/>
            <a:t>B.L. 2-Opt: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C8990D13-A060-41D8-B7F5-740EDE795DF0}" type="parTrans" cxnId="{0BA7D508-5AC5-461A-BAA8-CB68AF03F8E0}">
      <dgm:prSet/>
      <dgm:spPr/>
      <dgm:t>
        <a:bodyPr/>
        <a:lstStyle/>
        <a:p>
          <a:endParaRPr lang="pt-BR"/>
        </a:p>
      </dgm:t>
    </dgm:pt>
    <dgm:pt modelId="{F03E3C70-D7BE-49E2-8C2F-268D4597F941}" type="sibTrans" cxnId="{0BA7D508-5AC5-461A-BAA8-CB68AF03F8E0}">
      <dgm:prSet/>
      <dgm:spPr/>
      <dgm:t>
        <a:bodyPr/>
        <a:lstStyle/>
        <a:p>
          <a:endParaRPr lang="pt-BR"/>
        </a:p>
      </dgm:t>
    </dgm:pt>
    <dgm:pt modelId="{5E927619-0F0D-4676-9B97-64B97692DAE5}">
      <dgm:prSet phldrT="[Texto]"/>
      <dgm:spPr/>
      <dgm:t>
        <a:bodyPr/>
        <a:lstStyle/>
        <a:p>
          <a:r>
            <a:rPr lang="pt-BR" dirty="0" smtClean="0"/>
            <a:t>B.L. Reinserção: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81076F89-99DB-4B12-B462-6A916371F41E}" type="parTrans" cxnId="{34CE851E-FDAC-45C7-985E-D37BE2C0D2D4}">
      <dgm:prSet/>
      <dgm:spPr/>
      <dgm:t>
        <a:bodyPr/>
        <a:lstStyle/>
        <a:p>
          <a:endParaRPr lang="pt-BR"/>
        </a:p>
      </dgm:t>
    </dgm:pt>
    <dgm:pt modelId="{E7375EB9-8306-4124-969F-E557CA622699}" type="sibTrans" cxnId="{34CE851E-FDAC-45C7-985E-D37BE2C0D2D4}">
      <dgm:prSet/>
      <dgm:spPr/>
      <dgm:t>
        <a:bodyPr/>
        <a:lstStyle/>
        <a:p>
          <a:endParaRPr lang="pt-BR"/>
        </a:p>
      </dgm:t>
    </dgm:pt>
    <dgm:pt modelId="{144E193C-7A0B-4F22-BC38-AC5C0F41421B}" type="pres">
      <dgm:prSet presAssocID="{A8AEBC8F-DD38-4621-B542-7846789822A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CE5E56-186C-404A-B51E-15A5B53781F2}" type="pres">
      <dgm:prSet presAssocID="{DB5E9630-46CD-4C70-9136-E163F251C953}" presName="root" presStyleCnt="0"/>
      <dgm:spPr/>
    </dgm:pt>
    <dgm:pt modelId="{1F9F64ED-64DC-4B32-885B-543DFB78C007}" type="pres">
      <dgm:prSet presAssocID="{DB5E9630-46CD-4C70-9136-E163F251C953}" presName="rootComposite" presStyleCnt="0"/>
      <dgm:spPr/>
    </dgm:pt>
    <dgm:pt modelId="{75901A9C-1E48-4493-8863-6188E862F5C1}" type="pres">
      <dgm:prSet presAssocID="{DB5E9630-46CD-4C70-9136-E163F251C953}" presName="rootText" presStyleLbl="node1" presStyleIdx="0" presStyleCnt="3" custLinFactX="-20321" custLinFactNeighborX="-100000"/>
      <dgm:spPr/>
      <dgm:t>
        <a:bodyPr/>
        <a:lstStyle/>
        <a:p>
          <a:endParaRPr lang="pt-BR"/>
        </a:p>
      </dgm:t>
    </dgm:pt>
    <dgm:pt modelId="{60E06782-4906-44C8-93EB-42633DAD411B}" type="pres">
      <dgm:prSet presAssocID="{DB5E9630-46CD-4C70-9136-E163F251C953}" presName="rootConnector" presStyleLbl="node1" presStyleIdx="0" presStyleCnt="3"/>
      <dgm:spPr/>
    </dgm:pt>
    <dgm:pt modelId="{E989B1E2-6EEA-47D9-939C-8BFC5CA7DDC1}" type="pres">
      <dgm:prSet presAssocID="{DB5E9630-46CD-4C70-9136-E163F251C953}" presName="childShape" presStyleCnt="0"/>
      <dgm:spPr/>
    </dgm:pt>
    <dgm:pt modelId="{86B685FA-CCE7-4F2F-8A4C-A84CE49CC7B2}" type="pres">
      <dgm:prSet presAssocID="{047CE875-3680-442D-8E8C-96FC1E4D7817}" presName="Name13" presStyleLbl="parChTrans1D2" presStyleIdx="0" presStyleCnt="9"/>
      <dgm:spPr/>
    </dgm:pt>
    <dgm:pt modelId="{4476E02A-AF18-4529-B780-CB75BC4378E9}" type="pres">
      <dgm:prSet presAssocID="{EC9AFAC5-AE38-41ED-AB14-A44FBE04E6C7}" presName="childText" presStyleLbl="bgAcc1" presStyleIdx="0" presStyleCnt="9" custLinFactX="-41463" custLinFactNeighborX="-100000">
        <dgm:presLayoutVars>
          <dgm:bulletEnabled val="1"/>
        </dgm:presLayoutVars>
      </dgm:prSet>
      <dgm:spPr/>
    </dgm:pt>
    <dgm:pt modelId="{22EAB425-E9C7-487E-A323-DA41A24BE56F}" type="pres">
      <dgm:prSet presAssocID="{93ED240C-AAE1-40AF-8A82-930BB3DE86F8}" presName="Name13" presStyleLbl="parChTrans1D2" presStyleIdx="1" presStyleCnt="9"/>
      <dgm:spPr/>
    </dgm:pt>
    <dgm:pt modelId="{2DA878D0-4A6A-409E-B47B-8CE863B268D1}" type="pres">
      <dgm:prSet presAssocID="{68AD5A46-0639-4E0E-B813-3812040068C4}" presName="childText" presStyleLbl="bgAcc1" presStyleIdx="1" presStyleCnt="9" custLinFactX="-41463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C306AF-187D-4771-A3E5-1C8BF90DD72A}" type="pres">
      <dgm:prSet presAssocID="{37A9EC23-3366-4E1C-AB57-65F6254DFD56}" presName="Name13" presStyleLbl="parChTrans1D2" presStyleIdx="2" presStyleCnt="9"/>
      <dgm:spPr/>
    </dgm:pt>
    <dgm:pt modelId="{B1E2A204-4AAC-4162-8CD9-4E1EF7C8B8CD}" type="pres">
      <dgm:prSet presAssocID="{C470267B-35BD-4955-BA77-CAC0BB6DF975}" presName="childText" presStyleLbl="bgAcc1" presStyleIdx="2" presStyleCnt="9" custLinFactX="-41463" custLinFactNeighborX="-100000">
        <dgm:presLayoutVars>
          <dgm:bulletEnabled val="1"/>
        </dgm:presLayoutVars>
      </dgm:prSet>
      <dgm:spPr/>
    </dgm:pt>
    <dgm:pt modelId="{95EACA8D-9371-4744-85B0-30983815603D}" type="pres">
      <dgm:prSet presAssocID="{48AEEAAC-8CB4-4178-A87B-138F756CEEDC}" presName="root" presStyleCnt="0"/>
      <dgm:spPr/>
    </dgm:pt>
    <dgm:pt modelId="{8B33B396-A610-4A11-95CB-879939C26CEC}" type="pres">
      <dgm:prSet presAssocID="{48AEEAAC-8CB4-4178-A87B-138F756CEEDC}" presName="rootComposite" presStyleCnt="0"/>
      <dgm:spPr/>
    </dgm:pt>
    <dgm:pt modelId="{FC7B09D5-51C0-4EE8-ABF5-352E11D8272E}" type="pres">
      <dgm:prSet presAssocID="{48AEEAAC-8CB4-4178-A87B-138F756CEEDC}" presName="rootText" presStyleLbl="node1" presStyleIdx="1" presStyleCnt="3"/>
      <dgm:spPr/>
    </dgm:pt>
    <dgm:pt modelId="{F759C3B5-8AA9-47B6-AE5A-93BC20A822E5}" type="pres">
      <dgm:prSet presAssocID="{48AEEAAC-8CB4-4178-A87B-138F756CEEDC}" presName="rootConnector" presStyleLbl="node1" presStyleIdx="1" presStyleCnt="3"/>
      <dgm:spPr/>
    </dgm:pt>
    <dgm:pt modelId="{5E0B9142-4D8F-4B04-9C68-100F65660750}" type="pres">
      <dgm:prSet presAssocID="{48AEEAAC-8CB4-4178-A87B-138F756CEEDC}" presName="childShape" presStyleCnt="0"/>
      <dgm:spPr/>
    </dgm:pt>
    <dgm:pt modelId="{BF0EF557-2A64-4BD1-945E-7BF8234A5FDD}" type="pres">
      <dgm:prSet presAssocID="{FD4925EB-35A9-4CB9-969B-79E3A3D4C7DE}" presName="Name13" presStyleLbl="parChTrans1D2" presStyleIdx="3" presStyleCnt="9"/>
      <dgm:spPr/>
    </dgm:pt>
    <dgm:pt modelId="{CAD9EDC7-F8D4-4845-8900-DD18E39BEF84}" type="pres">
      <dgm:prSet presAssocID="{E9DC9CCE-F9DA-460D-8947-C397656E1F00}" presName="childText" presStyleLbl="bgAcc1" presStyleIdx="3" presStyleCnt="9">
        <dgm:presLayoutVars>
          <dgm:bulletEnabled val="1"/>
        </dgm:presLayoutVars>
      </dgm:prSet>
      <dgm:spPr/>
    </dgm:pt>
    <dgm:pt modelId="{23752FD9-2C15-4E72-9C85-39F3D5091EDA}" type="pres">
      <dgm:prSet presAssocID="{E0EEB29C-87CD-4BE5-9E86-8EC4EEE4D79B}" presName="Name13" presStyleLbl="parChTrans1D2" presStyleIdx="4" presStyleCnt="9"/>
      <dgm:spPr/>
    </dgm:pt>
    <dgm:pt modelId="{22ED5588-9B4E-49C9-BD97-7E692246C0D0}" type="pres">
      <dgm:prSet presAssocID="{0C76E831-0330-479A-974B-E5A8C6C960E5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207ECD-25C6-4ADF-8F8B-8D47A4D1ECD1}" type="pres">
      <dgm:prSet presAssocID="{9D4FAF7C-C743-4BAA-A76F-7CA725027850}" presName="Name13" presStyleLbl="parChTrans1D2" presStyleIdx="5" presStyleCnt="9"/>
      <dgm:spPr/>
    </dgm:pt>
    <dgm:pt modelId="{4892CFB3-A54C-4AE0-81D2-B5BDD28CD110}" type="pres">
      <dgm:prSet presAssocID="{7CF486E2-40F6-4FA9-BCDB-FD32CD7FE8B9}" presName="childText" presStyleLbl="bgAcc1" presStyleIdx="5" presStyleCnt="9">
        <dgm:presLayoutVars>
          <dgm:bulletEnabled val="1"/>
        </dgm:presLayoutVars>
      </dgm:prSet>
      <dgm:spPr/>
    </dgm:pt>
    <dgm:pt modelId="{D2FB1135-03D9-4A63-B8FF-1D46DFBCCD3A}" type="pres">
      <dgm:prSet presAssocID="{40750E4B-A1BB-49F6-829D-B7177283F1FF}" presName="root" presStyleCnt="0"/>
      <dgm:spPr/>
    </dgm:pt>
    <dgm:pt modelId="{C6EA5B60-3BA5-41A9-9D87-005E5F18DD92}" type="pres">
      <dgm:prSet presAssocID="{40750E4B-A1BB-49F6-829D-B7177283F1FF}" presName="rootComposite" presStyleCnt="0"/>
      <dgm:spPr/>
    </dgm:pt>
    <dgm:pt modelId="{51EB78B7-EADB-47D3-B80F-E44E879FEFAE}" type="pres">
      <dgm:prSet presAssocID="{40750E4B-A1BB-49F6-829D-B7177283F1FF}" presName="rootText" presStyleLbl="node1" presStyleIdx="2" presStyleCnt="3" custLinFactX="13532" custLinFactNeighborX="100000"/>
      <dgm:spPr/>
      <dgm:t>
        <a:bodyPr/>
        <a:lstStyle/>
        <a:p>
          <a:endParaRPr lang="pt-BR"/>
        </a:p>
      </dgm:t>
    </dgm:pt>
    <dgm:pt modelId="{3ED6186B-8737-4942-B592-64B6D32CBF16}" type="pres">
      <dgm:prSet presAssocID="{40750E4B-A1BB-49F6-829D-B7177283F1FF}" presName="rootConnector" presStyleLbl="node1" presStyleIdx="2" presStyleCnt="3"/>
      <dgm:spPr/>
    </dgm:pt>
    <dgm:pt modelId="{583C470B-591F-4F72-AB39-A72D04B92DCA}" type="pres">
      <dgm:prSet presAssocID="{40750E4B-A1BB-49F6-829D-B7177283F1FF}" presName="childShape" presStyleCnt="0"/>
      <dgm:spPr/>
    </dgm:pt>
    <dgm:pt modelId="{314214AA-6E22-4E6A-BCB8-8BDAD986784F}" type="pres">
      <dgm:prSet presAssocID="{60A1456E-97A0-43CB-ADF8-38703743B1EC}" presName="Name13" presStyleLbl="parChTrans1D2" presStyleIdx="6" presStyleCnt="9"/>
      <dgm:spPr/>
    </dgm:pt>
    <dgm:pt modelId="{65C12A11-8734-4530-B093-55732261FDDD}" type="pres">
      <dgm:prSet presAssocID="{53671AE2-D21D-42CA-8876-B4DC53496BC0}" presName="childText" presStyleLbl="bgAcc1" presStyleIdx="6" presStyleCnt="9" custLinFactX="50401" custLinFactNeighborX="100000">
        <dgm:presLayoutVars>
          <dgm:bulletEnabled val="1"/>
        </dgm:presLayoutVars>
      </dgm:prSet>
      <dgm:spPr/>
    </dgm:pt>
    <dgm:pt modelId="{16CD419A-CE7A-44F4-847C-9505534D41B6}" type="pres">
      <dgm:prSet presAssocID="{C8990D13-A060-41D8-B7F5-740EDE795DF0}" presName="Name13" presStyleLbl="parChTrans1D2" presStyleIdx="7" presStyleCnt="9"/>
      <dgm:spPr/>
    </dgm:pt>
    <dgm:pt modelId="{8780F595-7974-4918-9EC0-7BCDB7716EF2}" type="pres">
      <dgm:prSet presAssocID="{7D0E87F1-D6D5-424F-9684-436E88E62CAF}" presName="childText" presStyleLbl="bgAcc1" presStyleIdx="7" presStyleCnt="9" custLinFactX="50401" custLinFactNeighborX="100000">
        <dgm:presLayoutVars>
          <dgm:bulletEnabled val="1"/>
        </dgm:presLayoutVars>
      </dgm:prSet>
      <dgm:spPr/>
    </dgm:pt>
    <dgm:pt modelId="{327D0776-FCA3-4481-92F3-55EDD9B0CBF3}" type="pres">
      <dgm:prSet presAssocID="{81076F89-99DB-4B12-B462-6A916371F41E}" presName="Name13" presStyleLbl="parChTrans1D2" presStyleIdx="8" presStyleCnt="9"/>
      <dgm:spPr/>
    </dgm:pt>
    <dgm:pt modelId="{BE8231EE-83E8-481C-997D-628BD988C662}" type="pres">
      <dgm:prSet presAssocID="{5E927619-0F0D-4676-9B97-64B97692DAE5}" presName="childText" presStyleLbl="bgAcc1" presStyleIdx="8" presStyleCnt="9" custLinFactX="50401" custLinFactNeighborX="100000">
        <dgm:presLayoutVars>
          <dgm:bulletEnabled val="1"/>
        </dgm:presLayoutVars>
      </dgm:prSet>
      <dgm:spPr/>
    </dgm:pt>
  </dgm:ptLst>
  <dgm:cxnLst>
    <dgm:cxn modelId="{67BFE061-8DD9-4639-8265-239CB98F6AF5}" type="presOf" srcId="{93ED240C-AAE1-40AF-8A82-930BB3DE86F8}" destId="{22EAB425-E9C7-487E-A323-DA41A24BE56F}" srcOrd="0" destOrd="0" presId="urn:microsoft.com/office/officeart/2005/8/layout/hierarchy3"/>
    <dgm:cxn modelId="{30F83B42-8FF2-43BE-A0DA-7869FF177CD6}" type="presOf" srcId="{C470267B-35BD-4955-BA77-CAC0BB6DF975}" destId="{B1E2A204-4AAC-4162-8CD9-4E1EF7C8B8CD}" srcOrd="0" destOrd="0" presId="urn:microsoft.com/office/officeart/2005/8/layout/hierarchy3"/>
    <dgm:cxn modelId="{98E629C1-5822-4D5A-862A-5C5F20A6E031}" type="presOf" srcId="{68AD5A46-0639-4E0E-B813-3812040068C4}" destId="{2DA878D0-4A6A-409E-B47B-8CE863B268D1}" srcOrd="0" destOrd="0" presId="urn:microsoft.com/office/officeart/2005/8/layout/hierarchy3"/>
    <dgm:cxn modelId="{DF2C834B-CD86-4996-BB79-54FDBDBCD9B9}" type="presOf" srcId="{DB5E9630-46CD-4C70-9136-E163F251C953}" destId="{75901A9C-1E48-4493-8863-6188E862F5C1}" srcOrd="0" destOrd="0" presId="urn:microsoft.com/office/officeart/2005/8/layout/hierarchy3"/>
    <dgm:cxn modelId="{9DFF7B9D-05CA-4996-AAC1-D927BA42CC62}" srcId="{48AEEAAC-8CB4-4178-A87B-138F756CEEDC}" destId="{E9DC9CCE-F9DA-460D-8947-C397656E1F00}" srcOrd="0" destOrd="0" parTransId="{FD4925EB-35A9-4CB9-969B-79E3A3D4C7DE}" sibTransId="{9013098E-FA0B-4F04-83F1-16176250C01B}"/>
    <dgm:cxn modelId="{D91D1838-969B-47DE-A744-D56A83486AF4}" type="presOf" srcId="{E0EEB29C-87CD-4BE5-9E86-8EC4EEE4D79B}" destId="{23752FD9-2C15-4E72-9C85-39F3D5091EDA}" srcOrd="0" destOrd="0" presId="urn:microsoft.com/office/officeart/2005/8/layout/hierarchy3"/>
    <dgm:cxn modelId="{9C3C4C0F-D12F-4B08-856D-B692C6701A6D}" type="presOf" srcId="{40750E4B-A1BB-49F6-829D-B7177283F1FF}" destId="{3ED6186B-8737-4942-B592-64B6D32CBF16}" srcOrd="1" destOrd="0" presId="urn:microsoft.com/office/officeart/2005/8/layout/hierarchy3"/>
    <dgm:cxn modelId="{FD6D0235-3050-4D2F-891C-BC0590FCFD02}" type="presOf" srcId="{0C76E831-0330-479A-974B-E5A8C6C960E5}" destId="{22ED5588-9B4E-49C9-BD97-7E692246C0D0}" srcOrd="0" destOrd="0" presId="urn:microsoft.com/office/officeart/2005/8/layout/hierarchy3"/>
    <dgm:cxn modelId="{3D3DA483-F18A-4F12-88FF-14584318EF71}" type="presOf" srcId="{81076F89-99DB-4B12-B462-6A916371F41E}" destId="{327D0776-FCA3-4481-92F3-55EDD9B0CBF3}" srcOrd="0" destOrd="0" presId="urn:microsoft.com/office/officeart/2005/8/layout/hierarchy3"/>
    <dgm:cxn modelId="{AED3EBD6-6BEA-49C5-84A5-30E8EF8C62D4}" srcId="{A8AEBC8F-DD38-4621-B542-7846789822A1}" destId="{48AEEAAC-8CB4-4178-A87B-138F756CEEDC}" srcOrd="1" destOrd="0" parTransId="{946F850F-80D0-40B5-A8AB-F5F056317B19}" sibTransId="{F085D139-CD0B-4CD8-8962-22C2C511B1FE}"/>
    <dgm:cxn modelId="{4FDDA1F3-5D63-41C3-8EC1-CA039FFFB6FF}" srcId="{DB5E9630-46CD-4C70-9136-E163F251C953}" destId="{68AD5A46-0639-4E0E-B813-3812040068C4}" srcOrd="1" destOrd="0" parTransId="{93ED240C-AAE1-40AF-8A82-930BB3DE86F8}" sibTransId="{67361296-DEA8-427A-B3D0-5207D83DDE96}"/>
    <dgm:cxn modelId="{0BA7D508-5AC5-461A-BAA8-CB68AF03F8E0}" srcId="{40750E4B-A1BB-49F6-829D-B7177283F1FF}" destId="{7D0E87F1-D6D5-424F-9684-436E88E62CAF}" srcOrd="1" destOrd="0" parTransId="{C8990D13-A060-41D8-B7F5-740EDE795DF0}" sibTransId="{F03E3C70-D7BE-49E2-8C2F-268D4597F941}"/>
    <dgm:cxn modelId="{5EB8B3DC-53EE-407A-A83A-2324A5C5DF05}" type="presOf" srcId="{53671AE2-D21D-42CA-8876-B4DC53496BC0}" destId="{65C12A11-8734-4530-B093-55732261FDDD}" srcOrd="0" destOrd="0" presId="urn:microsoft.com/office/officeart/2005/8/layout/hierarchy3"/>
    <dgm:cxn modelId="{B6E2901B-A4DC-4190-9A88-A71249AE0900}" type="presOf" srcId="{7D0E87F1-D6D5-424F-9684-436E88E62CAF}" destId="{8780F595-7974-4918-9EC0-7BCDB7716EF2}" srcOrd="0" destOrd="0" presId="urn:microsoft.com/office/officeart/2005/8/layout/hierarchy3"/>
    <dgm:cxn modelId="{C55C5A99-2285-4072-9D95-7F04353AE09D}" type="presOf" srcId="{40750E4B-A1BB-49F6-829D-B7177283F1FF}" destId="{51EB78B7-EADB-47D3-B80F-E44E879FEFAE}" srcOrd="0" destOrd="0" presId="urn:microsoft.com/office/officeart/2005/8/layout/hierarchy3"/>
    <dgm:cxn modelId="{6B5D41C3-61BB-40D5-A44D-247C253078D4}" srcId="{48AEEAAC-8CB4-4178-A87B-138F756CEEDC}" destId="{7CF486E2-40F6-4FA9-BCDB-FD32CD7FE8B9}" srcOrd="2" destOrd="0" parTransId="{9D4FAF7C-C743-4BAA-A76F-7CA725027850}" sibTransId="{7A66CA0F-77BD-4AD2-A3B9-625468527988}"/>
    <dgm:cxn modelId="{950E1154-9F78-406A-9951-256229FAAA28}" srcId="{40750E4B-A1BB-49F6-829D-B7177283F1FF}" destId="{53671AE2-D21D-42CA-8876-B4DC53496BC0}" srcOrd="0" destOrd="0" parTransId="{60A1456E-97A0-43CB-ADF8-38703743B1EC}" sibTransId="{CFD68FC6-594C-4F4E-8AC0-D9C14C15D029}"/>
    <dgm:cxn modelId="{2DE05197-C228-4167-A428-9CF5B855CDCD}" type="presOf" srcId="{E9DC9CCE-F9DA-460D-8947-C397656E1F00}" destId="{CAD9EDC7-F8D4-4845-8900-DD18E39BEF84}" srcOrd="0" destOrd="0" presId="urn:microsoft.com/office/officeart/2005/8/layout/hierarchy3"/>
    <dgm:cxn modelId="{A86D69FA-3AF2-4791-985C-8BBBAABC5ACB}" type="presOf" srcId="{FD4925EB-35A9-4CB9-969B-79E3A3D4C7DE}" destId="{BF0EF557-2A64-4BD1-945E-7BF8234A5FDD}" srcOrd="0" destOrd="0" presId="urn:microsoft.com/office/officeart/2005/8/layout/hierarchy3"/>
    <dgm:cxn modelId="{97B79F81-418D-4B3E-BE0B-28416EB8D23D}" type="presOf" srcId="{DB5E9630-46CD-4C70-9136-E163F251C953}" destId="{60E06782-4906-44C8-93EB-42633DAD411B}" srcOrd="1" destOrd="0" presId="urn:microsoft.com/office/officeart/2005/8/layout/hierarchy3"/>
    <dgm:cxn modelId="{E585F473-B9FF-4BA6-94DF-760A899A2EBF}" type="presOf" srcId="{047CE875-3680-442D-8E8C-96FC1E4D7817}" destId="{86B685FA-CCE7-4F2F-8A4C-A84CE49CC7B2}" srcOrd="0" destOrd="0" presId="urn:microsoft.com/office/officeart/2005/8/layout/hierarchy3"/>
    <dgm:cxn modelId="{C7A0C2CE-B45D-44F4-89A6-0F376D1823B5}" srcId="{A8AEBC8F-DD38-4621-B542-7846789822A1}" destId="{DB5E9630-46CD-4C70-9136-E163F251C953}" srcOrd="0" destOrd="0" parTransId="{BAE41E26-C36D-4A7F-9CBE-112A50B07EE5}" sibTransId="{5A3F500C-AEEA-4AAF-8569-606A6215FEC5}"/>
    <dgm:cxn modelId="{9FDBE6A8-F7D4-4952-940F-1C8057E846C6}" srcId="{DB5E9630-46CD-4C70-9136-E163F251C953}" destId="{EC9AFAC5-AE38-41ED-AB14-A44FBE04E6C7}" srcOrd="0" destOrd="0" parTransId="{047CE875-3680-442D-8E8C-96FC1E4D7817}" sibTransId="{90172C13-8362-48B7-B779-F23D108201EC}"/>
    <dgm:cxn modelId="{695DDFC2-DEAA-4C53-B24A-748080A13D23}" srcId="{A8AEBC8F-DD38-4621-B542-7846789822A1}" destId="{40750E4B-A1BB-49F6-829D-B7177283F1FF}" srcOrd="2" destOrd="0" parTransId="{EFE3C917-CD72-4B85-8593-F87C8BC14DB3}" sibTransId="{39A085DA-C23C-4E48-A33B-CA1DE327ABFF}"/>
    <dgm:cxn modelId="{CFDCBE0B-1021-4B2D-814B-C79F22D556D8}" type="presOf" srcId="{37A9EC23-3366-4E1C-AB57-65F6254DFD56}" destId="{51C306AF-187D-4771-A3E5-1C8BF90DD72A}" srcOrd="0" destOrd="0" presId="urn:microsoft.com/office/officeart/2005/8/layout/hierarchy3"/>
    <dgm:cxn modelId="{7220436A-DC66-4A13-B734-3EB1019F8A01}" srcId="{DB5E9630-46CD-4C70-9136-E163F251C953}" destId="{C470267B-35BD-4955-BA77-CAC0BB6DF975}" srcOrd="2" destOrd="0" parTransId="{37A9EC23-3366-4E1C-AB57-65F6254DFD56}" sibTransId="{F9A4DA3D-534E-46A0-B644-09A30A25FDDB}"/>
    <dgm:cxn modelId="{A1477AE4-D943-40F5-8210-99BA9A242AEF}" type="presOf" srcId="{EC9AFAC5-AE38-41ED-AB14-A44FBE04E6C7}" destId="{4476E02A-AF18-4529-B780-CB75BC4378E9}" srcOrd="0" destOrd="0" presId="urn:microsoft.com/office/officeart/2005/8/layout/hierarchy3"/>
    <dgm:cxn modelId="{9CC70DBE-EC33-4400-98FA-BB5F836BC72B}" type="presOf" srcId="{60A1456E-97A0-43CB-ADF8-38703743B1EC}" destId="{314214AA-6E22-4E6A-BCB8-8BDAD986784F}" srcOrd="0" destOrd="0" presId="urn:microsoft.com/office/officeart/2005/8/layout/hierarchy3"/>
    <dgm:cxn modelId="{5D0E8535-76D9-4F8F-9044-772AE286F131}" srcId="{48AEEAAC-8CB4-4178-A87B-138F756CEEDC}" destId="{0C76E831-0330-479A-974B-E5A8C6C960E5}" srcOrd="1" destOrd="0" parTransId="{E0EEB29C-87CD-4BE5-9E86-8EC4EEE4D79B}" sibTransId="{6627477C-9B8B-47D1-A7AA-822697482C89}"/>
    <dgm:cxn modelId="{C9C1BF93-1BB3-473B-BF27-7F22D75DB5FA}" type="presOf" srcId="{9D4FAF7C-C743-4BAA-A76F-7CA725027850}" destId="{CD207ECD-25C6-4ADF-8F8B-8D47A4D1ECD1}" srcOrd="0" destOrd="0" presId="urn:microsoft.com/office/officeart/2005/8/layout/hierarchy3"/>
    <dgm:cxn modelId="{4BAFF5BA-11D1-4ABB-9DD4-EB2D01DBBD00}" type="presOf" srcId="{C8990D13-A060-41D8-B7F5-740EDE795DF0}" destId="{16CD419A-CE7A-44F4-847C-9505534D41B6}" srcOrd="0" destOrd="0" presId="urn:microsoft.com/office/officeart/2005/8/layout/hierarchy3"/>
    <dgm:cxn modelId="{FCB1EEBE-FF76-4ABD-820D-0974F4E7676D}" type="presOf" srcId="{48AEEAAC-8CB4-4178-A87B-138F756CEEDC}" destId="{FC7B09D5-51C0-4EE8-ABF5-352E11D8272E}" srcOrd="0" destOrd="0" presId="urn:microsoft.com/office/officeart/2005/8/layout/hierarchy3"/>
    <dgm:cxn modelId="{CCCEA0DD-130A-4546-9312-0EDE81B0E44A}" type="presOf" srcId="{48AEEAAC-8CB4-4178-A87B-138F756CEEDC}" destId="{F759C3B5-8AA9-47B6-AE5A-93BC20A822E5}" srcOrd="1" destOrd="0" presId="urn:microsoft.com/office/officeart/2005/8/layout/hierarchy3"/>
    <dgm:cxn modelId="{5F6D9E59-1E33-4994-96E1-F69249C24012}" type="presOf" srcId="{7CF486E2-40F6-4FA9-BCDB-FD32CD7FE8B9}" destId="{4892CFB3-A54C-4AE0-81D2-B5BDD28CD110}" srcOrd="0" destOrd="0" presId="urn:microsoft.com/office/officeart/2005/8/layout/hierarchy3"/>
    <dgm:cxn modelId="{56E92C73-530A-415F-898B-E52B630333BE}" type="presOf" srcId="{A8AEBC8F-DD38-4621-B542-7846789822A1}" destId="{144E193C-7A0B-4F22-BC38-AC5C0F41421B}" srcOrd="0" destOrd="0" presId="urn:microsoft.com/office/officeart/2005/8/layout/hierarchy3"/>
    <dgm:cxn modelId="{55B49A75-4A70-4442-8F00-0951A047F3D3}" type="presOf" srcId="{5E927619-0F0D-4676-9B97-64B97692DAE5}" destId="{BE8231EE-83E8-481C-997D-628BD988C662}" srcOrd="0" destOrd="0" presId="urn:microsoft.com/office/officeart/2005/8/layout/hierarchy3"/>
    <dgm:cxn modelId="{34CE851E-FDAC-45C7-985E-D37BE2C0D2D4}" srcId="{40750E4B-A1BB-49F6-829D-B7177283F1FF}" destId="{5E927619-0F0D-4676-9B97-64B97692DAE5}" srcOrd="2" destOrd="0" parTransId="{81076F89-99DB-4B12-B462-6A916371F41E}" sibTransId="{E7375EB9-8306-4124-969F-E557CA622699}"/>
    <dgm:cxn modelId="{77D733C0-57D9-46E8-81BB-1D83DEE54D88}" type="presParOf" srcId="{144E193C-7A0B-4F22-BC38-AC5C0F41421B}" destId="{26CE5E56-186C-404A-B51E-15A5B53781F2}" srcOrd="0" destOrd="0" presId="urn:microsoft.com/office/officeart/2005/8/layout/hierarchy3"/>
    <dgm:cxn modelId="{78D55A87-C929-4980-9AFD-4876F8D71F8F}" type="presParOf" srcId="{26CE5E56-186C-404A-B51E-15A5B53781F2}" destId="{1F9F64ED-64DC-4B32-885B-543DFB78C007}" srcOrd="0" destOrd="0" presId="urn:microsoft.com/office/officeart/2005/8/layout/hierarchy3"/>
    <dgm:cxn modelId="{E8B8484A-762C-4189-A154-268667EF7CD8}" type="presParOf" srcId="{1F9F64ED-64DC-4B32-885B-543DFB78C007}" destId="{75901A9C-1E48-4493-8863-6188E862F5C1}" srcOrd="0" destOrd="0" presId="urn:microsoft.com/office/officeart/2005/8/layout/hierarchy3"/>
    <dgm:cxn modelId="{ABFEAEF9-2201-4DDB-BD78-B0C4C0646E02}" type="presParOf" srcId="{1F9F64ED-64DC-4B32-885B-543DFB78C007}" destId="{60E06782-4906-44C8-93EB-42633DAD411B}" srcOrd="1" destOrd="0" presId="urn:microsoft.com/office/officeart/2005/8/layout/hierarchy3"/>
    <dgm:cxn modelId="{DA99A398-5AF1-4D0B-B9B8-CE8A07564818}" type="presParOf" srcId="{26CE5E56-186C-404A-B51E-15A5B53781F2}" destId="{E989B1E2-6EEA-47D9-939C-8BFC5CA7DDC1}" srcOrd="1" destOrd="0" presId="urn:microsoft.com/office/officeart/2005/8/layout/hierarchy3"/>
    <dgm:cxn modelId="{55399938-ECDA-41F3-8BB0-B9BF269C7C68}" type="presParOf" srcId="{E989B1E2-6EEA-47D9-939C-8BFC5CA7DDC1}" destId="{86B685FA-CCE7-4F2F-8A4C-A84CE49CC7B2}" srcOrd="0" destOrd="0" presId="urn:microsoft.com/office/officeart/2005/8/layout/hierarchy3"/>
    <dgm:cxn modelId="{AA415F24-F501-465D-A7EE-15523A3E33E2}" type="presParOf" srcId="{E989B1E2-6EEA-47D9-939C-8BFC5CA7DDC1}" destId="{4476E02A-AF18-4529-B780-CB75BC4378E9}" srcOrd="1" destOrd="0" presId="urn:microsoft.com/office/officeart/2005/8/layout/hierarchy3"/>
    <dgm:cxn modelId="{5A763FB6-32B0-4EA3-B71A-1BBD8B73AF26}" type="presParOf" srcId="{E989B1E2-6EEA-47D9-939C-8BFC5CA7DDC1}" destId="{22EAB425-E9C7-487E-A323-DA41A24BE56F}" srcOrd="2" destOrd="0" presId="urn:microsoft.com/office/officeart/2005/8/layout/hierarchy3"/>
    <dgm:cxn modelId="{496037D7-5574-4288-A74D-810AAA7AA8DF}" type="presParOf" srcId="{E989B1E2-6EEA-47D9-939C-8BFC5CA7DDC1}" destId="{2DA878D0-4A6A-409E-B47B-8CE863B268D1}" srcOrd="3" destOrd="0" presId="urn:microsoft.com/office/officeart/2005/8/layout/hierarchy3"/>
    <dgm:cxn modelId="{57124D55-B5C7-4E07-9A2E-33B7F5C709AC}" type="presParOf" srcId="{E989B1E2-6EEA-47D9-939C-8BFC5CA7DDC1}" destId="{51C306AF-187D-4771-A3E5-1C8BF90DD72A}" srcOrd="4" destOrd="0" presId="urn:microsoft.com/office/officeart/2005/8/layout/hierarchy3"/>
    <dgm:cxn modelId="{DBC58231-1E98-4BF9-8B20-958A8C8600A8}" type="presParOf" srcId="{E989B1E2-6EEA-47D9-939C-8BFC5CA7DDC1}" destId="{B1E2A204-4AAC-4162-8CD9-4E1EF7C8B8CD}" srcOrd="5" destOrd="0" presId="urn:microsoft.com/office/officeart/2005/8/layout/hierarchy3"/>
    <dgm:cxn modelId="{62125945-A6F5-4511-9D97-280BDD815CBF}" type="presParOf" srcId="{144E193C-7A0B-4F22-BC38-AC5C0F41421B}" destId="{95EACA8D-9371-4744-85B0-30983815603D}" srcOrd="1" destOrd="0" presId="urn:microsoft.com/office/officeart/2005/8/layout/hierarchy3"/>
    <dgm:cxn modelId="{4F10E82C-3F15-4473-B87C-693AE3CBCE27}" type="presParOf" srcId="{95EACA8D-9371-4744-85B0-30983815603D}" destId="{8B33B396-A610-4A11-95CB-879939C26CEC}" srcOrd="0" destOrd="0" presId="urn:microsoft.com/office/officeart/2005/8/layout/hierarchy3"/>
    <dgm:cxn modelId="{918E956F-03A1-4CDA-A5FD-26ED4C024F6D}" type="presParOf" srcId="{8B33B396-A610-4A11-95CB-879939C26CEC}" destId="{FC7B09D5-51C0-4EE8-ABF5-352E11D8272E}" srcOrd="0" destOrd="0" presId="urn:microsoft.com/office/officeart/2005/8/layout/hierarchy3"/>
    <dgm:cxn modelId="{E3EAA294-F1AC-4705-8F48-44D6AD363BE6}" type="presParOf" srcId="{8B33B396-A610-4A11-95CB-879939C26CEC}" destId="{F759C3B5-8AA9-47B6-AE5A-93BC20A822E5}" srcOrd="1" destOrd="0" presId="urn:microsoft.com/office/officeart/2005/8/layout/hierarchy3"/>
    <dgm:cxn modelId="{0223015C-2808-42D1-812C-249F2ADEE762}" type="presParOf" srcId="{95EACA8D-9371-4744-85B0-30983815603D}" destId="{5E0B9142-4D8F-4B04-9C68-100F65660750}" srcOrd="1" destOrd="0" presId="urn:microsoft.com/office/officeart/2005/8/layout/hierarchy3"/>
    <dgm:cxn modelId="{9F97BFF0-9914-4357-9229-4B0D3C0C89D8}" type="presParOf" srcId="{5E0B9142-4D8F-4B04-9C68-100F65660750}" destId="{BF0EF557-2A64-4BD1-945E-7BF8234A5FDD}" srcOrd="0" destOrd="0" presId="urn:microsoft.com/office/officeart/2005/8/layout/hierarchy3"/>
    <dgm:cxn modelId="{F83A7D31-3CC8-4F73-8439-AE19AC1A424D}" type="presParOf" srcId="{5E0B9142-4D8F-4B04-9C68-100F65660750}" destId="{CAD9EDC7-F8D4-4845-8900-DD18E39BEF84}" srcOrd="1" destOrd="0" presId="urn:microsoft.com/office/officeart/2005/8/layout/hierarchy3"/>
    <dgm:cxn modelId="{B40145B4-BC8C-40C5-9A3A-5F2E7919D0DC}" type="presParOf" srcId="{5E0B9142-4D8F-4B04-9C68-100F65660750}" destId="{23752FD9-2C15-4E72-9C85-39F3D5091EDA}" srcOrd="2" destOrd="0" presId="urn:microsoft.com/office/officeart/2005/8/layout/hierarchy3"/>
    <dgm:cxn modelId="{80902FB4-8255-41D2-A5FF-3AD0F6C95552}" type="presParOf" srcId="{5E0B9142-4D8F-4B04-9C68-100F65660750}" destId="{22ED5588-9B4E-49C9-BD97-7E692246C0D0}" srcOrd="3" destOrd="0" presId="urn:microsoft.com/office/officeart/2005/8/layout/hierarchy3"/>
    <dgm:cxn modelId="{7FD4A36A-E661-44FC-8C3B-5B55A755C481}" type="presParOf" srcId="{5E0B9142-4D8F-4B04-9C68-100F65660750}" destId="{CD207ECD-25C6-4ADF-8F8B-8D47A4D1ECD1}" srcOrd="4" destOrd="0" presId="urn:microsoft.com/office/officeart/2005/8/layout/hierarchy3"/>
    <dgm:cxn modelId="{97D75A7F-8075-4A19-8F8C-586FAD9A374E}" type="presParOf" srcId="{5E0B9142-4D8F-4B04-9C68-100F65660750}" destId="{4892CFB3-A54C-4AE0-81D2-B5BDD28CD110}" srcOrd="5" destOrd="0" presId="urn:microsoft.com/office/officeart/2005/8/layout/hierarchy3"/>
    <dgm:cxn modelId="{66414474-A481-47ED-84D0-67BE67DBE2E8}" type="presParOf" srcId="{144E193C-7A0B-4F22-BC38-AC5C0F41421B}" destId="{D2FB1135-03D9-4A63-B8FF-1D46DFBCCD3A}" srcOrd="2" destOrd="0" presId="urn:microsoft.com/office/officeart/2005/8/layout/hierarchy3"/>
    <dgm:cxn modelId="{BA6DCBF0-2A96-488F-850D-7B9E78D0580D}" type="presParOf" srcId="{D2FB1135-03D9-4A63-B8FF-1D46DFBCCD3A}" destId="{C6EA5B60-3BA5-41A9-9D87-005E5F18DD92}" srcOrd="0" destOrd="0" presId="urn:microsoft.com/office/officeart/2005/8/layout/hierarchy3"/>
    <dgm:cxn modelId="{B31406F0-3D58-4142-9F7A-2C87730ED8E5}" type="presParOf" srcId="{C6EA5B60-3BA5-41A9-9D87-005E5F18DD92}" destId="{51EB78B7-EADB-47D3-B80F-E44E879FEFAE}" srcOrd="0" destOrd="0" presId="urn:microsoft.com/office/officeart/2005/8/layout/hierarchy3"/>
    <dgm:cxn modelId="{C6B2F9E1-F19F-45A4-8E08-0E997B1A5391}" type="presParOf" srcId="{C6EA5B60-3BA5-41A9-9D87-005E5F18DD92}" destId="{3ED6186B-8737-4942-B592-64B6D32CBF16}" srcOrd="1" destOrd="0" presId="urn:microsoft.com/office/officeart/2005/8/layout/hierarchy3"/>
    <dgm:cxn modelId="{55C6B476-20DF-47EC-83E1-063CFDBD37BE}" type="presParOf" srcId="{D2FB1135-03D9-4A63-B8FF-1D46DFBCCD3A}" destId="{583C470B-591F-4F72-AB39-A72D04B92DCA}" srcOrd="1" destOrd="0" presId="urn:microsoft.com/office/officeart/2005/8/layout/hierarchy3"/>
    <dgm:cxn modelId="{7EED335A-58B5-48A3-95F7-E75299909EB7}" type="presParOf" srcId="{583C470B-591F-4F72-AB39-A72D04B92DCA}" destId="{314214AA-6E22-4E6A-BCB8-8BDAD986784F}" srcOrd="0" destOrd="0" presId="urn:microsoft.com/office/officeart/2005/8/layout/hierarchy3"/>
    <dgm:cxn modelId="{AC6B4586-76B0-45C8-9084-C3A28FAF54D6}" type="presParOf" srcId="{583C470B-591F-4F72-AB39-A72D04B92DCA}" destId="{65C12A11-8734-4530-B093-55732261FDDD}" srcOrd="1" destOrd="0" presId="urn:microsoft.com/office/officeart/2005/8/layout/hierarchy3"/>
    <dgm:cxn modelId="{D6110012-7D11-4E52-A2F7-68F8886B6A25}" type="presParOf" srcId="{583C470B-591F-4F72-AB39-A72D04B92DCA}" destId="{16CD419A-CE7A-44F4-847C-9505534D41B6}" srcOrd="2" destOrd="0" presId="urn:microsoft.com/office/officeart/2005/8/layout/hierarchy3"/>
    <dgm:cxn modelId="{5329BD84-2F5D-468C-8C28-A4AE19E4487E}" type="presParOf" srcId="{583C470B-591F-4F72-AB39-A72D04B92DCA}" destId="{8780F595-7974-4918-9EC0-7BCDB7716EF2}" srcOrd="3" destOrd="0" presId="urn:microsoft.com/office/officeart/2005/8/layout/hierarchy3"/>
    <dgm:cxn modelId="{7F660AAB-8D6E-4EF6-B75A-BD998BB6EEAD}" type="presParOf" srcId="{583C470B-591F-4F72-AB39-A72D04B92DCA}" destId="{327D0776-FCA3-4481-92F3-55EDD9B0CBF3}" srcOrd="4" destOrd="0" presId="urn:microsoft.com/office/officeart/2005/8/layout/hierarchy3"/>
    <dgm:cxn modelId="{D9154AD4-D729-473E-ACD8-B5336D670EE0}" type="presParOf" srcId="{583C470B-591F-4F72-AB39-A72D04B92DCA}" destId="{BE8231EE-83E8-481C-997D-628BD988C66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EBC8F-DD38-4621-B542-7846789822A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B5E9630-46CD-4C70-9136-E163F251C953}">
      <dgm:prSet phldrT="[Texto]"/>
      <dgm:spPr/>
      <dgm:t>
        <a:bodyPr/>
        <a:lstStyle/>
        <a:p>
          <a:r>
            <a:rPr lang="pt-BR" dirty="0" smtClean="0"/>
            <a:t>TSP Viz. + Próx.</a:t>
          </a:r>
          <a:endParaRPr lang="pt-BR" dirty="0"/>
        </a:p>
      </dgm:t>
    </dgm:pt>
    <dgm:pt modelId="{BAE41E26-C36D-4A7F-9CBE-112A50B07EE5}" type="parTrans" cxnId="{C7A0C2CE-B45D-44F4-89A6-0F376D1823B5}">
      <dgm:prSet/>
      <dgm:spPr/>
      <dgm:t>
        <a:bodyPr/>
        <a:lstStyle/>
        <a:p>
          <a:endParaRPr lang="pt-BR"/>
        </a:p>
      </dgm:t>
    </dgm:pt>
    <dgm:pt modelId="{5A3F500C-AEEA-4AAF-8569-606A6215FEC5}" type="sibTrans" cxnId="{C7A0C2CE-B45D-44F4-89A6-0F376D1823B5}">
      <dgm:prSet/>
      <dgm:spPr/>
      <dgm:t>
        <a:bodyPr/>
        <a:lstStyle/>
        <a:p>
          <a:endParaRPr lang="pt-BR"/>
        </a:p>
      </dgm:t>
    </dgm:pt>
    <dgm:pt modelId="{EC9AFAC5-AE38-41ED-AB14-A44FBE04E6C7}">
      <dgm:prSet phldrT="[Texto]"/>
      <dgm:spPr/>
      <dgm:t>
        <a:bodyPr/>
        <a:lstStyle/>
        <a:p>
          <a:r>
            <a:rPr lang="pt-BR" dirty="0" smtClean="0"/>
            <a:t>S e D</a:t>
          </a:r>
          <a:endParaRPr lang="pt-BR" dirty="0"/>
        </a:p>
      </dgm:t>
    </dgm:pt>
    <dgm:pt modelId="{047CE875-3680-442D-8E8C-96FC1E4D7817}" type="parTrans" cxnId="{9FDBE6A8-F7D4-4952-940F-1C8057E846C6}">
      <dgm:prSet/>
      <dgm:spPr/>
      <dgm:t>
        <a:bodyPr/>
        <a:lstStyle/>
        <a:p>
          <a:endParaRPr lang="pt-BR"/>
        </a:p>
      </dgm:t>
    </dgm:pt>
    <dgm:pt modelId="{90172C13-8362-48B7-B779-F23D108201EC}" type="sibTrans" cxnId="{9FDBE6A8-F7D4-4952-940F-1C8057E846C6}">
      <dgm:prSet/>
      <dgm:spPr/>
      <dgm:t>
        <a:bodyPr/>
        <a:lstStyle/>
        <a:p>
          <a:endParaRPr lang="pt-BR"/>
        </a:p>
      </dgm:t>
    </dgm:pt>
    <dgm:pt modelId="{68AD5A46-0639-4E0E-B813-3812040068C4}">
      <dgm:prSet phldrT="[Texto]"/>
      <dgm:spPr/>
      <dgm:t>
        <a:bodyPr/>
        <a:lstStyle/>
        <a:p>
          <a:r>
            <a:rPr lang="pt-BR" dirty="0" smtClean="0"/>
            <a:t>B.L. 2-Opt: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93ED240C-AAE1-40AF-8A82-930BB3DE86F8}" type="parTrans" cxnId="{4FDDA1F3-5D63-41C3-8EC1-CA039FFFB6FF}">
      <dgm:prSet/>
      <dgm:spPr/>
      <dgm:t>
        <a:bodyPr/>
        <a:lstStyle/>
        <a:p>
          <a:endParaRPr lang="pt-BR"/>
        </a:p>
      </dgm:t>
    </dgm:pt>
    <dgm:pt modelId="{67361296-DEA8-427A-B3D0-5207D83DDE96}" type="sibTrans" cxnId="{4FDDA1F3-5D63-41C3-8EC1-CA039FFFB6FF}">
      <dgm:prSet/>
      <dgm:spPr/>
      <dgm:t>
        <a:bodyPr/>
        <a:lstStyle/>
        <a:p>
          <a:endParaRPr lang="pt-BR"/>
        </a:p>
      </dgm:t>
    </dgm:pt>
    <dgm:pt modelId="{C470267B-35BD-4955-BA77-CAC0BB6DF975}">
      <dgm:prSet phldrT="[Texto]"/>
      <dgm:spPr/>
      <dgm:t>
        <a:bodyPr/>
        <a:lstStyle/>
        <a:p>
          <a:r>
            <a:rPr lang="pt-BR" dirty="0" smtClean="0"/>
            <a:t>B.L. Reinserção: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37A9EC23-3366-4E1C-AB57-65F6254DFD56}" type="parTrans" cxnId="{7220436A-DC66-4A13-B734-3EB1019F8A01}">
      <dgm:prSet/>
      <dgm:spPr/>
      <dgm:t>
        <a:bodyPr/>
        <a:lstStyle/>
        <a:p>
          <a:endParaRPr lang="pt-BR"/>
        </a:p>
      </dgm:t>
    </dgm:pt>
    <dgm:pt modelId="{F9A4DA3D-534E-46A0-B644-09A30A25FDDB}" type="sibTrans" cxnId="{7220436A-DC66-4A13-B734-3EB1019F8A01}">
      <dgm:prSet/>
      <dgm:spPr/>
      <dgm:t>
        <a:bodyPr/>
        <a:lstStyle/>
        <a:p>
          <a:endParaRPr lang="pt-BR"/>
        </a:p>
      </dgm:t>
    </dgm:pt>
    <dgm:pt modelId="{144E193C-7A0B-4F22-BC38-AC5C0F41421B}" type="pres">
      <dgm:prSet presAssocID="{A8AEBC8F-DD38-4621-B542-7846789822A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CE5E56-186C-404A-B51E-15A5B53781F2}" type="pres">
      <dgm:prSet presAssocID="{DB5E9630-46CD-4C70-9136-E163F251C953}" presName="root" presStyleCnt="0"/>
      <dgm:spPr/>
    </dgm:pt>
    <dgm:pt modelId="{1F9F64ED-64DC-4B32-885B-543DFB78C007}" type="pres">
      <dgm:prSet presAssocID="{DB5E9630-46CD-4C70-9136-E163F251C953}" presName="rootComposite" presStyleCnt="0"/>
      <dgm:spPr/>
    </dgm:pt>
    <dgm:pt modelId="{75901A9C-1E48-4493-8863-6188E862F5C1}" type="pres">
      <dgm:prSet presAssocID="{DB5E9630-46CD-4C70-9136-E163F251C953}" presName="rootText" presStyleLbl="node1" presStyleIdx="0" presStyleCnt="1" custLinFactX="-20321" custLinFactNeighborX="-100000"/>
      <dgm:spPr/>
      <dgm:t>
        <a:bodyPr/>
        <a:lstStyle/>
        <a:p>
          <a:endParaRPr lang="pt-BR"/>
        </a:p>
      </dgm:t>
    </dgm:pt>
    <dgm:pt modelId="{60E06782-4906-44C8-93EB-42633DAD411B}" type="pres">
      <dgm:prSet presAssocID="{DB5E9630-46CD-4C70-9136-E163F251C953}" presName="rootConnector" presStyleLbl="node1" presStyleIdx="0" presStyleCnt="1"/>
      <dgm:spPr/>
    </dgm:pt>
    <dgm:pt modelId="{E989B1E2-6EEA-47D9-939C-8BFC5CA7DDC1}" type="pres">
      <dgm:prSet presAssocID="{DB5E9630-46CD-4C70-9136-E163F251C953}" presName="childShape" presStyleCnt="0"/>
      <dgm:spPr/>
    </dgm:pt>
    <dgm:pt modelId="{86B685FA-CCE7-4F2F-8A4C-A84CE49CC7B2}" type="pres">
      <dgm:prSet presAssocID="{047CE875-3680-442D-8E8C-96FC1E4D7817}" presName="Name13" presStyleLbl="parChTrans1D2" presStyleIdx="0" presStyleCnt="3"/>
      <dgm:spPr/>
    </dgm:pt>
    <dgm:pt modelId="{4476E02A-AF18-4529-B780-CB75BC4378E9}" type="pres">
      <dgm:prSet presAssocID="{EC9AFAC5-AE38-41ED-AB14-A44FBE04E6C7}" presName="childText" presStyleLbl="bgAcc1" presStyleIdx="0" presStyleCnt="3" custLinFactX="-17691" custLinFactNeighborX="-100000">
        <dgm:presLayoutVars>
          <dgm:bulletEnabled val="1"/>
        </dgm:presLayoutVars>
      </dgm:prSet>
      <dgm:spPr/>
    </dgm:pt>
    <dgm:pt modelId="{22EAB425-E9C7-487E-A323-DA41A24BE56F}" type="pres">
      <dgm:prSet presAssocID="{93ED240C-AAE1-40AF-8A82-930BB3DE86F8}" presName="Name13" presStyleLbl="parChTrans1D2" presStyleIdx="1" presStyleCnt="3"/>
      <dgm:spPr/>
    </dgm:pt>
    <dgm:pt modelId="{2DA878D0-4A6A-409E-B47B-8CE863B268D1}" type="pres">
      <dgm:prSet presAssocID="{68AD5A46-0639-4E0E-B813-3812040068C4}" presName="childText" presStyleLbl="bgAcc1" presStyleIdx="1" presStyleCnt="3" custLinFactX="-17691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C306AF-187D-4771-A3E5-1C8BF90DD72A}" type="pres">
      <dgm:prSet presAssocID="{37A9EC23-3366-4E1C-AB57-65F6254DFD56}" presName="Name13" presStyleLbl="parChTrans1D2" presStyleIdx="2" presStyleCnt="3"/>
      <dgm:spPr/>
    </dgm:pt>
    <dgm:pt modelId="{B1E2A204-4AAC-4162-8CD9-4E1EF7C8B8CD}" type="pres">
      <dgm:prSet presAssocID="{C470267B-35BD-4955-BA77-CAC0BB6DF975}" presName="childText" presStyleLbl="bgAcc1" presStyleIdx="2" presStyleCnt="3" custLinFactX="-17691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220436A-DC66-4A13-B734-3EB1019F8A01}" srcId="{DB5E9630-46CD-4C70-9136-E163F251C953}" destId="{C470267B-35BD-4955-BA77-CAC0BB6DF975}" srcOrd="2" destOrd="0" parTransId="{37A9EC23-3366-4E1C-AB57-65F6254DFD56}" sibTransId="{F9A4DA3D-534E-46A0-B644-09A30A25FDDB}"/>
    <dgm:cxn modelId="{188A7E2E-3431-4FDD-AA31-A82D6174C2FC}" type="presOf" srcId="{DB5E9630-46CD-4C70-9136-E163F251C953}" destId="{75901A9C-1E48-4493-8863-6188E862F5C1}" srcOrd="0" destOrd="0" presId="urn:microsoft.com/office/officeart/2005/8/layout/hierarchy3"/>
    <dgm:cxn modelId="{2DE904ED-F847-458E-B1C9-6A2EB9CF9976}" type="presOf" srcId="{A8AEBC8F-DD38-4621-B542-7846789822A1}" destId="{144E193C-7A0B-4F22-BC38-AC5C0F41421B}" srcOrd="0" destOrd="0" presId="urn:microsoft.com/office/officeart/2005/8/layout/hierarchy3"/>
    <dgm:cxn modelId="{DBA14A0C-A76B-4EC3-B66A-32BAACBD69BB}" type="presOf" srcId="{37A9EC23-3366-4E1C-AB57-65F6254DFD56}" destId="{51C306AF-187D-4771-A3E5-1C8BF90DD72A}" srcOrd="0" destOrd="0" presId="urn:microsoft.com/office/officeart/2005/8/layout/hierarchy3"/>
    <dgm:cxn modelId="{9CF346F9-ED70-4F09-BAEE-B5DC15AE8E07}" type="presOf" srcId="{047CE875-3680-442D-8E8C-96FC1E4D7817}" destId="{86B685FA-CCE7-4F2F-8A4C-A84CE49CC7B2}" srcOrd="0" destOrd="0" presId="urn:microsoft.com/office/officeart/2005/8/layout/hierarchy3"/>
    <dgm:cxn modelId="{9FDBE6A8-F7D4-4952-940F-1C8057E846C6}" srcId="{DB5E9630-46CD-4C70-9136-E163F251C953}" destId="{EC9AFAC5-AE38-41ED-AB14-A44FBE04E6C7}" srcOrd="0" destOrd="0" parTransId="{047CE875-3680-442D-8E8C-96FC1E4D7817}" sibTransId="{90172C13-8362-48B7-B779-F23D108201EC}"/>
    <dgm:cxn modelId="{82F00F4C-B184-414C-91CF-7236A1D505AE}" type="presOf" srcId="{68AD5A46-0639-4E0E-B813-3812040068C4}" destId="{2DA878D0-4A6A-409E-B47B-8CE863B268D1}" srcOrd="0" destOrd="0" presId="urn:microsoft.com/office/officeart/2005/8/layout/hierarchy3"/>
    <dgm:cxn modelId="{4FDDA1F3-5D63-41C3-8EC1-CA039FFFB6FF}" srcId="{DB5E9630-46CD-4C70-9136-E163F251C953}" destId="{68AD5A46-0639-4E0E-B813-3812040068C4}" srcOrd="1" destOrd="0" parTransId="{93ED240C-AAE1-40AF-8A82-930BB3DE86F8}" sibTransId="{67361296-DEA8-427A-B3D0-5207D83DDE96}"/>
    <dgm:cxn modelId="{21B111EF-F2A9-43CB-8EC1-EC135B66D690}" type="presOf" srcId="{EC9AFAC5-AE38-41ED-AB14-A44FBE04E6C7}" destId="{4476E02A-AF18-4529-B780-CB75BC4378E9}" srcOrd="0" destOrd="0" presId="urn:microsoft.com/office/officeart/2005/8/layout/hierarchy3"/>
    <dgm:cxn modelId="{36AE0EC9-5462-4F41-BFB8-F2CA71F58AAA}" type="presOf" srcId="{C470267B-35BD-4955-BA77-CAC0BB6DF975}" destId="{B1E2A204-4AAC-4162-8CD9-4E1EF7C8B8CD}" srcOrd="0" destOrd="0" presId="urn:microsoft.com/office/officeart/2005/8/layout/hierarchy3"/>
    <dgm:cxn modelId="{6E102E3C-C8E5-492F-BBD5-DD6B92FCA720}" type="presOf" srcId="{93ED240C-AAE1-40AF-8A82-930BB3DE86F8}" destId="{22EAB425-E9C7-487E-A323-DA41A24BE56F}" srcOrd="0" destOrd="0" presId="urn:microsoft.com/office/officeart/2005/8/layout/hierarchy3"/>
    <dgm:cxn modelId="{88737A37-9E6C-4F7B-B0E9-8C4D2A7E6DDC}" type="presOf" srcId="{DB5E9630-46CD-4C70-9136-E163F251C953}" destId="{60E06782-4906-44C8-93EB-42633DAD411B}" srcOrd="1" destOrd="0" presId="urn:microsoft.com/office/officeart/2005/8/layout/hierarchy3"/>
    <dgm:cxn modelId="{C7A0C2CE-B45D-44F4-89A6-0F376D1823B5}" srcId="{A8AEBC8F-DD38-4621-B542-7846789822A1}" destId="{DB5E9630-46CD-4C70-9136-E163F251C953}" srcOrd="0" destOrd="0" parTransId="{BAE41E26-C36D-4A7F-9CBE-112A50B07EE5}" sibTransId="{5A3F500C-AEEA-4AAF-8569-606A6215FEC5}"/>
    <dgm:cxn modelId="{DB6D22CB-A119-47F3-A401-6262E46388D4}" type="presParOf" srcId="{144E193C-7A0B-4F22-BC38-AC5C0F41421B}" destId="{26CE5E56-186C-404A-B51E-15A5B53781F2}" srcOrd="0" destOrd="0" presId="urn:microsoft.com/office/officeart/2005/8/layout/hierarchy3"/>
    <dgm:cxn modelId="{7C6DD1EB-56A2-4F57-B1D0-6C76F322024D}" type="presParOf" srcId="{26CE5E56-186C-404A-B51E-15A5B53781F2}" destId="{1F9F64ED-64DC-4B32-885B-543DFB78C007}" srcOrd="0" destOrd="0" presId="urn:microsoft.com/office/officeart/2005/8/layout/hierarchy3"/>
    <dgm:cxn modelId="{55C9D357-8A8B-4618-BDEF-F9A7564F8F8A}" type="presParOf" srcId="{1F9F64ED-64DC-4B32-885B-543DFB78C007}" destId="{75901A9C-1E48-4493-8863-6188E862F5C1}" srcOrd="0" destOrd="0" presId="urn:microsoft.com/office/officeart/2005/8/layout/hierarchy3"/>
    <dgm:cxn modelId="{A272416F-B599-43D3-A175-9509A754123C}" type="presParOf" srcId="{1F9F64ED-64DC-4B32-885B-543DFB78C007}" destId="{60E06782-4906-44C8-93EB-42633DAD411B}" srcOrd="1" destOrd="0" presId="urn:microsoft.com/office/officeart/2005/8/layout/hierarchy3"/>
    <dgm:cxn modelId="{5685754D-3439-42B2-88DA-606D964BE766}" type="presParOf" srcId="{26CE5E56-186C-404A-B51E-15A5B53781F2}" destId="{E989B1E2-6EEA-47D9-939C-8BFC5CA7DDC1}" srcOrd="1" destOrd="0" presId="urn:microsoft.com/office/officeart/2005/8/layout/hierarchy3"/>
    <dgm:cxn modelId="{53F00E8E-D38F-472A-8193-D14420A1EC5A}" type="presParOf" srcId="{E989B1E2-6EEA-47D9-939C-8BFC5CA7DDC1}" destId="{86B685FA-CCE7-4F2F-8A4C-A84CE49CC7B2}" srcOrd="0" destOrd="0" presId="urn:microsoft.com/office/officeart/2005/8/layout/hierarchy3"/>
    <dgm:cxn modelId="{CED7D388-8252-4D0B-B548-3C2799DFEE64}" type="presParOf" srcId="{E989B1E2-6EEA-47D9-939C-8BFC5CA7DDC1}" destId="{4476E02A-AF18-4529-B780-CB75BC4378E9}" srcOrd="1" destOrd="0" presId="urn:microsoft.com/office/officeart/2005/8/layout/hierarchy3"/>
    <dgm:cxn modelId="{837E439C-23DC-4814-9019-81C9CBF35BF8}" type="presParOf" srcId="{E989B1E2-6EEA-47D9-939C-8BFC5CA7DDC1}" destId="{22EAB425-E9C7-487E-A323-DA41A24BE56F}" srcOrd="2" destOrd="0" presId="urn:microsoft.com/office/officeart/2005/8/layout/hierarchy3"/>
    <dgm:cxn modelId="{792C6DF5-E72B-4FA2-89A2-35BA70B46309}" type="presParOf" srcId="{E989B1E2-6EEA-47D9-939C-8BFC5CA7DDC1}" destId="{2DA878D0-4A6A-409E-B47B-8CE863B268D1}" srcOrd="3" destOrd="0" presId="urn:microsoft.com/office/officeart/2005/8/layout/hierarchy3"/>
    <dgm:cxn modelId="{0925014C-DDA3-4D8C-B3FC-DCE90DBA260D}" type="presParOf" srcId="{E989B1E2-6EEA-47D9-939C-8BFC5CA7DDC1}" destId="{51C306AF-187D-4771-A3E5-1C8BF90DD72A}" srcOrd="4" destOrd="0" presId="urn:microsoft.com/office/officeart/2005/8/layout/hierarchy3"/>
    <dgm:cxn modelId="{C57E979E-06BE-4526-877A-E05F5C173144}" type="presParOf" srcId="{E989B1E2-6EEA-47D9-939C-8BFC5CA7DDC1}" destId="{B1E2A204-4AAC-4162-8CD9-4E1EF7C8B8C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EBC8F-DD38-4621-B542-7846789822A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8AEEAAC-8CB4-4178-A87B-138F756CEEDC}">
      <dgm:prSet phldrT="[Texto]"/>
      <dgm:spPr/>
      <dgm:t>
        <a:bodyPr/>
        <a:lstStyle/>
        <a:p>
          <a:r>
            <a:rPr lang="pt-BR" dirty="0" smtClean="0"/>
            <a:t>TSP Viz. + Longe</a:t>
          </a:r>
          <a:endParaRPr lang="pt-BR" dirty="0"/>
        </a:p>
      </dgm:t>
    </dgm:pt>
    <dgm:pt modelId="{946F850F-80D0-40B5-A8AB-F5F056317B19}" type="parTrans" cxnId="{AED3EBD6-6BEA-49C5-84A5-30E8EF8C62D4}">
      <dgm:prSet/>
      <dgm:spPr/>
      <dgm:t>
        <a:bodyPr/>
        <a:lstStyle/>
        <a:p>
          <a:endParaRPr lang="pt-BR"/>
        </a:p>
      </dgm:t>
    </dgm:pt>
    <dgm:pt modelId="{F085D139-CD0B-4CD8-8962-22C2C511B1FE}" type="sibTrans" cxnId="{AED3EBD6-6BEA-49C5-84A5-30E8EF8C62D4}">
      <dgm:prSet/>
      <dgm:spPr/>
      <dgm:t>
        <a:bodyPr/>
        <a:lstStyle/>
        <a:p>
          <a:endParaRPr lang="pt-BR"/>
        </a:p>
      </dgm:t>
    </dgm:pt>
    <dgm:pt modelId="{E9DC9CCE-F9DA-460D-8947-C397656E1F00}">
      <dgm:prSet phldrT="[Texto]"/>
      <dgm:spPr/>
      <dgm:t>
        <a:bodyPr/>
        <a:lstStyle/>
        <a:p>
          <a:r>
            <a:rPr lang="pt-BR" dirty="0" smtClean="0"/>
            <a:t>S e D</a:t>
          </a:r>
          <a:endParaRPr lang="pt-BR" dirty="0"/>
        </a:p>
      </dgm:t>
    </dgm:pt>
    <dgm:pt modelId="{FD4925EB-35A9-4CB9-969B-79E3A3D4C7DE}" type="parTrans" cxnId="{9DFF7B9D-05CA-4996-AAC1-D927BA42CC62}">
      <dgm:prSet/>
      <dgm:spPr/>
      <dgm:t>
        <a:bodyPr/>
        <a:lstStyle/>
        <a:p>
          <a:endParaRPr lang="pt-BR"/>
        </a:p>
      </dgm:t>
    </dgm:pt>
    <dgm:pt modelId="{9013098E-FA0B-4F04-83F1-16176250C01B}" type="sibTrans" cxnId="{9DFF7B9D-05CA-4996-AAC1-D927BA42CC62}">
      <dgm:prSet/>
      <dgm:spPr/>
      <dgm:t>
        <a:bodyPr/>
        <a:lstStyle/>
        <a:p>
          <a:endParaRPr lang="pt-BR"/>
        </a:p>
      </dgm:t>
    </dgm:pt>
    <dgm:pt modelId="{0C76E831-0330-479A-974B-E5A8C6C960E5}">
      <dgm:prSet phldrT="[Texto]"/>
      <dgm:spPr/>
      <dgm:t>
        <a:bodyPr/>
        <a:lstStyle/>
        <a:p>
          <a:r>
            <a:rPr lang="pt-BR" dirty="0" smtClean="0"/>
            <a:t>B.L. 2-Opt: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E0EEB29C-87CD-4BE5-9E86-8EC4EEE4D79B}" type="parTrans" cxnId="{5D0E8535-76D9-4F8F-9044-772AE286F131}">
      <dgm:prSet/>
      <dgm:spPr/>
      <dgm:t>
        <a:bodyPr/>
        <a:lstStyle/>
        <a:p>
          <a:endParaRPr lang="pt-BR"/>
        </a:p>
      </dgm:t>
    </dgm:pt>
    <dgm:pt modelId="{6627477C-9B8B-47D1-A7AA-822697482C89}" type="sibTrans" cxnId="{5D0E8535-76D9-4F8F-9044-772AE286F131}">
      <dgm:prSet/>
      <dgm:spPr/>
      <dgm:t>
        <a:bodyPr/>
        <a:lstStyle/>
        <a:p>
          <a:endParaRPr lang="pt-BR"/>
        </a:p>
      </dgm:t>
    </dgm:pt>
    <dgm:pt modelId="{7CF486E2-40F6-4FA9-BCDB-FD32CD7FE8B9}">
      <dgm:prSet phldrT="[Texto]"/>
      <dgm:spPr/>
      <dgm:t>
        <a:bodyPr/>
        <a:lstStyle/>
        <a:p>
          <a:r>
            <a:rPr lang="pt-BR" dirty="0" smtClean="0"/>
            <a:t>B.L. Reinserção: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9D4FAF7C-C743-4BAA-A76F-7CA725027850}" type="parTrans" cxnId="{6B5D41C3-61BB-40D5-A44D-247C253078D4}">
      <dgm:prSet/>
      <dgm:spPr/>
      <dgm:t>
        <a:bodyPr/>
        <a:lstStyle/>
        <a:p>
          <a:endParaRPr lang="pt-BR"/>
        </a:p>
      </dgm:t>
    </dgm:pt>
    <dgm:pt modelId="{7A66CA0F-77BD-4AD2-A3B9-625468527988}" type="sibTrans" cxnId="{6B5D41C3-61BB-40D5-A44D-247C253078D4}">
      <dgm:prSet/>
      <dgm:spPr/>
      <dgm:t>
        <a:bodyPr/>
        <a:lstStyle/>
        <a:p>
          <a:endParaRPr lang="pt-BR"/>
        </a:p>
      </dgm:t>
    </dgm:pt>
    <dgm:pt modelId="{144E193C-7A0B-4F22-BC38-AC5C0F41421B}" type="pres">
      <dgm:prSet presAssocID="{A8AEBC8F-DD38-4621-B542-7846789822A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EACA8D-9371-4744-85B0-30983815603D}" type="pres">
      <dgm:prSet presAssocID="{48AEEAAC-8CB4-4178-A87B-138F756CEEDC}" presName="root" presStyleCnt="0"/>
      <dgm:spPr/>
    </dgm:pt>
    <dgm:pt modelId="{8B33B396-A610-4A11-95CB-879939C26CEC}" type="pres">
      <dgm:prSet presAssocID="{48AEEAAC-8CB4-4178-A87B-138F756CEEDC}" presName="rootComposite" presStyleCnt="0"/>
      <dgm:spPr/>
    </dgm:pt>
    <dgm:pt modelId="{FC7B09D5-51C0-4EE8-ABF5-352E11D8272E}" type="pres">
      <dgm:prSet presAssocID="{48AEEAAC-8CB4-4178-A87B-138F756CEEDC}" presName="rootText" presStyleLbl="node1" presStyleIdx="0" presStyleCnt="1"/>
      <dgm:spPr/>
    </dgm:pt>
    <dgm:pt modelId="{F759C3B5-8AA9-47B6-AE5A-93BC20A822E5}" type="pres">
      <dgm:prSet presAssocID="{48AEEAAC-8CB4-4178-A87B-138F756CEEDC}" presName="rootConnector" presStyleLbl="node1" presStyleIdx="0" presStyleCnt="1"/>
      <dgm:spPr/>
    </dgm:pt>
    <dgm:pt modelId="{5E0B9142-4D8F-4B04-9C68-100F65660750}" type="pres">
      <dgm:prSet presAssocID="{48AEEAAC-8CB4-4178-A87B-138F756CEEDC}" presName="childShape" presStyleCnt="0"/>
      <dgm:spPr/>
    </dgm:pt>
    <dgm:pt modelId="{BF0EF557-2A64-4BD1-945E-7BF8234A5FDD}" type="pres">
      <dgm:prSet presAssocID="{FD4925EB-35A9-4CB9-969B-79E3A3D4C7DE}" presName="Name13" presStyleLbl="parChTrans1D2" presStyleIdx="0" presStyleCnt="3"/>
      <dgm:spPr/>
    </dgm:pt>
    <dgm:pt modelId="{CAD9EDC7-F8D4-4845-8900-DD18E39BEF84}" type="pres">
      <dgm:prSet presAssocID="{E9DC9CCE-F9DA-460D-8947-C397656E1F00}" presName="childText" presStyleLbl="bgAcc1" presStyleIdx="0" presStyleCnt="3">
        <dgm:presLayoutVars>
          <dgm:bulletEnabled val="1"/>
        </dgm:presLayoutVars>
      </dgm:prSet>
      <dgm:spPr/>
    </dgm:pt>
    <dgm:pt modelId="{23752FD9-2C15-4E72-9C85-39F3D5091EDA}" type="pres">
      <dgm:prSet presAssocID="{E0EEB29C-87CD-4BE5-9E86-8EC4EEE4D79B}" presName="Name13" presStyleLbl="parChTrans1D2" presStyleIdx="1" presStyleCnt="3"/>
      <dgm:spPr/>
    </dgm:pt>
    <dgm:pt modelId="{22ED5588-9B4E-49C9-BD97-7E692246C0D0}" type="pres">
      <dgm:prSet presAssocID="{0C76E831-0330-479A-974B-E5A8C6C960E5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207ECD-25C6-4ADF-8F8B-8D47A4D1ECD1}" type="pres">
      <dgm:prSet presAssocID="{9D4FAF7C-C743-4BAA-A76F-7CA725027850}" presName="Name13" presStyleLbl="parChTrans1D2" presStyleIdx="2" presStyleCnt="3"/>
      <dgm:spPr/>
    </dgm:pt>
    <dgm:pt modelId="{4892CFB3-A54C-4AE0-81D2-B5BDD28CD110}" type="pres">
      <dgm:prSet presAssocID="{7CF486E2-40F6-4FA9-BCDB-FD32CD7FE8B9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8A7595FD-3812-4978-B073-32EBC84E437B}" type="presOf" srcId="{FD4925EB-35A9-4CB9-969B-79E3A3D4C7DE}" destId="{BF0EF557-2A64-4BD1-945E-7BF8234A5FDD}" srcOrd="0" destOrd="0" presId="urn:microsoft.com/office/officeart/2005/8/layout/hierarchy3"/>
    <dgm:cxn modelId="{E5D8AA5F-8FBC-4A47-A8F5-1073C37B2B7C}" type="presOf" srcId="{E9DC9CCE-F9DA-460D-8947-C397656E1F00}" destId="{CAD9EDC7-F8D4-4845-8900-DD18E39BEF84}" srcOrd="0" destOrd="0" presId="urn:microsoft.com/office/officeart/2005/8/layout/hierarchy3"/>
    <dgm:cxn modelId="{5D0E8535-76D9-4F8F-9044-772AE286F131}" srcId="{48AEEAAC-8CB4-4178-A87B-138F756CEEDC}" destId="{0C76E831-0330-479A-974B-E5A8C6C960E5}" srcOrd="1" destOrd="0" parTransId="{E0EEB29C-87CD-4BE5-9E86-8EC4EEE4D79B}" sibTransId="{6627477C-9B8B-47D1-A7AA-822697482C89}"/>
    <dgm:cxn modelId="{AB25BEB2-949C-4B00-8A15-F4EA93900BE7}" type="presOf" srcId="{7CF486E2-40F6-4FA9-BCDB-FD32CD7FE8B9}" destId="{4892CFB3-A54C-4AE0-81D2-B5BDD28CD110}" srcOrd="0" destOrd="0" presId="urn:microsoft.com/office/officeart/2005/8/layout/hierarchy3"/>
    <dgm:cxn modelId="{9DFF7B9D-05CA-4996-AAC1-D927BA42CC62}" srcId="{48AEEAAC-8CB4-4178-A87B-138F756CEEDC}" destId="{E9DC9CCE-F9DA-460D-8947-C397656E1F00}" srcOrd="0" destOrd="0" parTransId="{FD4925EB-35A9-4CB9-969B-79E3A3D4C7DE}" sibTransId="{9013098E-FA0B-4F04-83F1-16176250C01B}"/>
    <dgm:cxn modelId="{7E8C3DD4-DA78-4FA9-923F-627AA09EF937}" type="presOf" srcId="{E0EEB29C-87CD-4BE5-9E86-8EC4EEE4D79B}" destId="{23752FD9-2C15-4E72-9C85-39F3D5091EDA}" srcOrd="0" destOrd="0" presId="urn:microsoft.com/office/officeart/2005/8/layout/hierarchy3"/>
    <dgm:cxn modelId="{6B5D41C3-61BB-40D5-A44D-247C253078D4}" srcId="{48AEEAAC-8CB4-4178-A87B-138F756CEEDC}" destId="{7CF486E2-40F6-4FA9-BCDB-FD32CD7FE8B9}" srcOrd="2" destOrd="0" parTransId="{9D4FAF7C-C743-4BAA-A76F-7CA725027850}" sibTransId="{7A66CA0F-77BD-4AD2-A3B9-625468527988}"/>
    <dgm:cxn modelId="{7D894B20-4587-414A-BE0A-ACD17A6C8335}" type="presOf" srcId="{48AEEAAC-8CB4-4178-A87B-138F756CEEDC}" destId="{FC7B09D5-51C0-4EE8-ABF5-352E11D8272E}" srcOrd="0" destOrd="0" presId="urn:microsoft.com/office/officeart/2005/8/layout/hierarchy3"/>
    <dgm:cxn modelId="{2AFF7C94-BF4C-4FA3-A291-D95F45B826BB}" type="presOf" srcId="{48AEEAAC-8CB4-4178-A87B-138F756CEEDC}" destId="{F759C3B5-8AA9-47B6-AE5A-93BC20A822E5}" srcOrd="1" destOrd="0" presId="urn:microsoft.com/office/officeart/2005/8/layout/hierarchy3"/>
    <dgm:cxn modelId="{E21B8E01-A25D-452E-B8E5-345A06871B68}" type="presOf" srcId="{A8AEBC8F-DD38-4621-B542-7846789822A1}" destId="{144E193C-7A0B-4F22-BC38-AC5C0F41421B}" srcOrd="0" destOrd="0" presId="urn:microsoft.com/office/officeart/2005/8/layout/hierarchy3"/>
    <dgm:cxn modelId="{AED3EBD6-6BEA-49C5-84A5-30E8EF8C62D4}" srcId="{A8AEBC8F-DD38-4621-B542-7846789822A1}" destId="{48AEEAAC-8CB4-4178-A87B-138F756CEEDC}" srcOrd="0" destOrd="0" parTransId="{946F850F-80D0-40B5-A8AB-F5F056317B19}" sibTransId="{F085D139-CD0B-4CD8-8962-22C2C511B1FE}"/>
    <dgm:cxn modelId="{E98C4BD5-46F3-4B9E-8D10-D692DD33B03C}" type="presOf" srcId="{0C76E831-0330-479A-974B-E5A8C6C960E5}" destId="{22ED5588-9B4E-49C9-BD97-7E692246C0D0}" srcOrd="0" destOrd="0" presId="urn:microsoft.com/office/officeart/2005/8/layout/hierarchy3"/>
    <dgm:cxn modelId="{0866661E-3578-4A2F-89C3-E8144CAC0AEB}" type="presOf" srcId="{9D4FAF7C-C743-4BAA-A76F-7CA725027850}" destId="{CD207ECD-25C6-4ADF-8F8B-8D47A4D1ECD1}" srcOrd="0" destOrd="0" presId="urn:microsoft.com/office/officeart/2005/8/layout/hierarchy3"/>
    <dgm:cxn modelId="{50DA55D9-1B7F-4ADB-8D80-418DBB5B003D}" type="presParOf" srcId="{144E193C-7A0B-4F22-BC38-AC5C0F41421B}" destId="{95EACA8D-9371-4744-85B0-30983815603D}" srcOrd="0" destOrd="0" presId="urn:microsoft.com/office/officeart/2005/8/layout/hierarchy3"/>
    <dgm:cxn modelId="{FDC08048-5A21-4AA3-A18C-DCE85C04F778}" type="presParOf" srcId="{95EACA8D-9371-4744-85B0-30983815603D}" destId="{8B33B396-A610-4A11-95CB-879939C26CEC}" srcOrd="0" destOrd="0" presId="urn:microsoft.com/office/officeart/2005/8/layout/hierarchy3"/>
    <dgm:cxn modelId="{DE632E4C-5A9C-4E92-88C4-E9AF9C40B8C2}" type="presParOf" srcId="{8B33B396-A610-4A11-95CB-879939C26CEC}" destId="{FC7B09D5-51C0-4EE8-ABF5-352E11D8272E}" srcOrd="0" destOrd="0" presId="urn:microsoft.com/office/officeart/2005/8/layout/hierarchy3"/>
    <dgm:cxn modelId="{1BD094D4-F409-4E95-88F1-315AD0BA9547}" type="presParOf" srcId="{8B33B396-A610-4A11-95CB-879939C26CEC}" destId="{F759C3B5-8AA9-47B6-AE5A-93BC20A822E5}" srcOrd="1" destOrd="0" presId="urn:microsoft.com/office/officeart/2005/8/layout/hierarchy3"/>
    <dgm:cxn modelId="{369A61CF-2D13-44CC-AC1A-4C26189BE9C7}" type="presParOf" srcId="{95EACA8D-9371-4744-85B0-30983815603D}" destId="{5E0B9142-4D8F-4B04-9C68-100F65660750}" srcOrd="1" destOrd="0" presId="urn:microsoft.com/office/officeart/2005/8/layout/hierarchy3"/>
    <dgm:cxn modelId="{6E8143D2-12F4-4181-83C8-C3B5F4AD2D44}" type="presParOf" srcId="{5E0B9142-4D8F-4B04-9C68-100F65660750}" destId="{BF0EF557-2A64-4BD1-945E-7BF8234A5FDD}" srcOrd="0" destOrd="0" presId="urn:microsoft.com/office/officeart/2005/8/layout/hierarchy3"/>
    <dgm:cxn modelId="{2598433A-5859-45C2-83DC-112F368F090F}" type="presParOf" srcId="{5E0B9142-4D8F-4B04-9C68-100F65660750}" destId="{CAD9EDC7-F8D4-4845-8900-DD18E39BEF84}" srcOrd="1" destOrd="0" presId="urn:microsoft.com/office/officeart/2005/8/layout/hierarchy3"/>
    <dgm:cxn modelId="{45932C9D-746C-4D86-B211-0537C8005D09}" type="presParOf" srcId="{5E0B9142-4D8F-4B04-9C68-100F65660750}" destId="{23752FD9-2C15-4E72-9C85-39F3D5091EDA}" srcOrd="2" destOrd="0" presId="urn:microsoft.com/office/officeart/2005/8/layout/hierarchy3"/>
    <dgm:cxn modelId="{C9FEC163-B340-4B7A-B3A1-A9422C8DF9E5}" type="presParOf" srcId="{5E0B9142-4D8F-4B04-9C68-100F65660750}" destId="{22ED5588-9B4E-49C9-BD97-7E692246C0D0}" srcOrd="3" destOrd="0" presId="urn:microsoft.com/office/officeart/2005/8/layout/hierarchy3"/>
    <dgm:cxn modelId="{209C4D49-28D5-4C2A-8D4F-E19A4F1FD5A1}" type="presParOf" srcId="{5E0B9142-4D8F-4B04-9C68-100F65660750}" destId="{CD207ECD-25C6-4ADF-8F8B-8D47A4D1ECD1}" srcOrd="4" destOrd="0" presId="urn:microsoft.com/office/officeart/2005/8/layout/hierarchy3"/>
    <dgm:cxn modelId="{71C76759-452B-454B-B238-718E989CC6A6}" type="presParOf" srcId="{5E0B9142-4D8F-4B04-9C68-100F65660750}" destId="{4892CFB3-A54C-4AE0-81D2-B5BDD28CD11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AEBC8F-DD38-4621-B542-7846789822A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0750E4B-A1BB-49F6-829D-B7177283F1FF}">
      <dgm:prSet phldrT="[Texto]"/>
      <dgm:spPr/>
      <dgm:t>
        <a:bodyPr/>
        <a:lstStyle/>
        <a:p>
          <a:r>
            <a:rPr lang="pt-BR" dirty="0" smtClean="0"/>
            <a:t>TSP Ins. + Barata</a:t>
          </a:r>
          <a:endParaRPr lang="pt-BR" dirty="0"/>
        </a:p>
      </dgm:t>
    </dgm:pt>
    <dgm:pt modelId="{EFE3C917-CD72-4B85-8593-F87C8BC14DB3}" type="parTrans" cxnId="{695DDFC2-DEAA-4C53-B24A-748080A13D23}">
      <dgm:prSet/>
      <dgm:spPr/>
      <dgm:t>
        <a:bodyPr/>
        <a:lstStyle/>
        <a:p>
          <a:endParaRPr lang="pt-BR"/>
        </a:p>
      </dgm:t>
    </dgm:pt>
    <dgm:pt modelId="{39A085DA-C23C-4E48-A33B-CA1DE327ABFF}" type="sibTrans" cxnId="{695DDFC2-DEAA-4C53-B24A-748080A13D23}">
      <dgm:prSet/>
      <dgm:spPr/>
      <dgm:t>
        <a:bodyPr/>
        <a:lstStyle/>
        <a:p>
          <a:endParaRPr lang="pt-BR"/>
        </a:p>
      </dgm:t>
    </dgm:pt>
    <dgm:pt modelId="{53671AE2-D21D-42CA-8876-B4DC53496BC0}">
      <dgm:prSet phldrT="[Texto]"/>
      <dgm:spPr/>
      <dgm:t>
        <a:bodyPr/>
        <a:lstStyle/>
        <a:p>
          <a:r>
            <a:rPr lang="pt-BR" dirty="0" smtClean="0"/>
            <a:t>S e D</a:t>
          </a:r>
          <a:endParaRPr lang="pt-BR" dirty="0"/>
        </a:p>
      </dgm:t>
    </dgm:pt>
    <dgm:pt modelId="{60A1456E-97A0-43CB-ADF8-38703743B1EC}" type="parTrans" cxnId="{950E1154-9F78-406A-9951-256229FAAA28}">
      <dgm:prSet/>
      <dgm:spPr/>
      <dgm:t>
        <a:bodyPr/>
        <a:lstStyle/>
        <a:p>
          <a:endParaRPr lang="pt-BR"/>
        </a:p>
      </dgm:t>
    </dgm:pt>
    <dgm:pt modelId="{CFD68FC6-594C-4F4E-8AC0-D9C14C15D029}" type="sibTrans" cxnId="{950E1154-9F78-406A-9951-256229FAAA28}">
      <dgm:prSet/>
      <dgm:spPr/>
      <dgm:t>
        <a:bodyPr/>
        <a:lstStyle/>
        <a:p>
          <a:endParaRPr lang="pt-BR"/>
        </a:p>
      </dgm:t>
    </dgm:pt>
    <dgm:pt modelId="{7D0E87F1-D6D5-424F-9684-436E88E62CAF}">
      <dgm:prSet phldrT="[Texto]"/>
      <dgm:spPr/>
      <dgm:t>
        <a:bodyPr/>
        <a:lstStyle/>
        <a:p>
          <a:r>
            <a:rPr lang="pt-BR" dirty="0" smtClean="0"/>
            <a:t>B.L. 2-Opt: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C8990D13-A060-41D8-B7F5-740EDE795DF0}" type="parTrans" cxnId="{0BA7D508-5AC5-461A-BAA8-CB68AF03F8E0}">
      <dgm:prSet/>
      <dgm:spPr/>
      <dgm:t>
        <a:bodyPr/>
        <a:lstStyle/>
        <a:p>
          <a:endParaRPr lang="pt-BR"/>
        </a:p>
      </dgm:t>
    </dgm:pt>
    <dgm:pt modelId="{F03E3C70-D7BE-49E2-8C2F-268D4597F941}" type="sibTrans" cxnId="{0BA7D508-5AC5-461A-BAA8-CB68AF03F8E0}">
      <dgm:prSet/>
      <dgm:spPr/>
      <dgm:t>
        <a:bodyPr/>
        <a:lstStyle/>
        <a:p>
          <a:endParaRPr lang="pt-BR"/>
        </a:p>
      </dgm:t>
    </dgm:pt>
    <dgm:pt modelId="{5E927619-0F0D-4676-9B97-64B97692DAE5}">
      <dgm:prSet phldrT="[Texto]"/>
      <dgm:spPr/>
      <dgm:t>
        <a:bodyPr/>
        <a:lstStyle/>
        <a:p>
          <a:r>
            <a:rPr lang="pt-BR" dirty="0" smtClean="0"/>
            <a:t>B.L. Reinserção: </a:t>
          </a:r>
        </a:p>
        <a:p>
          <a:r>
            <a:rPr lang="pt-BR" dirty="0" smtClean="0"/>
            <a:t>S e D</a:t>
          </a:r>
          <a:endParaRPr lang="pt-BR" dirty="0"/>
        </a:p>
      </dgm:t>
    </dgm:pt>
    <dgm:pt modelId="{81076F89-99DB-4B12-B462-6A916371F41E}" type="parTrans" cxnId="{34CE851E-FDAC-45C7-985E-D37BE2C0D2D4}">
      <dgm:prSet/>
      <dgm:spPr/>
      <dgm:t>
        <a:bodyPr/>
        <a:lstStyle/>
        <a:p>
          <a:endParaRPr lang="pt-BR"/>
        </a:p>
      </dgm:t>
    </dgm:pt>
    <dgm:pt modelId="{E7375EB9-8306-4124-969F-E557CA622699}" type="sibTrans" cxnId="{34CE851E-FDAC-45C7-985E-D37BE2C0D2D4}">
      <dgm:prSet/>
      <dgm:spPr/>
      <dgm:t>
        <a:bodyPr/>
        <a:lstStyle/>
        <a:p>
          <a:endParaRPr lang="pt-BR"/>
        </a:p>
      </dgm:t>
    </dgm:pt>
    <dgm:pt modelId="{144E193C-7A0B-4F22-BC38-AC5C0F41421B}" type="pres">
      <dgm:prSet presAssocID="{A8AEBC8F-DD38-4621-B542-7846789822A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B1135-03D9-4A63-B8FF-1D46DFBCCD3A}" type="pres">
      <dgm:prSet presAssocID="{40750E4B-A1BB-49F6-829D-B7177283F1FF}" presName="root" presStyleCnt="0"/>
      <dgm:spPr/>
    </dgm:pt>
    <dgm:pt modelId="{C6EA5B60-3BA5-41A9-9D87-005E5F18DD92}" type="pres">
      <dgm:prSet presAssocID="{40750E4B-A1BB-49F6-829D-B7177283F1FF}" presName="rootComposite" presStyleCnt="0"/>
      <dgm:spPr/>
    </dgm:pt>
    <dgm:pt modelId="{51EB78B7-EADB-47D3-B80F-E44E879FEFAE}" type="pres">
      <dgm:prSet presAssocID="{40750E4B-A1BB-49F6-829D-B7177283F1FF}" presName="rootText" presStyleLbl="node1" presStyleIdx="0" presStyleCnt="1" custLinFactX="-100000" custLinFactNeighborX="-137629"/>
      <dgm:spPr/>
      <dgm:t>
        <a:bodyPr/>
        <a:lstStyle/>
        <a:p>
          <a:endParaRPr lang="pt-BR"/>
        </a:p>
      </dgm:t>
    </dgm:pt>
    <dgm:pt modelId="{3ED6186B-8737-4942-B592-64B6D32CBF16}" type="pres">
      <dgm:prSet presAssocID="{40750E4B-A1BB-49F6-829D-B7177283F1FF}" presName="rootConnector" presStyleLbl="node1" presStyleIdx="0" presStyleCnt="1"/>
      <dgm:spPr/>
    </dgm:pt>
    <dgm:pt modelId="{583C470B-591F-4F72-AB39-A72D04B92DCA}" type="pres">
      <dgm:prSet presAssocID="{40750E4B-A1BB-49F6-829D-B7177283F1FF}" presName="childShape" presStyleCnt="0"/>
      <dgm:spPr/>
    </dgm:pt>
    <dgm:pt modelId="{314214AA-6E22-4E6A-BCB8-8BDAD986784F}" type="pres">
      <dgm:prSet presAssocID="{60A1456E-97A0-43CB-ADF8-38703743B1EC}" presName="Name13" presStyleLbl="parChTrans1D2" presStyleIdx="0" presStyleCnt="3"/>
      <dgm:spPr/>
    </dgm:pt>
    <dgm:pt modelId="{65C12A11-8734-4530-B093-55732261FDDD}" type="pres">
      <dgm:prSet presAssocID="{53671AE2-D21D-42CA-8876-B4DC53496BC0}" presName="childText" presStyleLbl="bgAcc1" presStyleIdx="0" presStyleCnt="3" custLinFactNeighborX="-32183">
        <dgm:presLayoutVars>
          <dgm:bulletEnabled val="1"/>
        </dgm:presLayoutVars>
      </dgm:prSet>
      <dgm:spPr/>
    </dgm:pt>
    <dgm:pt modelId="{16CD419A-CE7A-44F4-847C-9505534D41B6}" type="pres">
      <dgm:prSet presAssocID="{C8990D13-A060-41D8-B7F5-740EDE795DF0}" presName="Name13" presStyleLbl="parChTrans1D2" presStyleIdx="1" presStyleCnt="3"/>
      <dgm:spPr/>
    </dgm:pt>
    <dgm:pt modelId="{8780F595-7974-4918-9EC0-7BCDB7716EF2}" type="pres">
      <dgm:prSet presAssocID="{7D0E87F1-D6D5-424F-9684-436E88E62CAF}" presName="childText" presStyleLbl="bgAcc1" presStyleIdx="1" presStyleCnt="3" custLinFactNeighborX="-32183">
        <dgm:presLayoutVars>
          <dgm:bulletEnabled val="1"/>
        </dgm:presLayoutVars>
      </dgm:prSet>
      <dgm:spPr/>
    </dgm:pt>
    <dgm:pt modelId="{327D0776-FCA3-4481-92F3-55EDD9B0CBF3}" type="pres">
      <dgm:prSet presAssocID="{81076F89-99DB-4B12-B462-6A916371F41E}" presName="Name13" presStyleLbl="parChTrans1D2" presStyleIdx="2" presStyleCnt="3"/>
      <dgm:spPr/>
    </dgm:pt>
    <dgm:pt modelId="{BE8231EE-83E8-481C-997D-628BD988C662}" type="pres">
      <dgm:prSet presAssocID="{5E927619-0F0D-4676-9B97-64B97692DAE5}" presName="childText" presStyleLbl="bgAcc1" presStyleIdx="2" presStyleCnt="3" custLinFactNeighborX="-32183">
        <dgm:presLayoutVars>
          <dgm:bulletEnabled val="1"/>
        </dgm:presLayoutVars>
      </dgm:prSet>
      <dgm:spPr/>
    </dgm:pt>
  </dgm:ptLst>
  <dgm:cxnLst>
    <dgm:cxn modelId="{EE0629D2-772D-4126-809F-98D9E4DAF62B}" type="presOf" srcId="{7D0E87F1-D6D5-424F-9684-436E88E62CAF}" destId="{8780F595-7974-4918-9EC0-7BCDB7716EF2}" srcOrd="0" destOrd="0" presId="urn:microsoft.com/office/officeart/2005/8/layout/hierarchy3"/>
    <dgm:cxn modelId="{695DDFC2-DEAA-4C53-B24A-748080A13D23}" srcId="{A8AEBC8F-DD38-4621-B542-7846789822A1}" destId="{40750E4B-A1BB-49F6-829D-B7177283F1FF}" srcOrd="0" destOrd="0" parTransId="{EFE3C917-CD72-4B85-8593-F87C8BC14DB3}" sibTransId="{39A085DA-C23C-4E48-A33B-CA1DE327ABFF}"/>
    <dgm:cxn modelId="{97B1010E-F3F5-44B7-8787-973D64D5B86B}" type="presOf" srcId="{53671AE2-D21D-42CA-8876-B4DC53496BC0}" destId="{65C12A11-8734-4530-B093-55732261FDDD}" srcOrd="0" destOrd="0" presId="urn:microsoft.com/office/officeart/2005/8/layout/hierarchy3"/>
    <dgm:cxn modelId="{34CE851E-FDAC-45C7-985E-D37BE2C0D2D4}" srcId="{40750E4B-A1BB-49F6-829D-B7177283F1FF}" destId="{5E927619-0F0D-4676-9B97-64B97692DAE5}" srcOrd="2" destOrd="0" parTransId="{81076F89-99DB-4B12-B462-6A916371F41E}" sibTransId="{E7375EB9-8306-4124-969F-E557CA622699}"/>
    <dgm:cxn modelId="{98812C7E-08DE-41A9-8252-CF9D363701AE}" type="presOf" srcId="{81076F89-99DB-4B12-B462-6A916371F41E}" destId="{327D0776-FCA3-4481-92F3-55EDD9B0CBF3}" srcOrd="0" destOrd="0" presId="urn:microsoft.com/office/officeart/2005/8/layout/hierarchy3"/>
    <dgm:cxn modelId="{6C960C63-2BF1-460D-81C9-CF38C48A12A1}" type="presOf" srcId="{5E927619-0F0D-4676-9B97-64B97692DAE5}" destId="{BE8231EE-83E8-481C-997D-628BD988C662}" srcOrd="0" destOrd="0" presId="urn:microsoft.com/office/officeart/2005/8/layout/hierarchy3"/>
    <dgm:cxn modelId="{AF1FDFD3-2F74-460F-AFB5-E385B5B59A6A}" type="presOf" srcId="{40750E4B-A1BB-49F6-829D-B7177283F1FF}" destId="{51EB78B7-EADB-47D3-B80F-E44E879FEFAE}" srcOrd="0" destOrd="0" presId="urn:microsoft.com/office/officeart/2005/8/layout/hierarchy3"/>
    <dgm:cxn modelId="{0BA7D508-5AC5-461A-BAA8-CB68AF03F8E0}" srcId="{40750E4B-A1BB-49F6-829D-B7177283F1FF}" destId="{7D0E87F1-D6D5-424F-9684-436E88E62CAF}" srcOrd="1" destOrd="0" parTransId="{C8990D13-A060-41D8-B7F5-740EDE795DF0}" sibTransId="{F03E3C70-D7BE-49E2-8C2F-268D4597F941}"/>
    <dgm:cxn modelId="{950E1154-9F78-406A-9951-256229FAAA28}" srcId="{40750E4B-A1BB-49F6-829D-B7177283F1FF}" destId="{53671AE2-D21D-42CA-8876-B4DC53496BC0}" srcOrd="0" destOrd="0" parTransId="{60A1456E-97A0-43CB-ADF8-38703743B1EC}" sibTransId="{CFD68FC6-594C-4F4E-8AC0-D9C14C15D029}"/>
    <dgm:cxn modelId="{478369E1-64B7-4300-82C4-2BC0D1CCC449}" type="presOf" srcId="{C8990D13-A060-41D8-B7F5-740EDE795DF0}" destId="{16CD419A-CE7A-44F4-847C-9505534D41B6}" srcOrd="0" destOrd="0" presId="urn:microsoft.com/office/officeart/2005/8/layout/hierarchy3"/>
    <dgm:cxn modelId="{DFC312A5-3BE9-4C4D-9D4B-77B55E4053A5}" type="presOf" srcId="{60A1456E-97A0-43CB-ADF8-38703743B1EC}" destId="{314214AA-6E22-4E6A-BCB8-8BDAD986784F}" srcOrd="0" destOrd="0" presId="urn:microsoft.com/office/officeart/2005/8/layout/hierarchy3"/>
    <dgm:cxn modelId="{E70CE8E5-870A-4BC3-BFBF-7AD29256C6AE}" type="presOf" srcId="{40750E4B-A1BB-49F6-829D-B7177283F1FF}" destId="{3ED6186B-8737-4942-B592-64B6D32CBF16}" srcOrd="1" destOrd="0" presId="urn:microsoft.com/office/officeart/2005/8/layout/hierarchy3"/>
    <dgm:cxn modelId="{9CA94300-7457-4FB1-98B2-DE6D9ACB54D5}" type="presOf" srcId="{A8AEBC8F-DD38-4621-B542-7846789822A1}" destId="{144E193C-7A0B-4F22-BC38-AC5C0F41421B}" srcOrd="0" destOrd="0" presId="urn:microsoft.com/office/officeart/2005/8/layout/hierarchy3"/>
    <dgm:cxn modelId="{68F49D14-28A4-43DE-BBE1-1FCB0C463257}" type="presParOf" srcId="{144E193C-7A0B-4F22-BC38-AC5C0F41421B}" destId="{D2FB1135-03D9-4A63-B8FF-1D46DFBCCD3A}" srcOrd="0" destOrd="0" presId="urn:microsoft.com/office/officeart/2005/8/layout/hierarchy3"/>
    <dgm:cxn modelId="{0AD70EAF-8CC1-4D48-A10B-6BDA12C92318}" type="presParOf" srcId="{D2FB1135-03D9-4A63-B8FF-1D46DFBCCD3A}" destId="{C6EA5B60-3BA5-41A9-9D87-005E5F18DD92}" srcOrd="0" destOrd="0" presId="urn:microsoft.com/office/officeart/2005/8/layout/hierarchy3"/>
    <dgm:cxn modelId="{880CEF5C-32B2-45BD-BDC5-5248709726E5}" type="presParOf" srcId="{C6EA5B60-3BA5-41A9-9D87-005E5F18DD92}" destId="{51EB78B7-EADB-47D3-B80F-E44E879FEFAE}" srcOrd="0" destOrd="0" presId="urn:microsoft.com/office/officeart/2005/8/layout/hierarchy3"/>
    <dgm:cxn modelId="{2A083AF4-076B-4A07-AFC4-FF6CF27D23FE}" type="presParOf" srcId="{C6EA5B60-3BA5-41A9-9D87-005E5F18DD92}" destId="{3ED6186B-8737-4942-B592-64B6D32CBF16}" srcOrd="1" destOrd="0" presId="urn:microsoft.com/office/officeart/2005/8/layout/hierarchy3"/>
    <dgm:cxn modelId="{9D6BF62B-7C2D-4237-A4BB-D9AF5EF16969}" type="presParOf" srcId="{D2FB1135-03D9-4A63-B8FF-1D46DFBCCD3A}" destId="{583C470B-591F-4F72-AB39-A72D04B92DCA}" srcOrd="1" destOrd="0" presId="urn:microsoft.com/office/officeart/2005/8/layout/hierarchy3"/>
    <dgm:cxn modelId="{3F9591B9-6B9A-48B7-A941-CD1424CCA776}" type="presParOf" srcId="{583C470B-591F-4F72-AB39-A72D04B92DCA}" destId="{314214AA-6E22-4E6A-BCB8-8BDAD986784F}" srcOrd="0" destOrd="0" presId="urn:microsoft.com/office/officeart/2005/8/layout/hierarchy3"/>
    <dgm:cxn modelId="{FA6ADA67-F1FB-4EDF-ADF3-0C6998E91E62}" type="presParOf" srcId="{583C470B-591F-4F72-AB39-A72D04B92DCA}" destId="{65C12A11-8734-4530-B093-55732261FDDD}" srcOrd="1" destOrd="0" presId="urn:microsoft.com/office/officeart/2005/8/layout/hierarchy3"/>
    <dgm:cxn modelId="{EBFEF952-0286-4159-8F2D-A0D2A9CE97A4}" type="presParOf" srcId="{583C470B-591F-4F72-AB39-A72D04B92DCA}" destId="{16CD419A-CE7A-44F4-847C-9505534D41B6}" srcOrd="2" destOrd="0" presId="urn:microsoft.com/office/officeart/2005/8/layout/hierarchy3"/>
    <dgm:cxn modelId="{5AC1DD6B-C9BF-4630-91AD-4CF847FB2450}" type="presParOf" srcId="{583C470B-591F-4F72-AB39-A72D04B92DCA}" destId="{8780F595-7974-4918-9EC0-7BCDB7716EF2}" srcOrd="3" destOrd="0" presId="urn:microsoft.com/office/officeart/2005/8/layout/hierarchy3"/>
    <dgm:cxn modelId="{1BA7490D-00EF-4894-83F1-E10A7691294B}" type="presParOf" srcId="{583C470B-591F-4F72-AB39-A72D04B92DCA}" destId="{327D0776-FCA3-4481-92F3-55EDD9B0CBF3}" srcOrd="4" destOrd="0" presId="urn:microsoft.com/office/officeart/2005/8/layout/hierarchy3"/>
    <dgm:cxn modelId="{A8361BBB-D7F7-4ED5-905F-74208F9CC2EC}" type="presParOf" srcId="{583C470B-591F-4F72-AB39-A72D04B92DCA}" destId="{BE8231EE-83E8-481C-997D-628BD988C66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01A9C-1E48-4493-8863-6188E862F5C1}">
      <dsp:nvSpPr>
        <dsp:cNvPr id="0" name=""/>
        <dsp:cNvSpPr/>
      </dsp:nvSpPr>
      <dsp:spPr>
        <a:xfrm>
          <a:off x="144015" y="607"/>
          <a:ext cx="1060658" cy="530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TSP Viz. + Próx.</a:t>
          </a:r>
          <a:endParaRPr lang="pt-BR" sz="1600" kern="1200" dirty="0"/>
        </a:p>
      </dsp:txBody>
      <dsp:txXfrm>
        <a:off x="159548" y="16140"/>
        <a:ext cx="1029592" cy="499263"/>
      </dsp:txXfrm>
    </dsp:sp>
    <dsp:sp modelId="{86B685FA-CCE7-4F2F-8A4C-A84CE49CC7B2}">
      <dsp:nvSpPr>
        <dsp:cNvPr id="0" name=""/>
        <dsp:cNvSpPr/>
      </dsp:nvSpPr>
      <dsp:spPr>
        <a:xfrm>
          <a:off x="250081" y="530937"/>
          <a:ext cx="181909" cy="397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747"/>
              </a:lnTo>
              <a:lnTo>
                <a:pt x="181909" y="3977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6E02A-AF18-4529-B780-CB75BC4378E9}">
      <dsp:nvSpPr>
        <dsp:cNvPr id="0" name=""/>
        <dsp:cNvSpPr/>
      </dsp:nvSpPr>
      <dsp:spPr>
        <a:xfrm>
          <a:off x="431990" y="663519"/>
          <a:ext cx="848527" cy="530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447523" y="679052"/>
        <a:ext cx="817461" cy="499263"/>
      </dsp:txXfrm>
    </dsp:sp>
    <dsp:sp modelId="{22EAB425-E9C7-487E-A323-DA41A24BE56F}">
      <dsp:nvSpPr>
        <dsp:cNvPr id="0" name=""/>
        <dsp:cNvSpPr/>
      </dsp:nvSpPr>
      <dsp:spPr>
        <a:xfrm>
          <a:off x="250081" y="530937"/>
          <a:ext cx="181909" cy="106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658"/>
              </a:lnTo>
              <a:lnTo>
                <a:pt x="181909" y="10606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878D0-4A6A-409E-B47B-8CE863B268D1}">
      <dsp:nvSpPr>
        <dsp:cNvPr id="0" name=""/>
        <dsp:cNvSpPr/>
      </dsp:nvSpPr>
      <dsp:spPr>
        <a:xfrm>
          <a:off x="431990" y="1326431"/>
          <a:ext cx="848527" cy="530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2-Opt: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447523" y="1341964"/>
        <a:ext cx="817461" cy="499263"/>
      </dsp:txXfrm>
    </dsp:sp>
    <dsp:sp modelId="{51C306AF-187D-4771-A3E5-1C8BF90DD72A}">
      <dsp:nvSpPr>
        <dsp:cNvPr id="0" name=""/>
        <dsp:cNvSpPr/>
      </dsp:nvSpPr>
      <dsp:spPr>
        <a:xfrm>
          <a:off x="250081" y="530937"/>
          <a:ext cx="181909" cy="1723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570"/>
              </a:lnTo>
              <a:lnTo>
                <a:pt x="181909" y="1723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2A204-4AAC-4162-8CD9-4E1EF7C8B8CD}">
      <dsp:nvSpPr>
        <dsp:cNvPr id="0" name=""/>
        <dsp:cNvSpPr/>
      </dsp:nvSpPr>
      <dsp:spPr>
        <a:xfrm>
          <a:off x="431990" y="1989342"/>
          <a:ext cx="848527" cy="530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Reinserção: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447523" y="2004875"/>
        <a:ext cx="817461" cy="499263"/>
      </dsp:txXfrm>
    </dsp:sp>
    <dsp:sp modelId="{FC7B09D5-51C0-4EE8-ABF5-352E11D8272E}">
      <dsp:nvSpPr>
        <dsp:cNvPr id="0" name=""/>
        <dsp:cNvSpPr/>
      </dsp:nvSpPr>
      <dsp:spPr>
        <a:xfrm>
          <a:off x="2746034" y="607"/>
          <a:ext cx="1060658" cy="530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TSP Viz. + Longe</a:t>
          </a:r>
          <a:endParaRPr lang="pt-BR" sz="1600" kern="1200" dirty="0"/>
        </a:p>
      </dsp:txBody>
      <dsp:txXfrm>
        <a:off x="2761567" y="16140"/>
        <a:ext cx="1029592" cy="499263"/>
      </dsp:txXfrm>
    </dsp:sp>
    <dsp:sp modelId="{BF0EF557-2A64-4BD1-945E-7BF8234A5FDD}">
      <dsp:nvSpPr>
        <dsp:cNvPr id="0" name=""/>
        <dsp:cNvSpPr/>
      </dsp:nvSpPr>
      <dsp:spPr>
        <a:xfrm>
          <a:off x="2852100" y="530937"/>
          <a:ext cx="106065" cy="397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747"/>
              </a:lnTo>
              <a:lnTo>
                <a:pt x="106065" y="3977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9EDC7-F8D4-4845-8900-DD18E39BEF84}">
      <dsp:nvSpPr>
        <dsp:cNvPr id="0" name=""/>
        <dsp:cNvSpPr/>
      </dsp:nvSpPr>
      <dsp:spPr>
        <a:xfrm>
          <a:off x="2958166" y="663519"/>
          <a:ext cx="848527" cy="530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2973699" y="679052"/>
        <a:ext cx="817461" cy="499263"/>
      </dsp:txXfrm>
    </dsp:sp>
    <dsp:sp modelId="{23752FD9-2C15-4E72-9C85-39F3D5091EDA}">
      <dsp:nvSpPr>
        <dsp:cNvPr id="0" name=""/>
        <dsp:cNvSpPr/>
      </dsp:nvSpPr>
      <dsp:spPr>
        <a:xfrm>
          <a:off x="2852100" y="530937"/>
          <a:ext cx="106065" cy="106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658"/>
              </a:lnTo>
              <a:lnTo>
                <a:pt x="106065" y="10606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D5588-9B4E-49C9-BD97-7E692246C0D0}">
      <dsp:nvSpPr>
        <dsp:cNvPr id="0" name=""/>
        <dsp:cNvSpPr/>
      </dsp:nvSpPr>
      <dsp:spPr>
        <a:xfrm>
          <a:off x="2958166" y="1326431"/>
          <a:ext cx="848527" cy="530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2-Opt: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2973699" y="1341964"/>
        <a:ext cx="817461" cy="499263"/>
      </dsp:txXfrm>
    </dsp:sp>
    <dsp:sp modelId="{CD207ECD-25C6-4ADF-8F8B-8D47A4D1ECD1}">
      <dsp:nvSpPr>
        <dsp:cNvPr id="0" name=""/>
        <dsp:cNvSpPr/>
      </dsp:nvSpPr>
      <dsp:spPr>
        <a:xfrm>
          <a:off x="2852100" y="530937"/>
          <a:ext cx="106065" cy="1723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570"/>
              </a:lnTo>
              <a:lnTo>
                <a:pt x="106065" y="1723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2CFB3-A54C-4AE0-81D2-B5BDD28CD110}">
      <dsp:nvSpPr>
        <dsp:cNvPr id="0" name=""/>
        <dsp:cNvSpPr/>
      </dsp:nvSpPr>
      <dsp:spPr>
        <a:xfrm>
          <a:off x="2958166" y="1989342"/>
          <a:ext cx="848527" cy="530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Reinserção: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2973699" y="2004875"/>
        <a:ext cx="817461" cy="499263"/>
      </dsp:txXfrm>
    </dsp:sp>
    <dsp:sp modelId="{51EB78B7-EADB-47D3-B80F-E44E879FEFAE}">
      <dsp:nvSpPr>
        <dsp:cNvPr id="0" name=""/>
        <dsp:cNvSpPr/>
      </dsp:nvSpPr>
      <dsp:spPr>
        <a:xfrm>
          <a:off x="5276045" y="607"/>
          <a:ext cx="1060658" cy="530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TSP Ins. + Barata</a:t>
          </a:r>
          <a:endParaRPr lang="pt-BR" sz="1600" kern="1200" dirty="0"/>
        </a:p>
      </dsp:txBody>
      <dsp:txXfrm>
        <a:off x="5291578" y="16140"/>
        <a:ext cx="1029592" cy="499263"/>
      </dsp:txXfrm>
    </dsp:sp>
    <dsp:sp modelId="{314214AA-6E22-4E6A-BCB8-8BDAD986784F}">
      <dsp:nvSpPr>
        <dsp:cNvPr id="0" name=""/>
        <dsp:cNvSpPr/>
      </dsp:nvSpPr>
      <dsp:spPr>
        <a:xfrm>
          <a:off x="5382111" y="530937"/>
          <a:ext cx="178071" cy="397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747"/>
              </a:lnTo>
              <a:lnTo>
                <a:pt x="178071" y="3977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12A11-8734-4530-B093-55732261FDDD}">
      <dsp:nvSpPr>
        <dsp:cNvPr id="0" name=""/>
        <dsp:cNvSpPr/>
      </dsp:nvSpPr>
      <dsp:spPr>
        <a:xfrm>
          <a:off x="5560183" y="663519"/>
          <a:ext cx="848527" cy="530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5575716" y="679052"/>
        <a:ext cx="817461" cy="499263"/>
      </dsp:txXfrm>
    </dsp:sp>
    <dsp:sp modelId="{16CD419A-CE7A-44F4-847C-9505534D41B6}">
      <dsp:nvSpPr>
        <dsp:cNvPr id="0" name=""/>
        <dsp:cNvSpPr/>
      </dsp:nvSpPr>
      <dsp:spPr>
        <a:xfrm>
          <a:off x="5382111" y="530937"/>
          <a:ext cx="178071" cy="106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658"/>
              </a:lnTo>
              <a:lnTo>
                <a:pt x="178071" y="10606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F595-7974-4918-9EC0-7BCDB7716EF2}">
      <dsp:nvSpPr>
        <dsp:cNvPr id="0" name=""/>
        <dsp:cNvSpPr/>
      </dsp:nvSpPr>
      <dsp:spPr>
        <a:xfrm>
          <a:off x="5560183" y="1326431"/>
          <a:ext cx="848527" cy="530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2-Opt: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5575716" y="1341964"/>
        <a:ext cx="817461" cy="499263"/>
      </dsp:txXfrm>
    </dsp:sp>
    <dsp:sp modelId="{327D0776-FCA3-4481-92F3-55EDD9B0CBF3}">
      <dsp:nvSpPr>
        <dsp:cNvPr id="0" name=""/>
        <dsp:cNvSpPr/>
      </dsp:nvSpPr>
      <dsp:spPr>
        <a:xfrm>
          <a:off x="5382111" y="530937"/>
          <a:ext cx="178071" cy="1723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570"/>
              </a:lnTo>
              <a:lnTo>
                <a:pt x="178071" y="1723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231EE-83E8-481C-997D-628BD988C662}">
      <dsp:nvSpPr>
        <dsp:cNvPr id="0" name=""/>
        <dsp:cNvSpPr/>
      </dsp:nvSpPr>
      <dsp:spPr>
        <a:xfrm>
          <a:off x="5560183" y="1989342"/>
          <a:ext cx="848527" cy="530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Reinserção: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5575716" y="2004875"/>
        <a:ext cx="817461" cy="499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01A9C-1E48-4493-8863-6188E862F5C1}">
      <dsp:nvSpPr>
        <dsp:cNvPr id="0" name=""/>
        <dsp:cNvSpPr/>
      </dsp:nvSpPr>
      <dsp:spPr>
        <a:xfrm>
          <a:off x="0" y="1296"/>
          <a:ext cx="1060078" cy="530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TSP Viz. + Próx.</a:t>
          </a:r>
          <a:endParaRPr lang="pt-BR" sz="1600" kern="1200" dirty="0"/>
        </a:p>
      </dsp:txBody>
      <dsp:txXfrm>
        <a:off x="15524" y="16820"/>
        <a:ext cx="1029030" cy="498991"/>
      </dsp:txXfrm>
    </dsp:sp>
    <dsp:sp modelId="{86B685FA-CCE7-4F2F-8A4C-A84CE49CC7B2}">
      <dsp:nvSpPr>
        <dsp:cNvPr id="0" name=""/>
        <dsp:cNvSpPr/>
      </dsp:nvSpPr>
      <dsp:spPr>
        <a:xfrm>
          <a:off x="106007" y="531335"/>
          <a:ext cx="198054" cy="397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529"/>
              </a:lnTo>
              <a:lnTo>
                <a:pt x="198054" y="3975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6E02A-AF18-4529-B780-CB75BC4378E9}">
      <dsp:nvSpPr>
        <dsp:cNvPr id="0" name=""/>
        <dsp:cNvSpPr/>
      </dsp:nvSpPr>
      <dsp:spPr>
        <a:xfrm>
          <a:off x="304062" y="663845"/>
          <a:ext cx="848062" cy="530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319586" y="679369"/>
        <a:ext cx="817014" cy="498991"/>
      </dsp:txXfrm>
    </dsp:sp>
    <dsp:sp modelId="{22EAB425-E9C7-487E-A323-DA41A24BE56F}">
      <dsp:nvSpPr>
        <dsp:cNvPr id="0" name=""/>
        <dsp:cNvSpPr/>
      </dsp:nvSpPr>
      <dsp:spPr>
        <a:xfrm>
          <a:off x="106007" y="531335"/>
          <a:ext cx="198054" cy="1060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078"/>
              </a:lnTo>
              <a:lnTo>
                <a:pt x="198054" y="10600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878D0-4A6A-409E-B47B-8CE863B268D1}">
      <dsp:nvSpPr>
        <dsp:cNvPr id="0" name=""/>
        <dsp:cNvSpPr/>
      </dsp:nvSpPr>
      <dsp:spPr>
        <a:xfrm>
          <a:off x="304062" y="1326394"/>
          <a:ext cx="848062" cy="530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2-Opt: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319586" y="1341918"/>
        <a:ext cx="817014" cy="498991"/>
      </dsp:txXfrm>
    </dsp:sp>
    <dsp:sp modelId="{51C306AF-187D-4771-A3E5-1C8BF90DD72A}">
      <dsp:nvSpPr>
        <dsp:cNvPr id="0" name=""/>
        <dsp:cNvSpPr/>
      </dsp:nvSpPr>
      <dsp:spPr>
        <a:xfrm>
          <a:off x="106007" y="531335"/>
          <a:ext cx="198054" cy="1722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2627"/>
              </a:lnTo>
              <a:lnTo>
                <a:pt x="198054" y="1722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2A204-4AAC-4162-8CD9-4E1EF7C8B8CD}">
      <dsp:nvSpPr>
        <dsp:cNvPr id="0" name=""/>
        <dsp:cNvSpPr/>
      </dsp:nvSpPr>
      <dsp:spPr>
        <a:xfrm>
          <a:off x="304062" y="1988944"/>
          <a:ext cx="848062" cy="530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Reinserção: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319586" y="2004468"/>
        <a:ext cx="817014" cy="4989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B09D5-51C0-4EE8-ABF5-352E11D8272E}">
      <dsp:nvSpPr>
        <dsp:cNvPr id="0" name=""/>
        <dsp:cNvSpPr/>
      </dsp:nvSpPr>
      <dsp:spPr>
        <a:xfrm>
          <a:off x="509439" y="2016"/>
          <a:ext cx="1059472" cy="529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TSP Viz. + Longe</a:t>
          </a:r>
          <a:endParaRPr lang="pt-BR" sz="1600" kern="1200" dirty="0"/>
        </a:p>
      </dsp:txBody>
      <dsp:txXfrm>
        <a:off x="524954" y="17531"/>
        <a:ext cx="1028442" cy="498706"/>
      </dsp:txXfrm>
    </dsp:sp>
    <dsp:sp modelId="{BF0EF557-2A64-4BD1-945E-7BF8234A5FDD}">
      <dsp:nvSpPr>
        <dsp:cNvPr id="0" name=""/>
        <dsp:cNvSpPr/>
      </dsp:nvSpPr>
      <dsp:spPr>
        <a:xfrm>
          <a:off x="615387" y="531752"/>
          <a:ext cx="105947" cy="39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302"/>
              </a:lnTo>
              <a:lnTo>
                <a:pt x="105947" y="39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9EDC7-F8D4-4845-8900-DD18E39BEF84}">
      <dsp:nvSpPr>
        <dsp:cNvPr id="0" name=""/>
        <dsp:cNvSpPr/>
      </dsp:nvSpPr>
      <dsp:spPr>
        <a:xfrm>
          <a:off x="721334" y="664186"/>
          <a:ext cx="847577" cy="5297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736849" y="679701"/>
        <a:ext cx="816547" cy="498706"/>
      </dsp:txXfrm>
    </dsp:sp>
    <dsp:sp modelId="{23752FD9-2C15-4E72-9C85-39F3D5091EDA}">
      <dsp:nvSpPr>
        <dsp:cNvPr id="0" name=""/>
        <dsp:cNvSpPr/>
      </dsp:nvSpPr>
      <dsp:spPr>
        <a:xfrm>
          <a:off x="615387" y="531752"/>
          <a:ext cx="105947" cy="1059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472"/>
              </a:lnTo>
              <a:lnTo>
                <a:pt x="105947" y="10594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D5588-9B4E-49C9-BD97-7E692246C0D0}">
      <dsp:nvSpPr>
        <dsp:cNvPr id="0" name=""/>
        <dsp:cNvSpPr/>
      </dsp:nvSpPr>
      <dsp:spPr>
        <a:xfrm>
          <a:off x="721334" y="1326357"/>
          <a:ext cx="847577" cy="5297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2-Opt: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736849" y="1341872"/>
        <a:ext cx="816547" cy="498706"/>
      </dsp:txXfrm>
    </dsp:sp>
    <dsp:sp modelId="{CD207ECD-25C6-4ADF-8F8B-8D47A4D1ECD1}">
      <dsp:nvSpPr>
        <dsp:cNvPr id="0" name=""/>
        <dsp:cNvSpPr/>
      </dsp:nvSpPr>
      <dsp:spPr>
        <a:xfrm>
          <a:off x="615387" y="531752"/>
          <a:ext cx="105947" cy="1721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642"/>
              </a:lnTo>
              <a:lnTo>
                <a:pt x="105947" y="17216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2CFB3-A54C-4AE0-81D2-B5BDD28CD110}">
      <dsp:nvSpPr>
        <dsp:cNvPr id="0" name=""/>
        <dsp:cNvSpPr/>
      </dsp:nvSpPr>
      <dsp:spPr>
        <a:xfrm>
          <a:off x="721334" y="1988527"/>
          <a:ext cx="847577" cy="5297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Reinserção: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736849" y="2004042"/>
        <a:ext cx="816547" cy="4987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B78B7-EADB-47D3-B80F-E44E879FEFAE}">
      <dsp:nvSpPr>
        <dsp:cNvPr id="0" name=""/>
        <dsp:cNvSpPr/>
      </dsp:nvSpPr>
      <dsp:spPr>
        <a:xfrm>
          <a:off x="0" y="1976"/>
          <a:ext cx="1059505" cy="529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TSP Ins. + Barata</a:t>
          </a:r>
          <a:endParaRPr lang="pt-BR" sz="1600" kern="1200" dirty="0"/>
        </a:p>
      </dsp:txBody>
      <dsp:txXfrm>
        <a:off x="15516" y="17492"/>
        <a:ext cx="1028473" cy="498720"/>
      </dsp:txXfrm>
    </dsp:sp>
    <dsp:sp modelId="{314214AA-6E22-4E6A-BCB8-8BDAD986784F}">
      <dsp:nvSpPr>
        <dsp:cNvPr id="0" name=""/>
        <dsp:cNvSpPr/>
      </dsp:nvSpPr>
      <dsp:spPr>
        <a:xfrm>
          <a:off x="105950" y="531729"/>
          <a:ext cx="198573" cy="397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314"/>
              </a:lnTo>
              <a:lnTo>
                <a:pt x="198573" y="39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12A11-8734-4530-B093-55732261FDDD}">
      <dsp:nvSpPr>
        <dsp:cNvPr id="0" name=""/>
        <dsp:cNvSpPr/>
      </dsp:nvSpPr>
      <dsp:spPr>
        <a:xfrm>
          <a:off x="304523" y="664167"/>
          <a:ext cx="847604" cy="529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320039" y="679683"/>
        <a:ext cx="816572" cy="498720"/>
      </dsp:txXfrm>
    </dsp:sp>
    <dsp:sp modelId="{16CD419A-CE7A-44F4-847C-9505534D41B6}">
      <dsp:nvSpPr>
        <dsp:cNvPr id="0" name=""/>
        <dsp:cNvSpPr/>
      </dsp:nvSpPr>
      <dsp:spPr>
        <a:xfrm>
          <a:off x="105950" y="531729"/>
          <a:ext cx="198573" cy="1059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505"/>
              </a:lnTo>
              <a:lnTo>
                <a:pt x="198573" y="1059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F595-7974-4918-9EC0-7BCDB7716EF2}">
      <dsp:nvSpPr>
        <dsp:cNvPr id="0" name=""/>
        <dsp:cNvSpPr/>
      </dsp:nvSpPr>
      <dsp:spPr>
        <a:xfrm>
          <a:off x="304523" y="1326359"/>
          <a:ext cx="847604" cy="529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2-Opt: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320039" y="1341875"/>
        <a:ext cx="816572" cy="498720"/>
      </dsp:txXfrm>
    </dsp:sp>
    <dsp:sp modelId="{327D0776-FCA3-4481-92F3-55EDD9B0CBF3}">
      <dsp:nvSpPr>
        <dsp:cNvPr id="0" name=""/>
        <dsp:cNvSpPr/>
      </dsp:nvSpPr>
      <dsp:spPr>
        <a:xfrm>
          <a:off x="105950" y="531729"/>
          <a:ext cx="198573" cy="1721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696"/>
              </a:lnTo>
              <a:lnTo>
                <a:pt x="198573" y="172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231EE-83E8-481C-997D-628BD988C662}">
      <dsp:nvSpPr>
        <dsp:cNvPr id="0" name=""/>
        <dsp:cNvSpPr/>
      </dsp:nvSpPr>
      <dsp:spPr>
        <a:xfrm>
          <a:off x="304523" y="1988550"/>
          <a:ext cx="847604" cy="529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B.L. Reinserção: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 e D</a:t>
          </a:r>
          <a:endParaRPr lang="pt-BR" sz="1000" kern="1200" dirty="0"/>
        </a:p>
      </dsp:txBody>
      <dsp:txXfrm>
        <a:off x="320039" y="2004066"/>
        <a:ext cx="816572" cy="49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C0259-846A-4E9B-86AB-EFE5A92EBAD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86DF-0C90-4A0F-B971-C9B3798FB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18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AutoShape 4" descr="Resultado de imagem para logomarca ufpb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2778"/>
            <a:ext cx="703257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to 6"/>
          <p:cNvCxnSpPr/>
          <p:nvPr userDrawn="1"/>
        </p:nvCxnSpPr>
        <p:spPr>
          <a:xfrm>
            <a:off x="155575" y="1124744"/>
            <a:ext cx="88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 userDrawn="1"/>
        </p:nvCxnSpPr>
        <p:spPr>
          <a:xfrm>
            <a:off x="152216" y="6237312"/>
            <a:ext cx="88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 userDrawn="1"/>
        </p:nvSpPr>
        <p:spPr>
          <a:xfrm>
            <a:off x="35496" y="6237312"/>
            <a:ext cx="2031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Universidade Federal da Paraíba</a:t>
            </a:r>
          </a:p>
          <a:p>
            <a:r>
              <a:rPr lang="pt-BR" sz="1100" dirty="0" smtClean="0"/>
              <a:t>Departamento de Informática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1436" y="188640"/>
            <a:ext cx="488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INFORMÁTICA </a:t>
            </a:r>
            <a:r>
              <a:rPr lang="en-US" dirty="0" smtClean="0"/>
              <a:t>– MESTRADO   Turma:01 (</a:t>
            </a:r>
            <a:r>
              <a:rPr lang="pt-BR" dirty="0" smtClean="0"/>
              <a:t>2020.1)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Estrutura de dados e complexidade de algoritmos 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1111970"/>
            <a:ext cx="343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</a:t>
            </a:r>
            <a:r>
              <a:rPr lang="pt-BR" dirty="0"/>
              <a:t>Gilberto Farias de Sousa Filho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-27157" y="2132856"/>
            <a:ext cx="9171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Projeto Final da Disciplina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/>
              <a:t>Implementar a meta-heurística Multi-start com busca local VND para o problema do Caixeiro Viajante. 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357301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Data apresentação:  10/07/2020 09:30hrs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Aluno</a:t>
            </a:r>
            <a:r>
              <a:rPr lang="pt-BR" dirty="0" smtClean="0"/>
              <a:t>: Anderson Ernani de Oliveira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4581128"/>
            <a:ext cx="86409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			    	</a:t>
            </a:r>
            <a:r>
              <a:rPr lang="pt-BR" sz="2600" b="1" dirty="0" smtClean="0"/>
              <a:t>FIM</a:t>
            </a:r>
            <a:endParaRPr lang="pt-BR" sz="2600" b="1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Aluno: Anderson Ernani de Oliveira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580112" y="1111970"/>
            <a:ext cx="343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</a:t>
            </a:r>
            <a:r>
              <a:rPr lang="pt-BR" dirty="0"/>
              <a:t>Gilberto Farias de Sousa Filho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-27157" y="2132856"/>
            <a:ext cx="9171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Projeto Final da Disciplina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/>
              <a:t>Implementar a meta-heurística Multi-start com busca local VND para o problema do Caixeiro Viajante. </a:t>
            </a:r>
            <a:endParaRPr lang="en-US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351436" y="188640"/>
            <a:ext cx="488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INFORMÁTICA </a:t>
            </a:r>
            <a:r>
              <a:rPr lang="en-US" dirty="0" smtClean="0"/>
              <a:t>– MESTRADO   Turma:01 (</a:t>
            </a:r>
            <a:r>
              <a:rPr lang="pt-BR" dirty="0" smtClean="0"/>
              <a:t>2020.1)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Estrutura de dados e complexidade de algoritmos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51436" y="188640"/>
            <a:ext cx="488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INFORMÁTICA </a:t>
            </a:r>
            <a:r>
              <a:rPr lang="en-US" dirty="0" smtClean="0"/>
              <a:t>– MESTRADO   Turma:01 (</a:t>
            </a:r>
            <a:r>
              <a:rPr lang="pt-BR" dirty="0" smtClean="0"/>
              <a:t>2020.1)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Estrutura de dados e complexidade de algoritmos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6"/>
            <a:ext cx="6469132" cy="484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300192" y="62167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Aluno</a:t>
            </a:r>
            <a:r>
              <a:rPr lang="pt-BR" sz="1200" dirty="0" smtClean="0"/>
              <a:t>: Anderson Ernani de Oliveira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59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23528" y="1124744"/>
            <a:ext cx="864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>
                <a:solidFill>
                  <a:srgbClr val="C00000"/>
                </a:solidFill>
              </a:rPr>
              <a:t>Diagrama do comportamento do programa implementado</a:t>
            </a:r>
            <a:endParaRPr lang="pt-BR" sz="1600" dirty="0" smtClean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351436" y="188640"/>
            <a:ext cx="488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INFORMÁTICA </a:t>
            </a:r>
            <a:r>
              <a:rPr lang="en-US" dirty="0" smtClean="0"/>
              <a:t>– MESTRADO   Turma:01 (</a:t>
            </a:r>
            <a:r>
              <a:rPr lang="pt-BR" dirty="0" smtClean="0"/>
              <a:t>2020.1)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Estrutura de dados e complexidade de algoritmos 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0192" y="62167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Aluno</a:t>
            </a:r>
            <a:r>
              <a:rPr lang="pt-BR" sz="1200" dirty="0" smtClean="0"/>
              <a:t>: Anderson Ernani de Oliveira</a:t>
            </a:r>
            <a:endParaRPr lang="en-US" sz="1200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989656893"/>
              </p:ext>
            </p:extLst>
          </p:nvPr>
        </p:nvGraphicFramePr>
        <p:xfrm>
          <a:off x="1053488" y="2263224"/>
          <a:ext cx="6552728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ta para a direita 2"/>
          <p:cNvSpPr/>
          <p:nvPr/>
        </p:nvSpPr>
        <p:spPr>
          <a:xfrm>
            <a:off x="2771800" y="3645024"/>
            <a:ext cx="432048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5300136" y="3664548"/>
            <a:ext cx="432048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 explicativo em seta para baixo 8"/>
          <p:cNvSpPr/>
          <p:nvPr/>
        </p:nvSpPr>
        <p:spPr>
          <a:xfrm>
            <a:off x="1115616" y="1556792"/>
            <a:ext cx="6408712" cy="61200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Matriz/grafo carregado via arquivo </a:t>
            </a:r>
            <a:r>
              <a:rPr lang="pt-BR" dirty="0" smtClean="0"/>
              <a:t>TXT</a:t>
            </a:r>
            <a:endParaRPr lang="en-US" dirty="0"/>
          </a:p>
        </p:txBody>
      </p:sp>
      <p:sp>
        <p:nvSpPr>
          <p:cNvPr id="13" name="Texto explicativo em seta para baixo 12"/>
          <p:cNvSpPr/>
          <p:nvPr/>
        </p:nvSpPr>
        <p:spPr>
          <a:xfrm>
            <a:off x="1115616" y="4941168"/>
            <a:ext cx="6408712" cy="57600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Busca Local VND: S e D</a:t>
            </a:r>
            <a:endParaRPr lang="en-US" dirty="0"/>
          </a:p>
        </p:txBody>
      </p:sp>
      <p:sp>
        <p:nvSpPr>
          <p:cNvPr id="10" name="Fluxograma: Processo 9"/>
          <p:cNvSpPr/>
          <p:nvPr/>
        </p:nvSpPr>
        <p:spPr>
          <a:xfrm>
            <a:off x="1115616" y="5589240"/>
            <a:ext cx="6408712" cy="50400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Multi-Start: S e D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642468" y="1294021"/>
            <a:ext cx="1691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 smtClean="0"/>
              <a:t>Legenda:</a:t>
            </a:r>
          </a:p>
          <a:p>
            <a:pPr algn="just"/>
            <a:r>
              <a:rPr lang="pt-BR" sz="1000" dirty="0" smtClean="0"/>
              <a:t>S = Solução (vetor vértices)</a:t>
            </a:r>
          </a:p>
          <a:p>
            <a:pPr algn="just"/>
            <a:r>
              <a:rPr lang="pt-BR" sz="1000" dirty="0" smtClean="0"/>
              <a:t>D = Distância Total</a:t>
            </a:r>
          </a:p>
          <a:p>
            <a:pPr algn="just"/>
            <a:r>
              <a:rPr lang="pt-BR" sz="1000" dirty="0" smtClean="0"/>
              <a:t>B.L. = Busca Local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89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23528" y="1124744"/>
            <a:ext cx="864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>
                <a:solidFill>
                  <a:srgbClr val="C00000"/>
                </a:solidFill>
              </a:rPr>
              <a:t>Diagrama do comportamento do programa implementado</a:t>
            </a:r>
            <a:endParaRPr lang="pt-BR" sz="1600" dirty="0" smtClean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351436" y="188640"/>
            <a:ext cx="488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INFORMÁTICA </a:t>
            </a:r>
            <a:r>
              <a:rPr lang="en-US" dirty="0" smtClean="0"/>
              <a:t>– MESTRADO   Turma:01 (</a:t>
            </a:r>
            <a:r>
              <a:rPr lang="pt-BR" dirty="0" smtClean="0"/>
              <a:t>2020.1)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Estrutura de dados e complexidade de algoritmos 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0192" y="62167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Aluno</a:t>
            </a:r>
            <a:r>
              <a:rPr lang="pt-BR" sz="1200" dirty="0" smtClean="0"/>
              <a:t>: Anderson Ernani de Oliveira</a:t>
            </a:r>
            <a:endParaRPr lang="en-US" sz="1200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51210310"/>
              </p:ext>
            </p:extLst>
          </p:nvPr>
        </p:nvGraphicFramePr>
        <p:xfrm>
          <a:off x="323528" y="2263224"/>
          <a:ext cx="324036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o explicativo em seta para baixo 8"/>
          <p:cNvSpPr/>
          <p:nvPr/>
        </p:nvSpPr>
        <p:spPr>
          <a:xfrm>
            <a:off x="1115616" y="1556792"/>
            <a:ext cx="6408712" cy="61200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Matriz/grafo carregado via arquivo </a:t>
            </a:r>
            <a:r>
              <a:rPr lang="pt-BR" dirty="0" smtClean="0"/>
              <a:t>TXT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06" y="2348879"/>
            <a:ext cx="5294034" cy="35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1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23528" y="1124744"/>
            <a:ext cx="864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>
                <a:solidFill>
                  <a:srgbClr val="C00000"/>
                </a:solidFill>
              </a:rPr>
              <a:t>Diagrama do comportamento do programa implementado</a:t>
            </a:r>
            <a:endParaRPr lang="pt-BR" sz="1600" dirty="0" smtClean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351436" y="188640"/>
            <a:ext cx="488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INFORMÁTICA </a:t>
            </a:r>
            <a:r>
              <a:rPr lang="en-US" dirty="0" smtClean="0"/>
              <a:t>– MESTRADO   Turma:01 (</a:t>
            </a:r>
            <a:r>
              <a:rPr lang="pt-BR" dirty="0" smtClean="0"/>
              <a:t>2020.1)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Estrutura de dados e complexidade de algoritmos 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0192" y="62167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Aluno</a:t>
            </a:r>
            <a:r>
              <a:rPr lang="pt-BR" sz="1200" dirty="0" smtClean="0"/>
              <a:t>: Anderson Ernani de Oliveira</a:t>
            </a:r>
            <a:endParaRPr lang="en-US" sz="1200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876550846"/>
              </p:ext>
            </p:extLst>
          </p:nvPr>
        </p:nvGraphicFramePr>
        <p:xfrm>
          <a:off x="35496" y="2263224"/>
          <a:ext cx="2078352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o explicativo em seta para baixo 8"/>
          <p:cNvSpPr/>
          <p:nvPr/>
        </p:nvSpPr>
        <p:spPr>
          <a:xfrm>
            <a:off x="1115616" y="1556792"/>
            <a:ext cx="6408712" cy="61200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Matriz/grafo carregado via arquivo </a:t>
            </a:r>
            <a:r>
              <a:rPr lang="pt-BR" dirty="0" smtClean="0"/>
              <a:t>TXT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01" y="3930377"/>
            <a:ext cx="5894548" cy="216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11" y="2240800"/>
            <a:ext cx="3792581" cy="162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5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23528" y="1124744"/>
            <a:ext cx="864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>
                <a:solidFill>
                  <a:srgbClr val="C00000"/>
                </a:solidFill>
              </a:rPr>
              <a:t>Diagrama do comportamento do programa implementado</a:t>
            </a:r>
            <a:endParaRPr lang="pt-BR" sz="1600" dirty="0" smtClean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351436" y="188640"/>
            <a:ext cx="488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INFORMÁTICA </a:t>
            </a:r>
            <a:r>
              <a:rPr lang="en-US" dirty="0" smtClean="0"/>
              <a:t>– MESTRADO   Turma:01 (</a:t>
            </a:r>
            <a:r>
              <a:rPr lang="pt-BR" dirty="0" smtClean="0"/>
              <a:t>2020.1)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Estrutura de dados e complexidade de algoritmos 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0192" y="62167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Aluno</a:t>
            </a:r>
            <a:r>
              <a:rPr lang="pt-BR" sz="1200" dirty="0" smtClean="0"/>
              <a:t>: Anderson Ernani de Oliveira</a:t>
            </a:r>
            <a:endParaRPr lang="en-US" sz="1200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46705330"/>
              </p:ext>
            </p:extLst>
          </p:nvPr>
        </p:nvGraphicFramePr>
        <p:xfrm>
          <a:off x="323528" y="2263224"/>
          <a:ext cx="179032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o explicativo em seta para baixo 8"/>
          <p:cNvSpPr/>
          <p:nvPr/>
        </p:nvSpPr>
        <p:spPr>
          <a:xfrm>
            <a:off x="1115616" y="1556792"/>
            <a:ext cx="6408712" cy="61200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Matriz/grafo carregado via arquivo </a:t>
            </a:r>
            <a:r>
              <a:rPr lang="pt-BR" dirty="0" smtClean="0"/>
              <a:t>TXT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6" y="3933055"/>
            <a:ext cx="5997318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11" y="2240800"/>
            <a:ext cx="3792581" cy="162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5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23528" y="1124744"/>
            <a:ext cx="864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>
                <a:solidFill>
                  <a:srgbClr val="C00000"/>
                </a:solidFill>
              </a:rPr>
              <a:t>Diagrama do comportamento do programa implementado</a:t>
            </a:r>
            <a:endParaRPr lang="pt-BR" sz="1600" dirty="0" smtClean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351436" y="188640"/>
            <a:ext cx="488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INFORMÁTICA </a:t>
            </a:r>
            <a:r>
              <a:rPr lang="en-US" dirty="0" smtClean="0"/>
              <a:t>– MESTRADO   Turma:01 (</a:t>
            </a:r>
            <a:r>
              <a:rPr lang="pt-BR" dirty="0" smtClean="0"/>
              <a:t>2020.1)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Estrutura de dados e complexidade de algoritmos 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0192" y="62167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Aluno</a:t>
            </a:r>
            <a:r>
              <a:rPr lang="pt-BR" sz="1200" dirty="0" smtClean="0"/>
              <a:t>: Anderson Ernani de Oliveira</a:t>
            </a:r>
            <a:endParaRPr lang="en-US" sz="1200" dirty="0"/>
          </a:p>
        </p:txBody>
      </p:sp>
      <p:sp>
        <p:nvSpPr>
          <p:cNvPr id="13" name="Texto explicativo em seta para baixo 12"/>
          <p:cNvSpPr/>
          <p:nvPr/>
        </p:nvSpPr>
        <p:spPr>
          <a:xfrm>
            <a:off x="1115616" y="1484784"/>
            <a:ext cx="6408712" cy="57600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Busca Local VND: S e D</a:t>
            </a:r>
            <a:endParaRPr lang="en-US" dirty="0"/>
          </a:p>
        </p:txBody>
      </p:sp>
      <p:sp>
        <p:nvSpPr>
          <p:cNvPr id="10" name="Fluxograma: Processo 9"/>
          <p:cNvSpPr/>
          <p:nvPr/>
        </p:nvSpPr>
        <p:spPr>
          <a:xfrm>
            <a:off x="1115616" y="3356992"/>
            <a:ext cx="6408712" cy="50400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Multi-Start: S e D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727058" cy="73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6727058" cy="76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3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23528" y="1124744"/>
            <a:ext cx="864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>
                <a:solidFill>
                  <a:srgbClr val="C00000"/>
                </a:solidFill>
              </a:rPr>
              <a:t>Resultado Geral</a:t>
            </a:r>
            <a:endParaRPr lang="pt-BR" sz="1600" dirty="0" smtClean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351436" y="188640"/>
            <a:ext cx="488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INFORMÁTICA </a:t>
            </a:r>
            <a:r>
              <a:rPr lang="en-US" dirty="0" smtClean="0"/>
              <a:t>– MESTRADO   Turma:01 (</a:t>
            </a:r>
            <a:r>
              <a:rPr lang="pt-BR" dirty="0" smtClean="0"/>
              <a:t>2020.1)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Estrutura de dados e complexidade de algoritmos 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0192" y="62167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Aluno</a:t>
            </a:r>
            <a:r>
              <a:rPr lang="pt-BR" sz="1200" dirty="0" smtClean="0"/>
              <a:t>: Anderson Ernani de Oliveira</a:t>
            </a:r>
            <a:endParaRPr 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04864"/>
            <a:ext cx="447190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4546582" cy="31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0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23527" y="1124744"/>
            <a:ext cx="8640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>
                <a:solidFill>
                  <a:srgbClr val="C00000"/>
                </a:solidFill>
              </a:rPr>
              <a:t>Após entendimento de como os métodos foram encadeados, partimos para a apresentação detalhada do código fonte do programa, implementado em linguagem c/c++.</a:t>
            </a:r>
            <a:endParaRPr lang="pt-BR" sz="1600" dirty="0" smtClean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351436" y="188640"/>
            <a:ext cx="488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INFORMÁTICA </a:t>
            </a:r>
            <a:r>
              <a:rPr lang="en-US" dirty="0" smtClean="0"/>
              <a:t>– MESTRADO   Turma:01 (</a:t>
            </a:r>
            <a:r>
              <a:rPr lang="pt-BR" dirty="0" smtClean="0"/>
              <a:t>2020.1)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Estrutura de dados e complexidade de algoritmos 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0192" y="62167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Aluno</a:t>
            </a:r>
            <a:r>
              <a:rPr lang="pt-BR" sz="1200" dirty="0" smtClean="0"/>
              <a:t>: Anderson Ernani de Oliveira</a:t>
            </a:r>
            <a:endParaRPr 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0" y="1772816"/>
            <a:ext cx="8964486" cy="425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1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504</Words>
  <Application>Microsoft Office PowerPoint</Application>
  <PresentationFormat>Apresentação na tela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Ernani de Oliveira</dc:creator>
  <cp:lastModifiedBy>Anderson Ernani de Oliveira</cp:lastModifiedBy>
  <cp:revision>67</cp:revision>
  <dcterms:created xsi:type="dcterms:W3CDTF">2020-03-19T22:20:11Z</dcterms:created>
  <dcterms:modified xsi:type="dcterms:W3CDTF">2020-07-09T17:19:52Z</dcterms:modified>
</cp:coreProperties>
</file>