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4674-C4FA-4C3B-AB87-F0268A98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18" y="2091559"/>
            <a:ext cx="9607638" cy="18498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									DIVULGUE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dirty="0">
                <a:latin typeface="Algerian" panose="04020705040A02060702" pitchFamily="82" charset="0"/>
              </a:rPr>
              <a:t>									</a:t>
            </a:r>
            <a:r>
              <a:rPr lang="en-US" dirty="0">
                <a:latin typeface="Algerian" panose="04020705040A02060702" pitchFamily="82" charset="0"/>
              </a:rPr>
              <a:t> 						</a:t>
            </a:r>
            <a:r>
              <a:rPr lang="en-US" dirty="0" err="1">
                <a:latin typeface="Algerian" panose="04020705040A02060702" pitchFamily="82" charset="0"/>
              </a:rPr>
              <a:t>Aqui</a:t>
            </a:r>
            <a:r>
              <a:rPr lang="en-US" dirty="0">
                <a:latin typeface="Algerian" panose="04020705040A02060702" pitchFamily="82" charset="0"/>
              </a:rPr>
              <a:t>	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DA93-2F3C-4972-864C-5612918A4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FC2E-F15A-4B59-BEB1-6F7B0A5E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80" y="2299193"/>
            <a:ext cx="2076740" cy="17528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C23DF9-D583-4BEC-846B-F078B55C2B82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0" cy="6765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57D25FD-A622-4556-8258-3333DB1DF937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84452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A187F43-E995-4715-A7C8-03DA1951C333}"/>
              </a:ext>
            </a:extLst>
          </p:cNvPr>
          <p:cNvCxnSpPr>
            <a:cxnSpLocks/>
          </p:cNvCxnSpPr>
          <p:nvPr/>
        </p:nvCxnSpPr>
        <p:spPr>
          <a:xfrm flipV="1">
            <a:off x="8998419" y="3804746"/>
            <a:ext cx="0" cy="77281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62EA7E8-E5AE-4DB8-9463-70C9B19AEACB}"/>
              </a:ext>
            </a:extLst>
          </p:cNvPr>
          <p:cNvCxnSpPr>
            <a:cxnSpLocks/>
          </p:cNvCxnSpPr>
          <p:nvPr/>
        </p:nvCxnSpPr>
        <p:spPr>
          <a:xfrm flipH="1">
            <a:off x="8387257" y="4577556"/>
            <a:ext cx="61116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F1AF-17B9-44B8-9CEA-F8913C6E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z="4400" dirty="0" err="1">
                <a:latin typeface="Agency FB" panose="020B0503020202020204" pitchFamily="34" charset="0"/>
              </a:rPr>
              <a:t>Problemas</a:t>
            </a:r>
            <a:r>
              <a:rPr lang="en-US" sz="4400" dirty="0">
                <a:latin typeface="Agency FB" panose="020B0503020202020204" pitchFamily="34" charset="0"/>
              </a:rPr>
              <a:t> da </a:t>
            </a:r>
            <a:r>
              <a:rPr lang="en-US" sz="4400" dirty="0" err="1">
                <a:latin typeface="Agency FB" panose="020B0503020202020204" pitchFamily="34" charset="0"/>
              </a:rPr>
              <a:t>prefeitura</a:t>
            </a:r>
            <a:r>
              <a:rPr lang="en-US" sz="4400" dirty="0">
                <a:latin typeface="Agency FB" panose="020B0503020202020204" pitchFamily="34" charset="0"/>
              </a:rPr>
              <a:t> e </a:t>
            </a:r>
            <a:r>
              <a:rPr lang="en-US" sz="4400" dirty="0" err="1">
                <a:latin typeface="Agency FB" panose="020B0503020202020204" pitchFamily="34" charset="0"/>
              </a:rPr>
              <a:t>popula</a:t>
            </a:r>
            <a:r>
              <a:rPr lang="pt-BR" sz="4400" dirty="0" err="1">
                <a:latin typeface="Agency FB" panose="020B0503020202020204" pitchFamily="34" charset="0"/>
              </a:rPr>
              <a:t>ção</a:t>
            </a:r>
            <a:endParaRPr lang="pt-BR" sz="4400" dirty="0"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7810E-10C1-4194-B81F-3831D551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falta de um meio eficaz que estabeleça comunicação da população para com a prefeitura.</a:t>
            </a:r>
          </a:p>
          <a:p>
            <a:r>
              <a:rPr lang="pt-BR" sz="2000" dirty="0"/>
              <a:t>O custo de se fazer uma boa pesquisa de opinião pública.</a:t>
            </a:r>
          </a:p>
          <a:p>
            <a:r>
              <a:rPr lang="pt-BR" sz="2000" dirty="0"/>
              <a:t>A dificuldade das pessoas relatarem problemas de infraestrutura encontradas na cidade.</a:t>
            </a:r>
          </a:p>
          <a:p>
            <a:r>
              <a:rPr lang="pt-BR" dirty="0"/>
              <a:t>A dificuldade da prefeitura em saber como priorizar algumas ações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237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EA1-CB40-4AEB-A154-36AA84FA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gency FB" panose="020B0503020202020204" pitchFamily="34" charset="0"/>
              </a:rPr>
              <a:t>Impacto na vida dos cidadãos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62C72-53D4-43D0-A10E-F9F23A8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a informações referentes a gestão da infraestrutura da cidade.</a:t>
            </a:r>
          </a:p>
          <a:p>
            <a:r>
              <a:rPr lang="pt-BR" dirty="0"/>
              <a:t>Um canal direto de comunicação entre a população e a prefeitura.</a:t>
            </a:r>
          </a:p>
          <a:p>
            <a:r>
              <a:rPr lang="pt-BR" dirty="0"/>
              <a:t>Contribuição na gestão e melhoria da cidade.</a:t>
            </a:r>
          </a:p>
        </p:txBody>
      </p:sp>
    </p:spTree>
    <p:extLst>
      <p:ext uri="{BB962C8B-B14F-4D97-AF65-F5344CB8AC3E}">
        <p14:creationId xmlns:p14="http://schemas.microsoft.com/office/powerpoint/2010/main" val="33345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9FEF6-8F4D-4023-96A0-A6EEFBDD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Agency FB" panose="020B0503020202020204" pitchFamily="34" charset="0"/>
              </a:rPr>
              <a:t>O que fizemos?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D2FDB7-6D08-415C-97CE-3F8666567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14011"/>
            <a:ext cx="1887794" cy="3416300"/>
          </a:xfrm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475673D-F0B1-46D0-BF7B-FF6DCB5E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32" y="2614011"/>
            <a:ext cx="1906882" cy="3417766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A7DF9A1-7B7D-4315-82D5-DF98C090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98" y="2614011"/>
            <a:ext cx="1909867" cy="34243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0525E7-37BE-4460-8E95-8EB08B2CB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4" y="2614011"/>
            <a:ext cx="1906818" cy="34408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BDE8FD-D550-4D38-A573-141C76E88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481" y="2614011"/>
            <a:ext cx="1892528" cy="3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F8566-76E7-40CB-8D28-B2523F01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AFE7A-2108-4926-B13E-7DE2F5C4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24" y="2990499"/>
            <a:ext cx="5456772" cy="306793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69AC90-D6E1-4766-9302-254B5FBC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763" y="2990499"/>
            <a:ext cx="5612495" cy="30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F05E-08C2-47AC-995A-F9C4B7F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32AF23-2AF8-45B5-8177-A41E1DA7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75" y="2831403"/>
            <a:ext cx="5473521" cy="31755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A4D170-CCF1-4606-B5F2-1A35327D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09" y="2831403"/>
            <a:ext cx="5620512" cy="31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920</TotalTime>
  <Words>96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Agency FB</vt:lpstr>
      <vt:lpstr>Algerian</vt:lpstr>
      <vt:lpstr>Arial</vt:lpstr>
      <vt:lpstr>Century Gothic</vt:lpstr>
      <vt:lpstr>Wingdings 3</vt:lpstr>
      <vt:lpstr>Íon - Sala da Diretoria</vt:lpstr>
      <vt:lpstr>         DIVULGUE                 Aqui </vt:lpstr>
      <vt:lpstr>Problemas da prefeitura e população</vt:lpstr>
      <vt:lpstr>Impacto na vida dos cidadãos</vt:lpstr>
      <vt:lpstr>O que fizemos?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Felipe</dc:creator>
  <cp:lastModifiedBy>Anderson Felipe</cp:lastModifiedBy>
  <cp:revision>20</cp:revision>
  <dcterms:created xsi:type="dcterms:W3CDTF">2017-07-06T12:27:04Z</dcterms:created>
  <dcterms:modified xsi:type="dcterms:W3CDTF">2017-07-11T18:14:03Z</dcterms:modified>
</cp:coreProperties>
</file>