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E4674-C4FA-4C3B-AB87-F0268A980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18" y="2091559"/>
            <a:ext cx="9607638" cy="184982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									DIVULGUE AQUI</a:t>
            </a:r>
            <a:br>
              <a:rPr lang="pt-BR" dirty="0">
                <a:latin typeface="Algerian" panose="04020705040A02060702" pitchFamily="82" charset="0"/>
              </a:rPr>
            </a:br>
            <a:r>
              <a:rPr lang="pt-BR" dirty="0">
                <a:latin typeface="Algerian" panose="04020705040A02060702" pitchFamily="82" charset="0"/>
              </a:rPr>
              <a:t>									GUS	</a:t>
            </a:r>
            <a:r>
              <a:rPr lang="en-US" dirty="0">
                <a:latin typeface="Algerian" panose="04020705040A02060702" pitchFamily="82" charset="0"/>
              </a:rPr>
              <a:t> 				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8DA93-2F3C-4972-864C-5612918A4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63FC2E-F15A-4B59-BEB1-6F7B0A5E9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580" y="2299193"/>
            <a:ext cx="2076740" cy="1752845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AC23DF9-D583-4BEC-846B-F078B55C2B82}"/>
              </a:ext>
            </a:extLst>
          </p:cNvPr>
          <p:cNvCxnSpPr>
            <a:cxnSpLocks/>
          </p:cNvCxnSpPr>
          <p:nvPr/>
        </p:nvCxnSpPr>
        <p:spPr>
          <a:xfrm>
            <a:off x="3170432" y="1622681"/>
            <a:ext cx="0" cy="67651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57D25FD-A622-4556-8258-3333DB1DF937}"/>
              </a:ext>
            </a:extLst>
          </p:cNvPr>
          <p:cNvCxnSpPr>
            <a:cxnSpLocks/>
          </p:cNvCxnSpPr>
          <p:nvPr/>
        </p:nvCxnSpPr>
        <p:spPr>
          <a:xfrm>
            <a:off x="3170432" y="1622681"/>
            <a:ext cx="84452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A187F43-E995-4715-A7C8-03DA1951C333}"/>
              </a:ext>
            </a:extLst>
          </p:cNvPr>
          <p:cNvCxnSpPr>
            <a:cxnSpLocks/>
          </p:cNvCxnSpPr>
          <p:nvPr/>
        </p:nvCxnSpPr>
        <p:spPr>
          <a:xfrm flipV="1">
            <a:off x="8998419" y="3804746"/>
            <a:ext cx="0" cy="77281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62EA7E8-E5AE-4DB8-9463-70C9B19AEACB}"/>
              </a:ext>
            </a:extLst>
          </p:cNvPr>
          <p:cNvCxnSpPr>
            <a:cxnSpLocks/>
          </p:cNvCxnSpPr>
          <p:nvPr/>
        </p:nvCxnSpPr>
        <p:spPr>
          <a:xfrm flipH="1">
            <a:off x="8387257" y="4577556"/>
            <a:ext cx="61116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F1AF-17B9-44B8-9CEA-F8913C6E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Agency FB" panose="020B0503020202020204" pitchFamily="34" charset="0"/>
              </a:rPr>
              <a:t>Problemas</a:t>
            </a:r>
            <a:r>
              <a:rPr lang="en-US" sz="4400" dirty="0">
                <a:latin typeface="Agency FB" panose="020B0503020202020204" pitchFamily="34" charset="0"/>
              </a:rPr>
              <a:t> da </a:t>
            </a:r>
            <a:r>
              <a:rPr lang="en-US" sz="4400" dirty="0" err="1">
                <a:latin typeface="Agency FB" panose="020B0503020202020204" pitchFamily="34" charset="0"/>
              </a:rPr>
              <a:t>prefeitura</a:t>
            </a:r>
            <a:r>
              <a:rPr lang="en-US" sz="4400" dirty="0">
                <a:latin typeface="Agency FB" panose="020B0503020202020204" pitchFamily="34" charset="0"/>
              </a:rPr>
              <a:t> e </a:t>
            </a:r>
            <a:r>
              <a:rPr lang="en-US" sz="4400" dirty="0" err="1">
                <a:latin typeface="Agency FB" panose="020B0503020202020204" pitchFamily="34" charset="0"/>
              </a:rPr>
              <a:t>popula</a:t>
            </a:r>
            <a:r>
              <a:rPr lang="pt-BR" sz="4400" dirty="0" err="1">
                <a:latin typeface="Agency FB" panose="020B0503020202020204" pitchFamily="34" charset="0"/>
              </a:rPr>
              <a:t>ção</a:t>
            </a:r>
            <a:endParaRPr lang="pt-BR" sz="4400" dirty="0">
              <a:latin typeface="Agency FB" panose="020B0503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7810E-10C1-4194-B81F-3831D551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falta de um meio eficaz que estabeleça comunicação da população para com a prefeitura.</a:t>
            </a:r>
          </a:p>
          <a:p>
            <a:r>
              <a:rPr lang="pt-BR" sz="2000" dirty="0"/>
              <a:t>O custo de se fazer uma boa pesquisa de opinião pública.</a:t>
            </a:r>
          </a:p>
          <a:p>
            <a:r>
              <a:rPr lang="pt-BR" sz="2000" dirty="0"/>
              <a:t>A dificuldade das pessoas relatarem problemas de infraestrutura encontradas na cidade.</a:t>
            </a:r>
          </a:p>
        </p:txBody>
      </p:sp>
    </p:spTree>
    <p:extLst>
      <p:ext uri="{BB962C8B-B14F-4D97-AF65-F5344CB8AC3E}">
        <p14:creationId xmlns:p14="http://schemas.microsoft.com/office/powerpoint/2010/main" val="242371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48EA1-CB40-4AEB-A154-36AA84FA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Agency FB" panose="020B0503020202020204" pitchFamily="34" charset="0"/>
              </a:rPr>
              <a:t>Impacto na vida dos cidadãos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62C72-53D4-43D0-A10E-F9F23A8A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Acesso a informações referentes a gestão da infraestrutura da cidade.</a:t>
            </a:r>
          </a:p>
          <a:p>
            <a:r>
              <a:rPr lang="pt-BR" dirty="0"/>
              <a:t>Um canal direto de comunicação entre a população e a prefeitura.</a:t>
            </a:r>
          </a:p>
          <a:p>
            <a:r>
              <a:rPr lang="pt-BR" dirty="0"/>
              <a:t>Contribuição na gestão e melhoria da cidade.</a:t>
            </a:r>
          </a:p>
        </p:txBody>
      </p:sp>
    </p:spTree>
    <p:extLst>
      <p:ext uri="{BB962C8B-B14F-4D97-AF65-F5344CB8AC3E}">
        <p14:creationId xmlns:p14="http://schemas.microsoft.com/office/powerpoint/2010/main" val="333458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9FEF6-8F4D-4023-96A0-A6EEFBDD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Agency FB" panose="020B0503020202020204" pitchFamily="34" charset="0"/>
              </a:rPr>
              <a:t>O que fizemos?</a:t>
            </a:r>
          </a:p>
        </p:txBody>
      </p:sp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3E9B4CDC-E1C8-416C-AAF2-407D761BD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058" y="2843342"/>
            <a:ext cx="1921668" cy="3416300"/>
          </a:xfr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3A71C1F-41BB-4A53-B861-3BE9C1401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6" y="2843342"/>
            <a:ext cx="1955800" cy="34163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D2B8C36-4C44-4984-B741-89A8C184F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206" y="2843342"/>
            <a:ext cx="1893033" cy="34163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0DE81F9-FC58-4162-84E7-1A3F936E0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131" y="2843342"/>
            <a:ext cx="1896212" cy="343802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5172E2B8-4E17-4FA8-A500-EFEA7EF555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0823" y="2843342"/>
            <a:ext cx="1968357" cy="34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17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367</TotalTime>
  <Words>86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Agency FB</vt:lpstr>
      <vt:lpstr>Algerian</vt:lpstr>
      <vt:lpstr>Arial</vt:lpstr>
      <vt:lpstr>Century Gothic</vt:lpstr>
      <vt:lpstr>Wingdings 3</vt:lpstr>
      <vt:lpstr>Íon - Sala da Diretoria</vt:lpstr>
      <vt:lpstr>         DIVULGUE AQUI          GUS      </vt:lpstr>
      <vt:lpstr>Problemas da prefeitura e população</vt:lpstr>
      <vt:lpstr>Impacto na vida dos cidadãos</vt:lpstr>
      <vt:lpstr>O que fizemos?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Felipe</dc:creator>
  <cp:lastModifiedBy>Anderson Felipe</cp:lastModifiedBy>
  <cp:revision>9</cp:revision>
  <dcterms:created xsi:type="dcterms:W3CDTF">2017-07-06T12:27:04Z</dcterms:created>
  <dcterms:modified xsi:type="dcterms:W3CDTF">2017-07-06T18:34:46Z</dcterms:modified>
</cp:coreProperties>
</file>