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1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5A70-91D1-414F-B4CC-A991417CD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8C073-9D51-437B-970A-BAC0D63A8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257F-4FBA-4F89-9726-257C101B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EB6E-3AE2-4E9B-839B-3EA55A42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CC6E-D6C6-48CE-8880-4AA80C7B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FEF6-11FB-4A0A-AA16-558A549D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4933-93D3-4FF7-8439-ACD5EF08A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FFC6-A0D0-4141-A78A-76660CB0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BA2E-AB5B-4016-97B7-8BC9F36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2DCE-3945-4520-8E51-908A12CC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15F73-E4E6-4C5C-942F-B205EA5B5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F6ADE-5AA8-4665-A6DE-8718E2B1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D2E7-C130-4A63-B266-B6C4E4A0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A10D-4319-43F7-A6C6-11FEF211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6EB8-E63B-4611-9578-A6B830DA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9C8F-22A4-4602-9402-07BF4CBE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4922-91D3-408D-8B35-69A26C31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9F35-5DAC-4966-B96D-3435B0C6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407C0-91F6-49FA-9670-882D884C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505C-4C48-4E6F-AF5B-618399E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0EAB-71CD-426D-9AC7-CB7042D3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8A42-C4E2-4DE7-A2E9-A8EDEBE2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BF52B-1A63-4CF4-B18A-535108FA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0AB2-5B35-44A6-A808-F03D4B27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4708-F7F7-4DB0-BF60-DD548A0A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9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7E19-C1E9-407F-8FBC-5679105D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CB14-EF0B-4B41-9687-F4693AC6B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BD8B7-1D11-45FB-8691-83DF83A22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69EB3-B4DB-4491-955B-BD5754F3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15CF9-5A87-4EEC-955E-EB163197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C7DE7-B0BD-4EED-80DB-3BFBDE13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7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233D-A4EB-4234-B140-8BAF4609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F8318-0F4D-4C0D-96FA-C5CF6F59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FF875-2130-436F-BF29-EF2BE9661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C19AE5-C05A-4E08-AD95-25639E4BC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DB2D3-A07D-4C26-8AAF-85B4F1664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9DA49-A1B6-4AAD-805B-837A39EB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8F745-ED20-4FF8-9186-8451BD6B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8439F-6596-4E39-BF16-0879122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7721-DDDE-4D95-BC45-E9A0F265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2B96C-DE86-4546-A0EE-A1D554E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2546F-AE4F-4FD4-9BC0-BFE15893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4646EF-F5C6-4BA6-963B-F32DB9EE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1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03C14-9EA8-4285-A0AA-907476D7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5455F-B076-42D6-B719-2B3370FB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1A8D-4E1C-4825-98D1-1E1499DC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654E-E142-45C8-93AC-24484B48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B377-4C3C-447E-9BB8-28B6AAC7F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3F12-507E-410D-9732-09767E6A2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609A9-C6D5-4756-B278-F9782E91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B72D1-C572-4851-997B-EFB845EA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11F94-6B9B-4E50-BE0D-B1085519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2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290B-00A6-4BB6-B434-6DCB5FF5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F72EE-BAC5-4E62-A3F8-7F2F2F946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EABA1-6B51-40F1-B357-A6841613E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8B97-264B-4B73-B292-7D6F5F4E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15726-A194-4C6D-ABD4-33A9DDA4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67D8-6D11-4094-8F41-1A01BDA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8F6F9-06F2-4976-887F-107EDCF5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DAE7A-9534-4829-8B3C-02A5AA22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9A57-C6B6-41FB-A3B3-F3DFE5D0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4EA86-0A4C-4410-9DC4-A6EEE10E3F8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B75F-892A-4951-8240-6A2EB098C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53C1-B34E-4EC3-94BD-213F546B8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2B16-C92C-4C26-A528-FC88AF85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1CB6-D7CD-4D04-AF59-B6E5C720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CCB52-39B3-41D1-82B9-973DE8075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gn, phone&#10;&#10;Description automatically generated">
            <a:extLst>
              <a:ext uri="{FF2B5EF4-FFF2-40B4-BE49-F238E27FC236}">
                <a16:creationId xmlns:a16="http://schemas.microsoft.com/office/drawing/2014/main" id="{2B58A26A-2166-48C0-88C2-6BD9C1B7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60"/>
            <a:ext cx="12192000" cy="6380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E179EC-3FB0-439B-AA37-65FE1254D9F7}"/>
              </a:ext>
            </a:extLst>
          </p:cNvPr>
          <p:cNvSpPr/>
          <p:nvPr/>
        </p:nvSpPr>
        <p:spPr>
          <a:xfrm>
            <a:off x="679508" y="3867325"/>
            <a:ext cx="6937696" cy="1073792"/>
          </a:xfrm>
          <a:prstGeom prst="rect">
            <a:avLst/>
          </a:prstGeom>
          <a:solidFill>
            <a:srgbClr val="511C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26/</a:t>
            </a:r>
            <a:r>
              <a:rPr lang="en-US" sz="3200" dirty="0" err="1"/>
              <a:t>Outubro</a:t>
            </a:r>
            <a:r>
              <a:rPr lang="en-US" sz="3200" dirty="0"/>
              <a:t> – </a:t>
            </a:r>
            <a:r>
              <a:rPr lang="en-US" sz="3200" dirty="0" err="1"/>
              <a:t>Auditório</a:t>
            </a:r>
            <a:r>
              <a:rPr lang="en-US" sz="3200" dirty="0"/>
              <a:t> da </a:t>
            </a:r>
            <a:r>
              <a:rPr lang="en-US" sz="3200" dirty="0" err="1"/>
              <a:t>Softplan</a:t>
            </a:r>
            <a:endParaRPr lang="en-US" sz="3200" dirty="0"/>
          </a:p>
          <a:p>
            <a:endParaRPr lang="en-US" dirty="0"/>
          </a:p>
          <a:p>
            <a:r>
              <a:rPr lang="en-US" dirty="0"/>
              <a:t>Building Full-stack C# Web Apps with </a:t>
            </a:r>
            <a:r>
              <a:rPr lang="en-US" b="1" dirty="0" err="1"/>
              <a:t>Blazor</a:t>
            </a:r>
            <a:r>
              <a:rPr lang="en-US" dirty="0"/>
              <a:t> in </a:t>
            </a:r>
            <a:r>
              <a:rPr lang="en-US" b="1" dirty="0"/>
              <a:t>.NET Core 3.0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ABE17-D765-4C99-A7E8-C68D86EE9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388" y="476315"/>
            <a:ext cx="1635514" cy="170244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B5F34C-5BAB-45C4-BA24-58FC6AA15D0D}"/>
              </a:ext>
            </a:extLst>
          </p:cNvPr>
          <p:cNvSpPr/>
          <p:nvPr/>
        </p:nvSpPr>
        <p:spPr>
          <a:xfrm>
            <a:off x="2174496" y="527267"/>
            <a:ext cx="4427640" cy="4034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Anderson Luiz Ferrari</a:t>
            </a:r>
          </a:p>
          <a:p>
            <a:r>
              <a:rPr lang="en-US" sz="2000" dirty="0"/>
              <a:t>Palestra </a:t>
            </a:r>
            <a:r>
              <a:rPr lang="en-US" sz="2000" dirty="0" err="1"/>
              <a:t>confirmada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34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Tochetto</dc:creator>
  <cp:lastModifiedBy>Anderson Ferrari</cp:lastModifiedBy>
  <cp:revision>3</cp:revision>
  <dcterms:created xsi:type="dcterms:W3CDTF">2019-10-23T15:57:37Z</dcterms:created>
  <dcterms:modified xsi:type="dcterms:W3CDTF">2019-10-23T16:48:16Z</dcterms:modified>
</cp:coreProperties>
</file>