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C90DC-20FA-47DA-A220-8AB852031092}" v="60" dt="2022-10-24T17:00:3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LY DA SILVA TERUEL" userId="9901f8de-63cf-4795-81e3-02c3d180de25" providerId="ADAL" clId="{D7CC90DC-20FA-47DA-A220-8AB852031092}"/>
    <pc:docChg chg="undo custSel modSld">
      <pc:chgData name="EMILLY DA SILVA TERUEL" userId="9901f8de-63cf-4795-81e3-02c3d180de25" providerId="ADAL" clId="{D7CC90DC-20FA-47DA-A220-8AB852031092}" dt="2022-10-24T17:00:59.711" v="1134" actId="478"/>
      <pc:docMkLst>
        <pc:docMk/>
      </pc:docMkLst>
      <pc:sldChg chg="addSp delSp modSp mod">
        <pc:chgData name="EMILLY DA SILVA TERUEL" userId="9901f8de-63cf-4795-81e3-02c3d180de25" providerId="ADAL" clId="{D7CC90DC-20FA-47DA-A220-8AB852031092}" dt="2022-10-24T16:41:25.111" v="1112"/>
        <pc:sldMkLst>
          <pc:docMk/>
          <pc:sldMk cId="1916812059" sldId="256"/>
        </pc:sldMkLst>
        <pc:spChg chg="del mod">
          <ac:chgData name="EMILLY DA SILVA TERUEL" userId="9901f8de-63cf-4795-81e3-02c3d180de25" providerId="ADAL" clId="{D7CC90DC-20FA-47DA-A220-8AB852031092}" dt="2022-10-20T17:56:15.790" v="608" actId="478"/>
          <ac:spMkLst>
            <pc:docMk/>
            <pc:sldMk cId="1916812059" sldId="256"/>
            <ac:spMk id="2" creationId="{676CA7C1-9DD2-185B-BE89-69CBB55432D9}"/>
          </ac:spMkLst>
        </pc:spChg>
        <pc:spChg chg="add del mod">
          <ac:chgData name="EMILLY DA SILVA TERUEL" userId="9901f8de-63cf-4795-81e3-02c3d180de25" providerId="ADAL" clId="{D7CC90DC-20FA-47DA-A220-8AB852031092}" dt="2022-10-24T16:41:21.660" v="1111"/>
          <ac:spMkLst>
            <pc:docMk/>
            <pc:sldMk cId="1916812059" sldId="256"/>
            <ac:spMk id="2" creationId="{A31BAA53-F883-5A17-30D5-A11A07D78C46}"/>
          </ac:spMkLst>
        </pc:spChg>
        <pc:spChg chg="add mod">
          <ac:chgData name="EMILLY DA SILVA TERUEL" userId="9901f8de-63cf-4795-81e3-02c3d180de25" providerId="ADAL" clId="{D7CC90DC-20FA-47DA-A220-8AB852031092}" dt="2022-10-24T16:41:25.111" v="1112"/>
          <ac:spMkLst>
            <pc:docMk/>
            <pc:sldMk cId="1916812059" sldId="256"/>
            <ac:spMk id="4" creationId="{68242332-7D53-7D04-3BE0-8968E68BAD72}"/>
          </ac:spMkLst>
        </pc:spChg>
        <pc:spChg chg="add del">
          <ac:chgData name="EMILLY DA SILVA TERUEL" userId="9901f8de-63cf-4795-81e3-02c3d180de25" providerId="ADAL" clId="{D7CC90DC-20FA-47DA-A220-8AB852031092}" dt="2022-10-20T17:50:16.748" v="561" actId="22"/>
          <ac:spMkLst>
            <pc:docMk/>
            <pc:sldMk cId="1916812059" sldId="256"/>
            <ac:spMk id="5" creationId="{3311BAAC-6AC2-43F1-7F1D-4426003EFB2B}"/>
          </ac:spMkLst>
        </pc:spChg>
        <pc:picChg chg="add del mod ord">
          <ac:chgData name="EMILLY DA SILVA TERUEL" userId="9901f8de-63cf-4795-81e3-02c3d180de25" providerId="ADAL" clId="{D7CC90DC-20FA-47DA-A220-8AB852031092}" dt="2022-10-20T17:56:04.970" v="607" actId="478"/>
          <ac:picMkLst>
            <pc:docMk/>
            <pc:sldMk cId="1916812059" sldId="256"/>
            <ac:picMk id="7" creationId="{43D4D3E0-37D6-8970-72DA-E5F3D7B1DAE8}"/>
          </ac:picMkLst>
        </pc:picChg>
        <pc:picChg chg="add mod">
          <ac:chgData name="EMILLY DA SILVA TERUEL" userId="9901f8de-63cf-4795-81e3-02c3d180de25" providerId="ADAL" clId="{D7CC90DC-20FA-47DA-A220-8AB852031092}" dt="2022-10-24T16:41:21.241" v="1110" actId="1038"/>
          <ac:picMkLst>
            <pc:docMk/>
            <pc:sldMk cId="1916812059" sldId="256"/>
            <ac:picMk id="9" creationId="{EB854B0E-016C-DC84-FAD1-2F21DE8340CE}"/>
          </ac:picMkLst>
        </pc:picChg>
      </pc:sldChg>
      <pc:sldChg chg="addSp modSp mod">
        <pc:chgData name="EMILLY DA SILVA TERUEL" userId="9901f8de-63cf-4795-81e3-02c3d180de25" providerId="ADAL" clId="{D7CC90DC-20FA-47DA-A220-8AB852031092}" dt="2022-10-19T20:16:36.367" v="12" actId="207"/>
        <pc:sldMkLst>
          <pc:docMk/>
          <pc:sldMk cId="3450862782" sldId="257"/>
        </pc:sldMkLst>
        <pc:spChg chg="mod">
          <ac:chgData name="EMILLY DA SILVA TERUEL" userId="9901f8de-63cf-4795-81e3-02c3d180de25" providerId="ADAL" clId="{D7CC90DC-20FA-47DA-A220-8AB852031092}" dt="2022-10-19T20:15:53.636" v="11" actId="207"/>
          <ac:spMkLst>
            <pc:docMk/>
            <pc:sldMk cId="3450862782" sldId="257"/>
            <ac:spMk id="2" creationId="{676CA7C1-9DD2-185B-BE89-69CBB55432D9}"/>
          </ac:spMkLst>
        </pc:spChg>
        <pc:spChg chg="mod">
          <ac:chgData name="EMILLY DA SILVA TERUEL" userId="9901f8de-63cf-4795-81e3-02c3d180de25" providerId="ADAL" clId="{D7CC90DC-20FA-47DA-A220-8AB852031092}" dt="2022-10-19T20:16:36.367" v="12" actId="207"/>
          <ac:spMkLst>
            <pc:docMk/>
            <pc:sldMk cId="3450862782" sldId="257"/>
            <ac:spMk id="4" creationId="{A87BE0D1-87A4-D9D8-82E2-906A3F760C78}"/>
          </ac:spMkLst>
        </pc:spChg>
        <pc:picChg chg="add mod ord">
          <ac:chgData name="EMILLY DA SILVA TERUEL" userId="9901f8de-63cf-4795-81e3-02c3d180de25" providerId="ADAL" clId="{D7CC90DC-20FA-47DA-A220-8AB852031092}" dt="2022-10-19T20:15:23.371" v="10" actId="167"/>
          <ac:picMkLst>
            <pc:docMk/>
            <pc:sldMk cId="3450862782" sldId="257"/>
            <ac:picMk id="5" creationId="{0CD4A45E-4215-4278-C678-6176D73E65C9}"/>
          </ac:picMkLst>
        </pc:picChg>
      </pc:sldChg>
      <pc:sldChg chg="addSp modSp mod">
        <pc:chgData name="EMILLY DA SILVA TERUEL" userId="9901f8de-63cf-4795-81e3-02c3d180de25" providerId="ADAL" clId="{D7CC90DC-20FA-47DA-A220-8AB852031092}" dt="2022-10-19T20:11:36.827" v="5" actId="1076"/>
        <pc:sldMkLst>
          <pc:docMk/>
          <pc:sldMk cId="2464374391" sldId="258"/>
        </pc:sldMkLst>
        <pc:picChg chg="add mod ord">
          <ac:chgData name="EMILLY DA SILVA TERUEL" userId="9901f8de-63cf-4795-81e3-02c3d180de25" providerId="ADAL" clId="{D7CC90DC-20FA-47DA-A220-8AB852031092}" dt="2022-10-19T20:11:36.827" v="5" actId="1076"/>
          <ac:picMkLst>
            <pc:docMk/>
            <pc:sldMk cId="2464374391" sldId="258"/>
            <ac:picMk id="10" creationId="{C3487A47-4E1B-7BFD-21AB-923197EF893F}"/>
          </ac:picMkLst>
        </pc:picChg>
      </pc:sldChg>
      <pc:sldChg chg="addSp delSp modSp mod">
        <pc:chgData name="EMILLY DA SILVA TERUEL" userId="9901f8de-63cf-4795-81e3-02c3d180de25" providerId="ADAL" clId="{D7CC90DC-20FA-47DA-A220-8AB852031092}" dt="2022-10-24T17:00:59.711" v="1134" actId="478"/>
        <pc:sldMkLst>
          <pc:docMk/>
          <pc:sldMk cId="2708485475" sldId="260"/>
        </pc:sldMkLst>
        <pc:spChg chg="del mod">
          <ac:chgData name="EMILLY DA SILVA TERUEL" userId="9901f8de-63cf-4795-81e3-02c3d180de25" providerId="ADAL" clId="{D7CC90DC-20FA-47DA-A220-8AB852031092}" dt="2022-10-20T18:16:55.857" v="820" actId="478"/>
          <ac:spMkLst>
            <pc:docMk/>
            <pc:sldMk cId="2708485475" sldId="260"/>
            <ac:spMk id="2" creationId="{676CA7C1-9DD2-185B-BE89-69CBB55432D9}"/>
          </ac:spMkLst>
        </pc:spChg>
        <pc:spChg chg="add mod">
          <ac:chgData name="EMILLY DA SILVA TERUEL" userId="9901f8de-63cf-4795-81e3-02c3d180de25" providerId="ADAL" clId="{D7CC90DC-20FA-47DA-A220-8AB852031092}" dt="2022-10-24T16:48:04.409" v="1115" actId="1076"/>
          <ac:spMkLst>
            <pc:docMk/>
            <pc:sldMk cId="2708485475" sldId="260"/>
            <ac:spMk id="2" creationId="{756B09EB-3D29-BD09-5E8A-26B2CE9AD018}"/>
          </ac:spMkLst>
        </pc:spChg>
        <pc:spChg chg="add mod">
          <ac:chgData name="EMILLY DA SILVA TERUEL" userId="9901f8de-63cf-4795-81e3-02c3d180de25" providerId="ADAL" clId="{D7CC90DC-20FA-47DA-A220-8AB852031092}" dt="2022-10-20T18:17:08.215" v="837" actId="20577"/>
          <ac:spMkLst>
            <pc:docMk/>
            <pc:sldMk cId="2708485475" sldId="260"/>
            <ac:spMk id="3" creationId="{5C36E3F5-911B-FB34-BEA2-47B271CDF2D4}"/>
          </ac:spMkLst>
        </pc:spChg>
        <pc:spChg chg="add del mod">
          <ac:chgData name="EMILLY DA SILVA TERUEL" userId="9901f8de-63cf-4795-81e3-02c3d180de25" providerId="ADAL" clId="{D7CC90DC-20FA-47DA-A220-8AB852031092}" dt="2022-10-24T17:00:59.711" v="1134" actId="478"/>
          <ac:spMkLst>
            <pc:docMk/>
            <pc:sldMk cId="2708485475" sldId="260"/>
            <ac:spMk id="4" creationId="{F10F7EC3-8F77-CD34-CCFB-0EC6266D1255}"/>
          </ac:spMkLst>
        </pc:spChg>
      </pc:sldChg>
      <pc:sldChg chg="addSp delSp modSp mod">
        <pc:chgData name="EMILLY DA SILVA TERUEL" userId="9901f8de-63cf-4795-81e3-02c3d180de25" providerId="ADAL" clId="{D7CC90DC-20FA-47DA-A220-8AB852031092}" dt="2022-10-20T17:47:13.228" v="559" actId="20577"/>
        <pc:sldMkLst>
          <pc:docMk/>
          <pc:sldMk cId="1689068572" sldId="262"/>
        </pc:sldMkLst>
        <pc:spChg chg="del">
          <ac:chgData name="EMILLY DA SILVA TERUEL" userId="9901f8de-63cf-4795-81e3-02c3d180de25" providerId="ADAL" clId="{D7CC90DC-20FA-47DA-A220-8AB852031092}" dt="2022-10-20T16:57:51.887" v="209" actId="478"/>
          <ac:spMkLst>
            <pc:docMk/>
            <pc:sldMk cId="1689068572" sldId="262"/>
            <ac:spMk id="2" creationId="{676CA7C1-9DD2-185B-BE89-69CBB55432D9}"/>
          </ac:spMkLst>
        </pc:spChg>
        <pc:spChg chg="add del mod">
          <ac:chgData name="EMILLY DA SILVA TERUEL" userId="9901f8de-63cf-4795-81e3-02c3d180de25" providerId="ADAL" clId="{D7CC90DC-20FA-47DA-A220-8AB852031092}" dt="2022-10-20T16:57:57.277" v="210" actId="478"/>
          <ac:spMkLst>
            <pc:docMk/>
            <pc:sldMk cId="1689068572" sldId="262"/>
            <ac:spMk id="7" creationId="{EA05AEE6-2183-9BD1-1919-FA87F0FF9064}"/>
          </ac:spMkLst>
        </pc:spChg>
        <pc:spChg chg="add mod">
          <ac:chgData name="EMILLY DA SILVA TERUEL" userId="9901f8de-63cf-4795-81e3-02c3d180de25" providerId="ADAL" clId="{D7CC90DC-20FA-47DA-A220-8AB852031092}" dt="2022-10-20T16:59:05.673" v="228" actId="20577"/>
          <ac:spMkLst>
            <pc:docMk/>
            <pc:sldMk cId="1689068572" sldId="262"/>
            <ac:spMk id="9" creationId="{69ACB4F2-3D2A-7845-F3FC-77F2D7EA0187}"/>
          </ac:spMkLst>
        </pc:spChg>
        <pc:spChg chg="add del mod">
          <ac:chgData name="EMILLY DA SILVA TERUEL" userId="9901f8de-63cf-4795-81e3-02c3d180de25" providerId="ADAL" clId="{D7CC90DC-20FA-47DA-A220-8AB852031092}" dt="2022-10-20T17:26:54.830" v="308" actId="478"/>
          <ac:spMkLst>
            <pc:docMk/>
            <pc:sldMk cId="1689068572" sldId="262"/>
            <ac:spMk id="10" creationId="{4C89AC88-D47C-E8F0-4F02-88D72A12E9A1}"/>
          </ac:spMkLst>
        </pc:spChg>
        <pc:spChg chg="add mod">
          <ac:chgData name="EMILLY DA SILVA TERUEL" userId="9901f8de-63cf-4795-81e3-02c3d180de25" providerId="ADAL" clId="{D7CC90DC-20FA-47DA-A220-8AB852031092}" dt="2022-10-20T17:47:13.228" v="559" actId="20577"/>
          <ac:spMkLst>
            <pc:docMk/>
            <pc:sldMk cId="1689068572" sldId="262"/>
            <ac:spMk id="11" creationId="{7201BA5F-907C-6D6D-D7C7-ED9631AA841A}"/>
          </ac:spMkLst>
        </pc:spChg>
        <pc:spChg chg="add del mod">
          <ac:chgData name="EMILLY DA SILVA TERUEL" userId="9901f8de-63cf-4795-81e3-02c3d180de25" providerId="ADAL" clId="{D7CC90DC-20FA-47DA-A220-8AB852031092}" dt="2022-10-20T17:28:03.811" v="326"/>
          <ac:spMkLst>
            <pc:docMk/>
            <pc:sldMk cId="1689068572" sldId="262"/>
            <ac:spMk id="12" creationId="{5B308042-4A4D-5DB1-AF38-B52DD9674B48}"/>
          </ac:spMkLst>
        </pc:spChg>
        <pc:spChg chg="add mod">
          <ac:chgData name="EMILLY DA SILVA TERUEL" userId="9901f8de-63cf-4795-81e3-02c3d180de25" providerId="ADAL" clId="{D7CC90DC-20FA-47DA-A220-8AB852031092}" dt="2022-10-20T17:46:52.361" v="546" actId="20577"/>
          <ac:spMkLst>
            <pc:docMk/>
            <pc:sldMk cId="1689068572" sldId="262"/>
            <ac:spMk id="13" creationId="{EA195ECE-EF00-EA89-CDBC-CF7BFB1A4519}"/>
          </ac:spMkLst>
        </pc:spChg>
        <pc:spChg chg="add mod">
          <ac:chgData name="EMILLY DA SILVA TERUEL" userId="9901f8de-63cf-4795-81e3-02c3d180de25" providerId="ADAL" clId="{D7CC90DC-20FA-47DA-A220-8AB852031092}" dt="2022-10-20T17:29:00.313" v="337" actId="1076"/>
          <ac:spMkLst>
            <pc:docMk/>
            <pc:sldMk cId="1689068572" sldId="262"/>
            <ac:spMk id="14" creationId="{E6D88979-5915-5964-A87A-BD3EE3FEBAED}"/>
          </ac:spMkLst>
        </pc:spChg>
        <pc:spChg chg="add mod">
          <ac:chgData name="EMILLY DA SILVA TERUEL" userId="9901f8de-63cf-4795-81e3-02c3d180de25" providerId="ADAL" clId="{D7CC90DC-20FA-47DA-A220-8AB852031092}" dt="2022-10-20T17:45:19.209" v="530" actId="20577"/>
          <ac:spMkLst>
            <pc:docMk/>
            <pc:sldMk cId="1689068572" sldId="262"/>
            <ac:spMk id="17" creationId="{C037379E-493B-E762-0D8C-EF278FFC759C}"/>
          </ac:spMkLst>
        </pc:spChg>
        <pc:spChg chg="add mod">
          <ac:chgData name="EMILLY DA SILVA TERUEL" userId="9901f8de-63cf-4795-81e3-02c3d180de25" providerId="ADAL" clId="{D7CC90DC-20FA-47DA-A220-8AB852031092}" dt="2022-10-20T17:45:56.879" v="532"/>
          <ac:spMkLst>
            <pc:docMk/>
            <pc:sldMk cId="1689068572" sldId="262"/>
            <ac:spMk id="18" creationId="{0F3B64BD-DA9D-5980-2DD5-6254791E21B9}"/>
          </ac:spMkLst>
        </pc:spChg>
        <pc:spChg chg="del">
          <ac:chgData name="EMILLY DA SILVA TERUEL" userId="9901f8de-63cf-4795-81e3-02c3d180de25" providerId="ADAL" clId="{D7CC90DC-20FA-47DA-A220-8AB852031092}" dt="2022-10-20T16:58:07.052" v="212" actId="478"/>
          <ac:spMkLst>
            <pc:docMk/>
            <pc:sldMk cId="1689068572" sldId="262"/>
            <ac:spMk id="19" creationId="{4518E2DF-1AA9-D463-6AE3-8E47BD3AB8D5}"/>
          </ac:spMkLst>
        </pc:spChg>
        <pc:spChg chg="add mod">
          <ac:chgData name="EMILLY DA SILVA TERUEL" userId="9901f8de-63cf-4795-81e3-02c3d180de25" providerId="ADAL" clId="{D7CC90DC-20FA-47DA-A220-8AB852031092}" dt="2022-10-20T17:46:28.645" v="534"/>
          <ac:spMkLst>
            <pc:docMk/>
            <pc:sldMk cId="1689068572" sldId="262"/>
            <ac:spMk id="20" creationId="{C1B4FEF6-8367-5EFE-5641-28556A175343}"/>
          </ac:spMkLst>
        </pc:spChg>
        <pc:spChg chg="del">
          <ac:chgData name="EMILLY DA SILVA TERUEL" userId="9901f8de-63cf-4795-81e3-02c3d180de25" providerId="ADAL" clId="{D7CC90DC-20FA-47DA-A220-8AB852031092}" dt="2022-10-20T16:58:05.018" v="211" actId="478"/>
          <ac:spMkLst>
            <pc:docMk/>
            <pc:sldMk cId="1689068572" sldId="262"/>
            <ac:spMk id="21" creationId="{5700CB39-B9E6-FDDE-4C4F-C6F440EFB627}"/>
          </ac:spMkLst>
        </pc:spChg>
        <pc:spChg chg="del">
          <ac:chgData name="EMILLY DA SILVA TERUEL" userId="9901f8de-63cf-4795-81e3-02c3d180de25" providerId="ADAL" clId="{D7CC90DC-20FA-47DA-A220-8AB852031092}" dt="2022-10-20T16:58:10.480" v="213" actId="478"/>
          <ac:spMkLst>
            <pc:docMk/>
            <pc:sldMk cId="1689068572" sldId="262"/>
            <ac:spMk id="23" creationId="{99E1EB64-8508-4350-31AA-D405990783D2}"/>
          </ac:spMkLst>
        </pc:spChg>
        <pc:spChg chg="del">
          <ac:chgData name="EMILLY DA SILVA TERUEL" userId="9901f8de-63cf-4795-81e3-02c3d180de25" providerId="ADAL" clId="{D7CC90DC-20FA-47DA-A220-8AB852031092}" dt="2022-10-20T16:58:18.245" v="215" actId="478"/>
          <ac:spMkLst>
            <pc:docMk/>
            <pc:sldMk cId="1689068572" sldId="262"/>
            <ac:spMk id="26" creationId="{6A4994A0-44FA-56AE-88E1-EC214ABC4BE6}"/>
          </ac:spMkLst>
        </pc:spChg>
        <pc:spChg chg="del">
          <ac:chgData name="EMILLY DA SILVA TERUEL" userId="9901f8de-63cf-4795-81e3-02c3d180de25" providerId="ADAL" clId="{D7CC90DC-20FA-47DA-A220-8AB852031092}" dt="2022-10-20T16:58:15.115" v="214" actId="478"/>
          <ac:spMkLst>
            <pc:docMk/>
            <pc:sldMk cId="1689068572" sldId="262"/>
            <ac:spMk id="27" creationId="{4E22CAA2-DA85-9FC2-380F-39F28FB944CE}"/>
          </ac:spMkLst>
        </pc:spChg>
        <pc:spChg chg="del">
          <ac:chgData name="EMILLY DA SILVA TERUEL" userId="9901f8de-63cf-4795-81e3-02c3d180de25" providerId="ADAL" clId="{D7CC90DC-20FA-47DA-A220-8AB852031092}" dt="2022-10-20T16:58:21.275" v="216" actId="478"/>
          <ac:spMkLst>
            <pc:docMk/>
            <pc:sldMk cId="1689068572" sldId="262"/>
            <ac:spMk id="28" creationId="{DCE362A0-7E04-3294-CAC5-EFB6016AC3BA}"/>
          </ac:spMkLst>
        </pc:spChg>
        <pc:picChg chg="del mod">
          <ac:chgData name="EMILLY DA SILVA TERUEL" userId="9901f8de-63cf-4795-81e3-02c3d180de25" providerId="ADAL" clId="{D7CC90DC-20FA-47DA-A220-8AB852031092}" dt="2022-10-20T16:57:40.370" v="207" actId="478"/>
          <ac:picMkLst>
            <pc:docMk/>
            <pc:sldMk cId="1689068572" sldId="262"/>
            <ac:picMk id="4" creationId="{A3C0F2B6-BF45-AE80-1D9B-4C8F83E393FC}"/>
          </ac:picMkLst>
        </pc:picChg>
        <pc:picChg chg="del">
          <ac:chgData name="EMILLY DA SILVA TERUEL" userId="9901f8de-63cf-4795-81e3-02c3d180de25" providerId="ADAL" clId="{D7CC90DC-20FA-47DA-A220-8AB852031092}" dt="2022-10-20T16:57:45.156" v="208" actId="478"/>
          <ac:picMkLst>
            <pc:docMk/>
            <pc:sldMk cId="1689068572" sldId="262"/>
            <ac:picMk id="6" creationId="{CA1C6F5A-35FD-5612-4DAB-9A2DD9E6DDFE}"/>
          </ac:picMkLst>
        </pc:picChg>
        <pc:picChg chg="del">
          <ac:chgData name="EMILLY DA SILVA TERUEL" userId="9901f8de-63cf-4795-81e3-02c3d180de25" providerId="ADAL" clId="{D7CC90DC-20FA-47DA-A220-8AB852031092}" dt="2022-10-20T16:58:23.748" v="217" actId="478"/>
          <ac:picMkLst>
            <pc:docMk/>
            <pc:sldMk cId="1689068572" sldId="262"/>
            <ac:picMk id="8" creationId="{DFE0615B-7DF6-C387-F25E-AB40C93C5B49}"/>
          </ac:picMkLst>
        </pc:picChg>
        <pc:picChg chg="add del mod ord">
          <ac:chgData name="EMILLY DA SILVA TERUEL" userId="9901f8de-63cf-4795-81e3-02c3d180de25" providerId="ADAL" clId="{D7CC90DC-20FA-47DA-A220-8AB852031092}" dt="2022-10-20T17:40:33.206" v="383" actId="167"/>
          <ac:picMkLst>
            <pc:docMk/>
            <pc:sldMk cId="1689068572" sldId="262"/>
            <ac:picMk id="16" creationId="{F232B19A-9B20-4DD2-C734-6621B8684809}"/>
          </ac:picMkLst>
        </pc:picChg>
        <pc:picChg chg="add del mod ord">
          <ac:chgData name="EMILLY DA SILVA TERUEL" userId="9901f8de-63cf-4795-81e3-02c3d180de25" providerId="ADAL" clId="{D7CC90DC-20FA-47DA-A220-8AB852031092}" dt="2022-10-20T17:37:32.846" v="373" actId="931"/>
          <ac:picMkLst>
            <pc:docMk/>
            <pc:sldMk cId="1689068572" sldId="262"/>
            <ac:picMk id="24" creationId="{47E5FCA8-F808-99CE-F8E1-CD1EA060EA2D}"/>
          </ac:picMkLst>
        </pc:picChg>
        <pc:picChg chg="add mod ord modCrop">
          <ac:chgData name="EMILLY DA SILVA TERUEL" userId="9901f8de-63cf-4795-81e3-02c3d180de25" providerId="ADAL" clId="{D7CC90DC-20FA-47DA-A220-8AB852031092}" dt="2022-10-20T17:41:18.605" v="386" actId="1076"/>
          <ac:picMkLst>
            <pc:docMk/>
            <pc:sldMk cId="1689068572" sldId="262"/>
            <ac:picMk id="29" creationId="{60112DC8-9CFD-D306-3F25-BEF1A82C9758}"/>
          </ac:picMkLst>
        </pc:picChg>
      </pc:sldChg>
      <pc:sldChg chg="addSp delSp modSp mod">
        <pc:chgData name="EMILLY DA SILVA TERUEL" userId="9901f8de-63cf-4795-81e3-02c3d180de25" providerId="ADAL" clId="{D7CC90DC-20FA-47DA-A220-8AB852031092}" dt="2022-10-20T18:20:37.054" v="940" actId="20577"/>
        <pc:sldMkLst>
          <pc:docMk/>
          <pc:sldMk cId="2223781156" sldId="263"/>
        </pc:sldMkLst>
        <pc:spChg chg="add mod">
          <ac:chgData name="EMILLY DA SILVA TERUEL" userId="9901f8de-63cf-4795-81e3-02c3d180de25" providerId="ADAL" clId="{D7CC90DC-20FA-47DA-A220-8AB852031092}" dt="2022-10-20T17:12:01.957" v="285" actId="207"/>
          <ac:spMkLst>
            <pc:docMk/>
            <pc:sldMk cId="2223781156" sldId="263"/>
            <ac:spMk id="2" creationId="{4C4168FC-0B10-463A-D65C-5134F3C1383C}"/>
          </ac:spMkLst>
        </pc:spChg>
        <pc:spChg chg="del">
          <ac:chgData name="EMILLY DA SILVA TERUEL" userId="9901f8de-63cf-4795-81e3-02c3d180de25" providerId="ADAL" clId="{D7CC90DC-20FA-47DA-A220-8AB852031092}" dt="2022-10-20T16:39:44.179" v="13" actId="478"/>
          <ac:spMkLst>
            <pc:docMk/>
            <pc:sldMk cId="2223781156" sldId="263"/>
            <ac:spMk id="6" creationId="{99A94CFC-9E1B-32FB-996A-CB28075A3090}"/>
          </ac:spMkLst>
        </pc:spChg>
        <pc:spChg chg="mod">
          <ac:chgData name="EMILLY DA SILVA TERUEL" userId="9901f8de-63cf-4795-81e3-02c3d180de25" providerId="ADAL" clId="{D7CC90DC-20FA-47DA-A220-8AB852031092}" dt="2022-10-20T17:12:13.695" v="286" actId="207"/>
          <ac:spMkLst>
            <pc:docMk/>
            <pc:sldMk cId="2223781156" sldId="263"/>
            <ac:spMk id="7" creationId="{B7D64DD6-6BFE-5418-87A3-EF5E765E9A98}"/>
          </ac:spMkLst>
        </pc:spChg>
        <pc:spChg chg="mod">
          <ac:chgData name="EMILLY DA SILVA TERUEL" userId="9901f8de-63cf-4795-81e3-02c3d180de25" providerId="ADAL" clId="{D7CC90DC-20FA-47DA-A220-8AB852031092}" dt="2022-10-20T16:44:35.729" v="68" actId="1076"/>
          <ac:spMkLst>
            <pc:docMk/>
            <pc:sldMk cId="2223781156" sldId="263"/>
            <ac:spMk id="8" creationId="{66C9300E-C4AC-3166-6A9F-6EF4C90ABD10}"/>
          </ac:spMkLst>
        </pc:spChg>
        <pc:spChg chg="mod">
          <ac:chgData name="EMILLY DA SILVA TERUEL" userId="9901f8de-63cf-4795-81e3-02c3d180de25" providerId="ADAL" clId="{D7CC90DC-20FA-47DA-A220-8AB852031092}" dt="2022-10-20T18:20:37.054" v="940" actId="20577"/>
          <ac:spMkLst>
            <pc:docMk/>
            <pc:sldMk cId="2223781156" sldId="263"/>
            <ac:spMk id="9" creationId="{AB10F38B-5BE1-8110-951C-5A0DA7E0AF09}"/>
          </ac:spMkLst>
        </pc:spChg>
        <pc:spChg chg="mod">
          <ac:chgData name="EMILLY DA SILVA TERUEL" userId="9901f8de-63cf-4795-81e3-02c3d180de25" providerId="ADAL" clId="{D7CC90DC-20FA-47DA-A220-8AB852031092}" dt="2022-10-20T16:44:42.559" v="69" actId="1076"/>
          <ac:spMkLst>
            <pc:docMk/>
            <pc:sldMk cId="2223781156" sldId="263"/>
            <ac:spMk id="11" creationId="{51D2D851-0B64-181C-B026-3F7C5849EC34}"/>
          </ac:spMkLst>
        </pc:spChg>
        <pc:picChg chg="add del mod ord">
          <ac:chgData name="EMILLY DA SILVA TERUEL" userId="9901f8de-63cf-4795-81e3-02c3d180de25" providerId="ADAL" clId="{D7CC90DC-20FA-47DA-A220-8AB852031092}" dt="2022-10-20T17:08:52.061" v="260" actId="478"/>
          <ac:picMkLst>
            <pc:docMk/>
            <pc:sldMk cId="2223781156" sldId="263"/>
            <ac:picMk id="10" creationId="{C876FD5A-08DD-D46C-723B-5291445037D6}"/>
          </ac:picMkLst>
        </pc:picChg>
        <pc:picChg chg="add del mod ord">
          <ac:chgData name="EMILLY DA SILVA TERUEL" userId="9901f8de-63cf-4795-81e3-02c3d180de25" providerId="ADAL" clId="{D7CC90DC-20FA-47DA-A220-8AB852031092}" dt="2022-10-20T17:10:18.520" v="271" actId="478"/>
          <ac:picMkLst>
            <pc:docMk/>
            <pc:sldMk cId="2223781156" sldId="263"/>
            <ac:picMk id="12" creationId="{F34CFF5E-D853-74B0-3266-97D06AD1F44C}"/>
          </ac:picMkLst>
        </pc:picChg>
        <pc:picChg chg="add mod ord">
          <ac:chgData name="EMILLY DA SILVA TERUEL" userId="9901f8de-63cf-4795-81e3-02c3d180de25" providerId="ADAL" clId="{D7CC90DC-20FA-47DA-A220-8AB852031092}" dt="2022-10-20T17:11:43.671" v="282" actId="1076"/>
          <ac:picMkLst>
            <pc:docMk/>
            <pc:sldMk cId="2223781156" sldId="263"/>
            <ac:picMk id="15" creationId="{A905FDBF-018A-3AFB-BB5C-30CFA8217B1A}"/>
          </ac:picMkLst>
        </pc:picChg>
        <pc:cxnChg chg="del mod">
          <ac:chgData name="EMILLY DA SILVA TERUEL" userId="9901f8de-63cf-4795-81e3-02c3d180de25" providerId="ADAL" clId="{D7CC90DC-20FA-47DA-A220-8AB852031092}" dt="2022-10-20T16:40:51.616" v="52" actId="478"/>
          <ac:cxnSpMkLst>
            <pc:docMk/>
            <pc:sldMk cId="2223781156" sldId="263"/>
            <ac:cxnSpMk id="13" creationId="{7D56ABE4-7B89-4B45-C082-223EC9FE4960}"/>
          </ac:cxnSpMkLst>
        </pc:cxnChg>
        <pc:cxnChg chg="del mod">
          <ac:chgData name="EMILLY DA SILVA TERUEL" userId="9901f8de-63cf-4795-81e3-02c3d180de25" providerId="ADAL" clId="{D7CC90DC-20FA-47DA-A220-8AB852031092}" dt="2022-10-20T16:44:00.880" v="66" actId="478"/>
          <ac:cxnSpMkLst>
            <pc:docMk/>
            <pc:sldMk cId="2223781156" sldId="263"/>
            <ac:cxnSpMk id="14" creationId="{D3D48246-30DC-69F8-A5CF-323C223308EF}"/>
          </ac:cxnSpMkLst>
        </pc:cxnChg>
      </pc:sldChg>
      <pc:sldChg chg="addSp delSp modSp mod">
        <pc:chgData name="EMILLY DA SILVA TERUEL" userId="9901f8de-63cf-4795-81e3-02c3d180de25" providerId="ADAL" clId="{D7CC90DC-20FA-47DA-A220-8AB852031092}" dt="2022-10-20T18:23:07.213" v="1049" actId="20577"/>
        <pc:sldMkLst>
          <pc:docMk/>
          <pc:sldMk cId="1756732714" sldId="264"/>
        </pc:sldMkLst>
        <pc:spChg chg="add mod">
          <ac:chgData name="EMILLY DA SILVA TERUEL" userId="9901f8de-63cf-4795-81e3-02c3d180de25" providerId="ADAL" clId="{D7CC90DC-20FA-47DA-A220-8AB852031092}" dt="2022-10-20T17:12:33.179" v="289" actId="207"/>
          <ac:spMkLst>
            <pc:docMk/>
            <pc:sldMk cId="1756732714" sldId="264"/>
            <ac:spMk id="2" creationId="{09943937-AD3D-C040-5B7B-D47262B8EFEF}"/>
          </ac:spMkLst>
        </pc:spChg>
        <pc:spChg chg="add mod">
          <ac:chgData name="EMILLY DA SILVA TERUEL" userId="9901f8de-63cf-4795-81e3-02c3d180de25" providerId="ADAL" clId="{D7CC90DC-20FA-47DA-A220-8AB852031092}" dt="2022-10-20T17:12:41.235" v="290" actId="207"/>
          <ac:spMkLst>
            <pc:docMk/>
            <pc:sldMk cId="1756732714" sldId="264"/>
            <ac:spMk id="4" creationId="{D1CA0411-CCBC-8750-5C69-EFE1B91123D3}"/>
          </ac:spMkLst>
        </pc:spChg>
        <pc:spChg chg="add mod">
          <ac:chgData name="EMILLY DA SILVA TERUEL" userId="9901f8de-63cf-4795-81e3-02c3d180de25" providerId="ADAL" clId="{D7CC90DC-20FA-47DA-A220-8AB852031092}" dt="2022-10-20T18:23:07.213" v="1049" actId="20577"/>
          <ac:spMkLst>
            <pc:docMk/>
            <pc:sldMk cId="1756732714" sldId="264"/>
            <ac:spMk id="5" creationId="{A7A1B13F-A52E-5A35-E936-CE6F0A345D93}"/>
          </ac:spMkLst>
        </pc:spChg>
        <pc:spChg chg="del">
          <ac:chgData name="EMILLY DA SILVA TERUEL" userId="9901f8de-63cf-4795-81e3-02c3d180de25" providerId="ADAL" clId="{D7CC90DC-20FA-47DA-A220-8AB852031092}" dt="2022-10-20T16:46:32.466" v="89" actId="478"/>
          <ac:spMkLst>
            <pc:docMk/>
            <pc:sldMk cId="1756732714" sldId="264"/>
            <ac:spMk id="6" creationId="{99A94CFC-9E1B-32FB-996A-CB28075A3090}"/>
          </ac:spMkLst>
        </pc:spChg>
        <pc:spChg chg="del">
          <ac:chgData name="EMILLY DA SILVA TERUEL" userId="9901f8de-63cf-4795-81e3-02c3d180de25" providerId="ADAL" clId="{D7CC90DC-20FA-47DA-A220-8AB852031092}" dt="2022-10-20T16:47:41.371" v="91" actId="478"/>
          <ac:spMkLst>
            <pc:docMk/>
            <pc:sldMk cId="1756732714" sldId="264"/>
            <ac:spMk id="7" creationId="{B7D64DD6-6BFE-5418-87A3-EF5E765E9A98}"/>
          </ac:spMkLst>
        </pc:spChg>
        <pc:spChg chg="del">
          <ac:chgData name="EMILLY DA SILVA TERUEL" userId="9901f8de-63cf-4795-81e3-02c3d180de25" providerId="ADAL" clId="{D7CC90DC-20FA-47DA-A220-8AB852031092}" dt="2022-10-20T16:48:22.854" v="110" actId="478"/>
          <ac:spMkLst>
            <pc:docMk/>
            <pc:sldMk cId="1756732714" sldId="264"/>
            <ac:spMk id="8" creationId="{66C9300E-C4AC-3166-6A9F-6EF4C90ABD10}"/>
          </ac:spMkLst>
        </pc:spChg>
        <pc:spChg chg="del mod">
          <ac:chgData name="EMILLY DA SILVA TERUEL" userId="9901f8de-63cf-4795-81e3-02c3d180de25" providerId="ADAL" clId="{D7CC90DC-20FA-47DA-A220-8AB852031092}" dt="2022-10-20T16:49:21.371" v="114"/>
          <ac:spMkLst>
            <pc:docMk/>
            <pc:sldMk cId="1756732714" sldId="264"/>
            <ac:spMk id="9" creationId="{AB10F38B-5BE1-8110-951C-5A0DA7E0AF09}"/>
          </ac:spMkLst>
        </pc:spChg>
        <pc:spChg chg="add mod">
          <ac:chgData name="EMILLY DA SILVA TERUEL" userId="9901f8de-63cf-4795-81e3-02c3d180de25" providerId="ADAL" clId="{D7CC90DC-20FA-47DA-A220-8AB852031092}" dt="2022-10-20T16:50:44.108" v="120" actId="2711"/>
          <ac:spMkLst>
            <pc:docMk/>
            <pc:sldMk cId="1756732714" sldId="264"/>
            <ac:spMk id="10" creationId="{F87B8CD6-57DB-6A9B-6384-94447FFE738E}"/>
          </ac:spMkLst>
        </pc:spChg>
        <pc:spChg chg="del">
          <ac:chgData name="EMILLY DA SILVA TERUEL" userId="9901f8de-63cf-4795-81e3-02c3d180de25" providerId="ADAL" clId="{D7CC90DC-20FA-47DA-A220-8AB852031092}" dt="2022-10-20T16:48:19.765" v="109" actId="478"/>
          <ac:spMkLst>
            <pc:docMk/>
            <pc:sldMk cId="1756732714" sldId="264"/>
            <ac:spMk id="11" creationId="{51D2D851-0B64-181C-B026-3F7C5849EC34}"/>
          </ac:spMkLst>
        </pc:spChg>
        <pc:spChg chg="add mod">
          <ac:chgData name="EMILLY DA SILVA TERUEL" userId="9901f8de-63cf-4795-81e3-02c3d180de25" providerId="ADAL" clId="{D7CC90DC-20FA-47DA-A220-8AB852031092}" dt="2022-10-20T16:50:57.553" v="121" actId="2711"/>
          <ac:spMkLst>
            <pc:docMk/>
            <pc:sldMk cId="1756732714" sldId="264"/>
            <ac:spMk id="12" creationId="{C907F858-87E1-C503-5943-1566C6BE8BD9}"/>
          </ac:spMkLst>
        </pc:spChg>
        <pc:picChg chg="add del mod">
          <ac:chgData name="EMILLY DA SILVA TERUEL" userId="9901f8de-63cf-4795-81e3-02c3d180de25" providerId="ADAL" clId="{D7CC90DC-20FA-47DA-A220-8AB852031092}" dt="2022-10-20T17:01:27.878" v="244" actId="478"/>
          <ac:picMkLst>
            <pc:docMk/>
            <pc:sldMk cId="1756732714" sldId="264"/>
            <ac:picMk id="16" creationId="{FD00B37C-C795-6C38-B8C2-71129BA1D1BD}"/>
          </ac:picMkLst>
        </pc:picChg>
        <pc:picChg chg="add del mod ord">
          <ac:chgData name="EMILLY DA SILVA TERUEL" userId="9901f8de-63cf-4795-81e3-02c3d180de25" providerId="ADAL" clId="{D7CC90DC-20FA-47DA-A220-8AB852031092}" dt="2022-10-20T17:10:14.563" v="270" actId="478"/>
          <ac:picMkLst>
            <pc:docMk/>
            <pc:sldMk cId="1756732714" sldId="264"/>
            <ac:picMk id="18" creationId="{EF4B54DB-3AAB-DF5A-056F-F2EE9F4951D5}"/>
          </ac:picMkLst>
        </pc:picChg>
        <pc:picChg chg="add mod ord">
          <ac:chgData name="EMILLY DA SILVA TERUEL" userId="9901f8de-63cf-4795-81e3-02c3d180de25" providerId="ADAL" clId="{D7CC90DC-20FA-47DA-A220-8AB852031092}" dt="2022-10-20T17:10:36.346" v="274" actId="167"/>
          <ac:picMkLst>
            <pc:docMk/>
            <pc:sldMk cId="1756732714" sldId="264"/>
            <ac:picMk id="19" creationId="{63C25AAB-5441-67E5-ECCA-C601BA3619C8}"/>
          </ac:picMkLst>
        </pc:picChg>
        <pc:cxnChg chg="del">
          <ac:chgData name="EMILLY DA SILVA TERUEL" userId="9901f8de-63cf-4795-81e3-02c3d180de25" providerId="ADAL" clId="{D7CC90DC-20FA-47DA-A220-8AB852031092}" dt="2022-10-20T16:46:41.998" v="90" actId="478"/>
          <ac:cxnSpMkLst>
            <pc:docMk/>
            <pc:sldMk cId="1756732714" sldId="264"/>
            <ac:cxnSpMk id="13" creationId="{7D56ABE4-7B89-4B45-C082-223EC9FE4960}"/>
          </ac:cxnSpMkLst>
        </pc:cxnChg>
        <pc:cxnChg chg="del">
          <ac:chgData name="EMILLY DA SILVA TERUEL" userId="9901f8de-63cf-4795-81e3-02c3d180de25" providerId="ADAL" clId="{D7CC90DC-20FA-47DA-A220-8AB852031092}" dt="2022-10-20T16:48:25.462" v="111" actId="478"/>
          <ac:cxnSpMkLst>
            <pc:docMk/>
            <pc:sldMk cId="1756732714" sldId="264"/>
            <ac:cxnSpMk id="14" creationId="{D3D48246-30DC-69F8-A5CF-323C223308EF}"/>
          </ac:cxnSpMkLst>
        </pc:cxnChg>
      </pc:sldChg>
      <pc:sldChg chg="addSp delSp modSp mod">
        <pc:chgData name="EMILLY DA SILVA TERUEL" userId="9901f8de-63cf-4795-81e3-02c3d180de25" providerId="ADAL" clId="{D7CC90DC-20FA-47DA-A220-8AB852031092}" dt="2022-10-20T18:24:08.924" v="1096" actId="20577"/>
        <pc:sldMkLst>
          <pc:docMk/>
          <pc:sldMk cId="1178780329" sldId="265"/>
        </pc:sldMkLst>
        <pc:spChg chg="add mod">
          <ac:chgData name="EMILLY DA SILVA TERUEL" userId="9901f8de-63cf-4795-81e3-02c3d180de25" providerId="ADAL" clId="{D7CC90DC-20FA-47DA-A220-8AB852031092}" dt="2022-10-20T17:13:15.377" v="293" actId="207"/>
          <ac:spMkLst>
            <pc:docMk/>
            <pc:sldMk cId="1178780329" sldId="265"/>
            <ac:spMk id="2" creationId="{36919E19-9421-87B9-C70A-DD61AF8A0220}"/>
          </ac:spMkLst>
        </pc:spChg>
        <pc:spChg chg="add mod">
          <ac:chgData name="EMILLY DA SILVA TERUEL" userId="9901f8de-63cf-4795-81e3-02c3d180de25" providerId="ADAL" clId="{D7CC90DC-20FA-47DA-A220-8AB852031092}" dt="2022-10-20T17:13:07.513" v="292" actId="207"/>
          <ac:spMkLst>
            <pc:docMk/>
            <pc:sldMk cId="1178780329" sldId="265"/>
            <ac:spMk id="4" creationId="{9C5685B8-57ED-0C05-DD71-75D578A7629D}"/>
          </ac:spMkLst>
        </pc:spChg>
        <pc:spChg chg="add mod">
          <ac:chgData name="EMILLY DA SILVA TERUEL" userId="9901f8de-63cf-4795-81e3-02c3d180de25" providerId="ADAL" clId="{D7CC90DC-20FA-47DA-A220-8AB852031092}" dt="2022-10-20T18:24:08.924" v="1096" actId="20577"/>
          <ac:spMkLst>
            <pc:docMk/>
            <pc:sldMk cId="1178780329" sldId="265"/>
            <ac:spMk id="5" creationId="{8595A12B-419A-9518-D64F-649C71BC6952}"/>
          </ac:spMkLst>
        </pc:spChg>
        <pc:spChg chg="del">
          <ac:chgData name="EMILLY DA SILVA TERUEL" userId="9901f8de-63cf-4795-81e3-02c3d180de25" providerId="ADAL" clId="{D7CC90DC-20FA-47DA-A220-8AB852031092}" dt="2022-10-20T16:51:30.600" v="122" actId="478"/>
          <ac:spMkLst>
            <pc:docMk/>
            <pc:sldMk cId="1178780329" sldId="265"/>
            <ac:spMk id="6" creationId="{99A94CFC-9E1B-32FB-996A-CB28075A3090}"/>
          </ac:spMkLst>
        </pc:spChg>
        <pc:spChg chg="del">
          <ac:chgData name="EMILLY DA SILVA TERUEL" userId="9901f8de-63cf-4795-81e3-02c3d180de25" providerId="ADAL" clId="{D7CC90DC-20FA-47DA-A220-8AB852031092}" dt="2022-10-20T16:51:43.327" v="126" actId="478"/>
          <ac:spMkLst>
            <pc:docMk/>
            <pc:sldMk cId="1178780329" sldId="265"/>
            <ac:spMk id="7" creationId="{B7D64DD6-6BFE-5418-87A3-EF5E765E9A98}"/>
          </ac:spMkLst>
        </pc:spChg>
        <pc:spChg chg="del">
          <ac:chgData name="EMILLY DA SILVA TERUEL" userId="9901f8de-63cf-4795-81e3-02c3d180de25" providerId="ADAL" clId="{D7CC90DC-20FA-47DA-A220-8AB852031092}" dt="2022-10-20T16:51:37.388" v="124" actId="478"/>
          <ac:spMkLst>
            <pc:docMk/>
            <pc:sldMk cId="1178780329" sldId="265"/>
            <ac:spMk id="8" creationId="{66C9300E-C4AC-3166-6A9F-6EF4C90ABD10}"/>
          </ac:spMkLst>
        </pc:spChg>
        <pc:spChg chg="del">
          <ac:chgData name="EMILLY DA SILVA TERUEL" userId="9901f8de-63cf-4795-81e3-02c3d180de25" providerId="ADAL" clId="{D7CC90DC-20FA-47DA-A220-8AB852031092}" dt="2022-10-20T16:51:52.469" v="128" actId="478"/>
          <ac:spMkLst>
            <pc:docMk/>
            <pc:sldMk cId="1178780329" sldId="265"/>
            <ac:spMk id="9" creationId="{AB10F38B-5BE1-8110-951C-5A0DA7E0AF09}"/>
          </ac:spMkLst>
        </pc:spChg>
        <pc:spChg chg="add mod">
          <ac:chgData name="EMILLY DA SILVA TERUEL" userId="9901f8de-63cf-4795-81e3-02c3d180de25" providerId="ADAL" clId="{D7CC90DC-20FA-47DA-A220-8AB852031092}" dt="2022-10-20T16:54:27.428" v="163" actId="2711"/>
          <ac:spMkLst>
            <pc:docMk/>
            <pc:sldMk cId="1178780329" sldId="265"/>
            <ac:spMk id="10" creationId="{5E3D114D-3980-4E73-E9AF-50764E69C212}"/>
          </ac:spMkLst>
        </pc:spChg>
        <pc:spChg chg="del">
          <ac:chgData name="EMILLY DA SILVA TERUEL" userId="9901f8de-63cf-4795-81e3-02c3d180de25" providerId="ADAL" clId="{D7CC90DC-20FA-47DA-A220-8AB852031092}" dt="2022-10-20T16:51:40.667" v="125" actId="478"/>
          <ac:spMkLst>
            <pc:docMk/>
            <pc:sldMk cId="1178780329" sldId="265"/>
            <ac:spMk id="11" creationId="{51D2D851-0B64-181C-B026-3F7C5849EC34}"/>
          </ac:spMkLst>
        </pc:spChg>
        <pc:spChg chg="add mod">
          <ac:chgData name="EMILLY DA SILVA TERUEL" userId="9901f8de-63cf-4795-81e3-02c3d180de25" providerId="ADAL" clId="{D7CC90DC-20FA-47DA-A220-8AB852031092}" dt="2022-10-20T16:54:11.504" v="162" actId="2711"/>
          <ac:spMkLst>
            <pc:docMk/>
            <pc:sldMk cId="1178780329" sldId="265"/>
            <ac:spMk id="12" creationId="{4B6296D2-40A4-23A9-F970-B9A31BEA86B2}"/>
          </ac:spMkLst>
        </pc:spChg>
        <pc:picChg chg="add del mod">
          <ac:chgData name="EMILLY DA SILVA TERUEL" userId="9901f8de-63cf-4795-81e3-02c3d180de25" providerId="ADAL" clId="{D7CC90DC-20FA-47DA-A220-8AB852031092}" dt="2022-10-20T17:09:26.420" v="264"/>
          <ac:picMkLst>
            <pc:docMk/>
            <pc:sldMk cId="1178780329" sldId="265"/>
            <ac:picMk id="15" creationId="{51416D8E-F17C-CDC5-FA71-69CCADE8CD70}"/>
          </ac:picMkLst>
        </pc:picChg>
        <pc:picChg chg="add mod ord">
          <ac:chgData name="EMILLY DA SILVA TERUEL" userId="9901f8de-63cf-4795-81e3-02c3d180de25" providerId="ADAL" clId="{D7CC90DC-20FA-47DA-A220-8AB852031092}" dt="2022-10-20T17:10:04.192" v="269" actId="1076"/>
          <ac:picMkLst>
            <pc:docMk/>
            <pc:sldMk cId="1178780329" sldId="265"/>
            <ac:picMk id="16" creationId="{E6492F12-9E50-BEC9-93B0-BCE3F8F7D886}"/>
          </ac:picMkLst>
        </pc:picChg>
        <pc:cxnChg chg="del">
          <ac:chgData name="EMILLY DA SILVA TERUEL" userId="9901f8de-63cf-4795-81e3-02c3d180de25" providerId="ADAL" clId="{D7CC90DC-20FA-47DA-A220-8AB852031092}" dt="2022-10-20T16:51:33.556" v="123" actId="478"/>
          <ac:cxnSpMkLst>
            <pc:docMk/>
            <pc:sldMk cId="1178780329" sldId="265"/>
            <ac:cxnSpMk id="13" creationId="{7D56ABE4-7B89-4B45-C082-223EC9FE4960}"/>
          </ac:cxnSpMkLst>
        </pc:cxnChg>
        <pc:cxnChg chg="del">
          <ac:chgData name="EMILLY DA SILVA TERUEL" userId="9901f8de-63cf-4795-81e3-02c3d180de25" providerId="ADAL" clId="{D7CC90DC-20FA-47DA-A220-8AB852031092}" dt="2022-10-20T16:51:46.989" v="127" actId="478"/>
          <ac:cxnSpMkLst>
            <pc:docMk/>
            <pc:sldMk cId="1178780329" sldId="265"/>
            <ac:cxnSpMk id="14" creationId="{D3D48246-30DC-69F8-A5CF-323C223308EF}"/>
          </ac:cxnSpMkLst>
        </pc:cxnChg>
      </pc:sldChg>
      <pc:sldChg chg="addSp delSp modSp mod">
        <pc:chgData name="EMILLY DA SILVA TERUEL" userId="9901f8de-63cf-4795-81e3-02c3d180de25" providerId="ADAL" clId="{D7CC90DC-20FA-47DA-A220-8AB852031092}" dt="2022-10-20T18:25:57.497" v="1103" actId="20577"/>
        <pc:sldMkLst>
          <pc:docMk/>
          <pc:sldMk cId="688348734" sldId="266"/>
        </pc:sldMkLst>
        <pc:spChg chg="add mod">
          <ac:chgData name="EMILLY DA SILVA TERUEL" userId="9901f8de-63cf-4795-81e3-02c3d180de25" providerId="ADAL" clId="{D7CC90DC-20FA-47DA-A220-8AB852031092}" dt="2022-10-20T17:13:31.329" v="294" actId="207"/>
          <ac:spMkLst>
            <pc:docMk/>
            <pc:sldMk cId="688348734" sldId="266"/>
            <ac:spMk id="2" creationId="{DEAAB0F4-40BB-F761-9DAE-A4FD0FFC8862}"/>
          </ac:spMkLst>
        </pc:spChg>
        <pc:spChg chg="add mod">
          <ac:chgData name="EMILLY DA SILVA TERUEL" userId="9901f8de-63cf-4795-81e3-02c3d180de25" providerId="ADAL" clId="{D7CC90DC-20FA-47DA-A220-8AB852031092}" dt="2022-10-20T17:13:42.740" v="295" actId="207"/>
          <ac:spMkLst>
            <pc:docMk/>
            <pc:sldMk cId="688348734" sldId="266"/>
            <ac:spMk id="4" creationId="{490F8F57-4F1E-F798-BD2A-1A7DA29D73EC}"/>
          </ac:spMkLst>
        </pc:spChg>
        <pc:spChg chg="add mod">
          <ac:chgData name="EMILLY DA SILVA TERUEL" userId="9901f8de-63cf-4795-81e3-02c3d180de25" providerId="ADAL" clId="{D7CC90DC-20FA-47DA-A220-8AB852031092}" dt="2022-10-20T16:56:17.883" v="176" actId="2711"/>
          <ac:spMkLst>
            <pc:docMk/>
            <pc:sldMk cId="688348734" sldId="266"/>
            <ac:spMk id="5" creationId="{819CC14A-59A3-6122-B1D3-ED4E1BBF34DA}"/>
          </ac:spMkLst>
        </pc:spChg>
        <pc:spChg chg="del">
          <ac:chgData name="EMILLY DA SILVA TERUEL" userId="9901f8de-63cf-4795-81e3-02c3d180de25" providerId="ADAL" clId="{D7CC90DC-20FA-47DA-A220-8AB852031092}" dt="2022-10-20T16:55:04.873" v="167" actId="478"/>
          <ac:spMkLst>
            <pc:docMk/>
            <pc:sldMk cId="688348734" sldId="266"/>
            <ac:spMk id="6" creationId="{99A94CFC-9E1B-32FB-996A-CB28075A3090}"/>
          </ac:spMkLst>
        </pc:spChg>
        <pc:spChg chg="del">
          <ac:chgData name="EMILLY DA SILVA TERUEL" userId="9901f8de-63cf-4795-81e3-02c3d180de25" providerId="ADAL" clId="{D7CC90DC-20FA-47DA-A220-8AB852031092}" dt="2022-10-20T16:54:58.876" v="166" actId="478"/>
          <ac:spMkLst>
            <pc:docMk/>
            <pc:sldMk cId="688348734" sldId="266"/>
            <ac:spMk id="7" creationId="{B7D64DD6-6BFE-5418-87A3-EF5E765E9A98}"/>
          </ac:spMkLst>
        </pc:spChg>
        <pc:spChg chg="del">
          <ac:chgData name="EMILLY DA SILVA TERUEL" userId="9901f8de-63cf-4795-81e3-02c3d180de25" providerId="ADAL" clId="{D7CC90DC-20FA-47DA-A220-8AB852031092}" dt="2022-10-20T16:55:11.863" v="169" actId="478"/>
          <ac:spMkLst>
            <pc:docMk/>
            <pc:sldMk cId="688348734" sldId="266"/>
            <ac:spMk id="8" creationId="{66C9300E-C4AC-3166-6A9F-6EF4C90ABD10}"/>
          </ac:spMkLst>
        </pc:spChg>
        <pc:spChg chg="del">
          <ac:chgData name="EMILLY DA SILVA TERUEL" userId="9901f8de-63cf-4795-81e3-02c3d180de25" providerId="ADAL" clId="{D7CC90DC-20FA-47DA-A220-8AB852031092}" dt="2022-10-20T16:54:51.563" v="164" actId="478"/>
          <ac:spMkLst>
            <pc:docMk/>
            <pc:sldMk cId="688348734" sldId="266"/>
            <ac:spMk id="9" creationId="{AB10F38B-5BE1-8110-951C-5A0DA7E0AF09}"/>
          </ac:spMkLst>
        </pc:spChg>
        <pc:spChg chg="add mod">
          <ac:chgData name="EMILLY DA SILVA TERUEL" userId="9901f8de-63cf-4795-81e3-02c3d180de25" providerId="ADAL" clId="{D7CC90DC-20FA-47DA-A220-8AB852031092}" dt="2022-10-20T16:56:28.007" v="177" actId="2711"/>
          <ac:spMkLst>
            <pc:docMk/>
            <pc:sldMk cId="688348734" sldId="266"/>
            <ac:spMk id="10" creationId="{8DCF11D7-1D18-20D3-A2C6-26EEB06E6697}"/>
          </ac:spMkLst>
        </pc:spChg>
        <pc:spChg chg="del">
          <ac:chgData name="EMILLY DA SILVA TERUEL" userId="9901f8de-63cf-4795-81e3-02c3d180de25" providerId="ADAL" clId="{D7CC90DC-20FA-47DA-A220-8AB852031092}" dt="2022-10-20T16:55:09.468" v="168" actId="478"/>
          <ac:spMkLst>
            <pc:docMk/>
            <pc:sldMk cId="688348734" sldId="266"/>
            <ac:spMk id="11" creationId="{51D2D851-0B64-181C-B026-3F7C5849EC34}"/>
          </ac:spMkLst>
        </pc:spChg>
        <pc:spChg chg="add mod">
          <ac:chgData name="EMILLY DA SILVA TERUEL" userId="9901f8de-63cf-4795-81e3-02c3d180de25" providerId="ADAL" clId="{D7CC90DC-20FA-47DA-A220-8AB852031092}" dt="2022-10-20T18:25:57.497" v="1103" actId="20577"/>
          <ac:spMkLst>
            <pc:docMk/>
            <pc:sldMk cId="688348734" sldId="266"/>
            <ac:spMk id="12" creationId="{24AFE7C0-C4F4-8818-F4AB-16EC9EC05647}"/>
          </ac:spMkLst>
        </pc:spChg>
        <pc:picChg chg="add del mod ord">
          <ac:chgData name="EMILLY DA SILVA TERUEL" userId="9901f8de-63cf-4795-81e3-02c3d180de25" providerId="ADAL" clId="{D7CC90DC-20FA-47DA-A220-8AB852031092}" dt="2022-10-20T17:10:24.498" v="272" actId="478"/>
          <ac:picMkLst>
            <pc:docMk/>
            <pc:sldMk cId="688348734" sldId="266"/>
            <ac:picMk id="15" creationId="{B732D9D2-ED35-6E2E-2D0A-12E22328A180}"/>
          </ac:picMkLst>
        </pc:picChg>
        <pc:picChg chg="add mod ord">
          <ac:chgData name="EMILLY DA SILVA TERUEL" userId="9901f8de-63cf-4795-81e3-02c3d180de25" providerId="ADAL" clId="{D7CC90DC-20FA-47DA-A220-8AB852031092}" dt="2022-10-20T17:11:24.333" v="280" actId="1076"/>
          <ac:picMkLst>
            <pc:docMk/>
            <pc:sldMk cId="688348734" sldId="266"/>
            <ac:picMk id="16" creationId="{E3B304D9-4027-3FC1-94A6-D9049C47B502}"/>
          </ac:picMkLst>
        </pc:picChg>
        <pc:cxnChg chg="del">
          <ac:chgData name="EMILLY DA SILVA TERUEL" userId="9901f8de-63cf-4795-81e3-02c3d180de25" providerId="ADAL" clId="{D7CC90DC-20FA-47DA-A220-8AB852031092}" dt="2022-10-20T16:54:54.553" v="165" actId="478"/>
          <ac:cxnSpMkLst>
            <pc:docMk/>
            <pc:sldMk cId="688348734" sldId="266"/>
            <ac:cxnSpMk id="13" creationId="{7D56ABE4-7B89-4B45-C082-223EC9FE4960}"/>
          </ac:cxnSpMkLst>
        </pc:cxnChg>
        <pc:cxnChg chg="del">
          <ac:chgData name="EMILLY DA SILVA TERUEL" userId="9901f8de-63cf-4795-81e3-02c3d180de25" providerId="ADAL" clId="{D7CC90DC-20FA-47DA-A220-8AB852031092}" dt="2022-10-20T16:55:15.054" v="170" actId="478"/>
          <ac:cxnSpMkLst>
            <pc:docMk/>
            <pc:sldMk cId="688348734" sldId="266"/>
            <ac:cxnSpMk id="14" creationId="{D3D48246-30DC-69F8-A5CF-323C223308EF}"/>
          </ac:cxnSpMkLst>
        </pc:cxnChg>
      </pc:sldChg>
      <pc:sldChg chg="addSp delSp modSp mod">
        <pc:chgData name="EMILLY DA SILVA TERUEL" userId="9901f8de-63cf-4795-81e3-02c3d180de25" providerId="ADAL" clId="{D7CC90DC-20FA-47DA-A220-8AB852031092}" dt="2022-10-20T18:15:26.676" v="816" actId="20577"/>
        <pc:sldMkLst>
          <pc:docMk/>
          <pc:sldMk cId="1913040670" sldId="267"/>
        </pc:sldMkLst>
        <pc:spChg chg="mod">
          <ac:chgData name="EMILLY DA SILVA TERUEL" userId="9901f8de-63cf-4795-81e3-02c3d180de25" providerId="ADAL" clId="{D7CC90DC-20FA-47DA-A220-8AB852031092}" dt="2022-10-20T18:10:38.702" v="621" actId="1076"/>
          <ac:spMkLst>
            <pc:docMk/>
            <pc:sldMk cId="1913040670" sldId="267"/>
            <ac:spMk id="2" creationId="{676CA7C1-9DD2-185B-BE89-69CBB55432D9}"/>
          </ac:spMkLst>
        </pc:spChg>
        <pc:spChg chg="add mod">
          <ac:chgData name="EMILLY DA SILVA TERUEL" userId="9901f8de-63cf-4795-81e3-02c3d180de25" providerId="ADAL" clId="{D7CC90DC-20FA-47DA-A220-8AB852031092}" dt="2022-10-20T18:11:34.826" v="646" actId="1076"/>
          <ac:spMkLst>
            <pc:docMk/>
            <pc:sldMk cId="1913040670" sldId="267"/>
            <ac:spMk id="7" creationId="{A573F0AE-42E9-14C2-9C25-B8E39A72EE53}"/>
          </ac:spMkLst>
        </pc:spChg>
        <pc:spChg chg="add del mod">
          <ac:chgData name="EMILLY DA SILVA TERUEL" userId="9901f8de-63cf-4795-81e3-02c3d180de25" providerId="ADAL" clId="{D7CC90DC-20FA-47DA-A220-8AB852031092}" dt="2022-10-20T18:12:46.263" v="651" actId="478"/>
          <ac:spMkLst>
            <pc:docMk/>
            <pc:sldMk cId="1913040670" sldId="267"/>
            <ac:spMk id="8" creationId="{AB8FA105-E40A-F0C6-ACB5-D75DA66D8716}"/>
          </ac:spMkLst>
        </pc:spChg>
        <pc:spChg chg="add mod">
          <ac:chgData name="EMILLY DA SILVA TERUEL" userId="9901f8de-63cf-4795-81e3-02c3d180de25" providerId="ADAL" clId="{D7CC90DC-20FA-47DA-A220-8AB852031092}" dt="2022-10-20T18:13:44.649" v="767" actId="1076"/>
          <ac:spMkLst>
            <pc:docMk/>
            <pc:sldMk cId="1913040670" sldId="267"/>
            <ac:spMk id="9" creationId="{120A7C86-0533-5B42-3013-E3865A79F2C7}"/>
          </ac:spMkLst>
        </pc:spChg>
        <pc:spChg chg="add del mod">
          <ac:chgData name="EMILLY DA SILVA TERUEL" userId="9901f8de-63cf-4795-81e3-02c3d180de25" providerId="ADAL" clId="{D7CC90DC-20FA-47DA-A220-8AB852031092}" dt="2022-10-20T18:13:02.939" v="653" actId="478"/>
          <ac:spMkLst>
            <pc:docMk/>
            <pc:sldMk cId="1913040670" sldId="267"/>
            <ac:spMk id="10" creationId="{3C42D5DE-AD8B-753B-EF59-22FF56B30313}"/>
          </ac:spMkLst>
        </pc:spChg>
        <pc:spChg chg="add mod">
          <ac:chgData name="EMILLY DA SILVA TERUEL" userId="9901f8de-63cf-4795-81e3-02c3d180de25" providerId="ADAL" clId="{D7CC90DC-20FA-47DA-A220-8AB852031092}" dt="2022-10-20T18:14:38" v="774" actId="571"/>
          <ac:spMkLst>
            <pc:docMk/>
            <pc:sldMk cId="1913040670" sldId="267"/>
            <ac:spMk id="12" creationId="{2E24B973-7D7E-5E05-3A50-5E8C3944982A}"/>
          </ac:spMkLst>
        </pc:spChg>
        <pc:spChg chg="add del mod">
          <ac:chgData name="EMILLY DA SILVA TERUEL" userId="9901f8de-63cf-4795-81e3-02c3d180de25" providerId="ADAL" clId="{D7CC90DC-20FA-47DA-A220-8AB852031092}" dt="2022-10-20T18:14:45.745" v="776"/>
          <ac:spMkLst>
            <pc:docMk/>
            <pc:sldMk cId="1913040670" sldId="267"/>
            <ac:spMk id="14" creationId="{67848B62-95AD-CD55-A48E-9B7B14964977}"/>
          </ac:spMkLst>
        </pc:spChg>
        <pc:spChg chg="add mod">
          <ac:chgData name="EMILLY DA SILVA TERUEL" userId="9901f8de-63cf-4795-81e3-02c3d180de25" providerId="ADAL" clId="{D7CC90DC-20FA-47DA-A220-8AB852031092}" dt="2022-10-20T18:15:26.676" v="816" actId="20577"/>
          <ac:spMkLst>
            <pc:docMk/>
            <pc:sldMk cId="1913040670" sldId="267"/>
            <ac:spMk id="15" creationId="{48E94A99-D07A-AC47-3597-7A3A6B13FD07}"/>
          </ac:spMkLst>
        </pc:spChg>
        <pc:picChg chg="add mod ord">
          <ac:chgData name="EMILLY DA SILVA TERUEL" userId="9901f8de-63cf-4795-81e3-02c3d180de25" providerId="ADAL" clId="{D7CC90DC-20FA-47DA-A220-8AB852031092}" dt="2022-10-20T18:14:19.210" v="772" actId="1076"/>
          <ac:picMkLst>
            <pc:docMk/>
            <pc:sldMk cId="1913040670" sldId="267"/>
            <ac:picMk id="6" creationId="{3B07097F-B4FA-1013-F524-360C18BC560B}"/>
          </ac:picMkLst>
        </pc:picChg>
        <pc:picChg chg="add mod">
          <ac:chgData name="EMILLY DA SILVA TERUEL" userId="9901f8de-63cf-4795-81e3-02c3d180de25" providerId="ADAL" clId="{D7CC90DC-20FA-47DA-A220-8AB852031092}" dt="2022-10-20T18:14:38" v="774" actId="571"/>
          <ac:picMkLst>
            <pc:docMk/>
            <pc:sldMk cId="1913040670" sldId="267"/>
            <ac:picMk id="11" creationId="{0EB96C99-516D-03B1-B370-778FC1C2AAF7}"/>
          </ac:picMkLst>
        </pc:picChg>
        <pc:picChg chg="add del mod">
          <ac:chgData name="EMILLY DA SILVA TERUEL" userId="9901f8de-63cf-4795-81e3-02c3d180de25" providerId="ADAL" clId="{D7CC90DC-20FA-47DA-A220-8AB852031092}" dt="2022-10-20T18:14:45.745" v="776"/>
          <ac:picMkLst>
            <pc:docMk/>
            <pc:sldMk cId="1913040670" sldId="267"/>
            <ac:picMk id="13" creationId="{F6223EA1-FD9F-111C-7F48-B4149545E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C27E-C436-F279-36B3-3E527502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A1714-6046-ADDC-71EF-4CE59A8B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D0FDF-897F-9D0C-AA78-DE577A25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493D8-0119-5507-D332-B67C3FBE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0CB1A-99CE-D0E7-4E1D-F85C8755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1501-ED06-C764-82B9-3C5514E9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712EF4-0B5B-FD71-9E51-D43488A9D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91E7D-3329-F8D9-CC67-FB07EC79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58A20-502C-B800-B70B-C8D1E1D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6FD7E-767E-4F62-DD30-605C4209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A49806-AFFF-2242-F231-C4AA9BD68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4007A6-F350-1E57-9C2D-56B7482D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1B486-85FE-6DB0-93A1-94D086EC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835167-DF1D-A437-B5CE-C5BDE3B6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18DC5-E12A-868F-D452-2C1AF7C7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141AB-BB0E-1ED7-33DF-D93EF94F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0FB0D-2CE1-9AE4-4DD4-30A4BCAE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AA39D-57ED-01AC-BAA4-3EB80A9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1BB1D-13B5-8C7C-7F28-D8561EBD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6E472-F2E1-E718-47A6-0122411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C7F70-EFE8-271F-DDE0-62A0C4B3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5B61C-36C5-CFAF-BBB5-D2A71B26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45178-B8AD-76EC-15C2-CC83E841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4CCE8-BDFB-566E-8A4E-94738E4A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2B0CA-A822-AC4A-82C7-398796AB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4B8A6-B3C8-C77A-A8FD-0214B2BF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7FB33-470C-7E7F-BE14-9DAAF93B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27610-420E-2262-14CD-B565FE37E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AC444-1C50-F6DE-7343-7F4E41EA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A4D81-2164-E3DA-3DF0-C0DF97F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4BEE6-D9CB-39D8-DFB9-A2C2FE0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9D22-3168-D13A-9845-7B923555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8A786-1165-A8AB-3643-7E0AE828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0F959-6529-D1EA-6FE3-56CCED3CB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D6A45A-3229-D9CE-B372-04A93453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47F245-618B-CB04-1EBD-F9832CE3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BEF297-442F-0B8B-4A7A-F50AEE0A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160221-0997-E77C-6917-96250165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6C3A3-67A9-8DD4-AB81-E9EC26E8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E5473-98C6-1D16-571D-44469D5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622483-9D24-16CE-762E-E7F917E7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6D3A39-7F61-266F-F750-C7D4822D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F247E2-559F-5787-7481-530A027C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9EF098-3CC8-314B-8096-18D1283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1A304B-0C60-3A6F-45B7-D1028729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B1FE76-81F2-3B39-4FF6-E48D9113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6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3EB8A-849D-3C39-2A65-E99B1BA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FD019-D5C7-E834-4871-646AA2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7C509-3BA6-30C0-28F0-4280C56F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7E1A1-B7D6-3313-51A1-A84EAC93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E9B4D6-A06A-D267-5AB3-B0CA9B7F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BC459-D2EC-7837-B4CC-1E632E5B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00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D1E4-503A-4368-285E-0A8BFC1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B95A83-0780-CFBF-C0AC-A86D090E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7F0B0A-8787-CDF0-9D5A-DB46C281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E1EFF-A00C-998F-7C0D-C069A2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2662-B7B4-97E2-AAA6-575BCE9E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BD5B3-7187-D840-B136-178EE069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6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9F689C-896A-A8C9-EAFC-6F5AAA32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1A400-0A6A-011A-4171-45D4A24E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CAFA2-76CB-A494-ABC6-FE77D4DA8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AD83-8367-4847-A115-B3F0DD40110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316A5-7938-E8F5-3637-CCAB6D63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94FD7-43E1-24E8-DE81-8781D112B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77CF-759B-4675-8C0A-F3D97E784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CBA93D2-87CE-4FEC-9B98-536EE455E93C}"/>
              </a:ext>
            </a:extLst>
          </p:cNvPr>
          <p:cNvSpPr txBox="1"/>
          <p:nvPr/>
        </p:nvSpPr>
        <p:spPr>
          <a:xfrm>
            <a:off x="10961587" y="6379026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Anderson</a:t>
            </a:r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854B0E-016C-DC84-FAD1-2F21DE83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242332-7D53-7D04-3BE0-8968E68BAD72}"/>
              </a:ext>
            </a:extLst>
          </p:cNvPr>
          <p:cNvSpPr txBox="1"/>
          <p:nvPr/>
        </p:nvSpPr>
        <p:spPr>
          <a:xfrm>
            <a:off x="11113987" y="6531426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Anderson</a:t>
            </a:r>
          </a:p>
        </p:txBody>
      </p:sp>
    </p:spTree>
    <p:extLst>
      <p:ext uri="{BB962C8B-B14F-4D97-AF65-F5344CB8AC3E}">
        <p14:creationId xmlns:p14="http://schemas.microsoft.com/office/powerpoint/2010/main" val="191681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Uma imagem contendo Forma&#10;&#10;Descrição gerada automaticamente">
            <a:extLst>
              <a:ext uri="{FF2B5EF4-FFF2-40B4-BE49-F238E27FC236}">
                <a16:creationId xmlns:a16="http://schemas.microsoft.com/office/drawing/2014/main" id="{E3B304D9-4027-3FC1-94A6-D9049C47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92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65C57F-F765-5625-D28F-7099B163B2B8}"/>
              </a:ext>
            </a:extLst>
          </p:cNvPr>
          <p:cNvSpPr txBox="1"/>
          <p:nvPr/>
        </p:nvSpPr>
        <p:spPr>
          <a:xfrm>
            <a:off x="11109071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Teruel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AAB0F4-40BB-F761-9DAE-A4FD0FFC8862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solidFill>
                  <a:schemeClr val="bg1"/>
                </a:solidFill>
                <a:latin typeface="Patua One" panose="02000000000000000000" pitchFamily="2" charset="0"/>
              </a:rPr>
              <a:t>DETALHES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0F8F57-4F1E-F798-BD2A-1A7DA29D73EC}"/>
              </a:ext>
            </a:extLst>
          </p:cNvPr>
          <p:cNvSpPr txBox="1"/>
          <p:nvPr/>
        </p:nvSpPr>
        <p:spPr>
          <a:xfrm>
            <a:off x="685100" y="1549867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Vollkorn</a:t>
            </a:r>
            <a:endParaRPr lang="pt-BR" sz="3200" dirty="0">
              <a:solidFill>
                <a:schemeClr val="bg1"/>
              </a:solidFill>
              <a:latin typeface="Almarai" pitchFamily="2" charset="-78"/>
              <a:cs typeface="Almarai" pitchFamily="2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9CC14A-59A3-6122-B1D3-ED4E1BBF34DA}"/>
              </a:ext>
            </a:extLst>
          </p:cNvPr>
          <p:cNvSpPr txBox="1"/>
          <p:nvPr/>
        </p:nvSpPr>
        <p:spPr>
          <a:xfrm>
            <a:off x="6462473" y="1029367"/>
            <a:ext cx="5241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Aa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Bb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Cc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Dd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Ee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Ff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Gg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Hh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Ii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Jj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Kk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Ll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Mm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Nn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Oo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Pp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Qq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Rr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Ss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Tt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Uu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Vv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Ww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Xx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Yy</a:t>
            </a:r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Vollkorn" pitchFamily="2" charset="0"/>
                <a:ea typeface="Vollkorn" pitchFamily="2" charset="0"/>
                <a:cs typeface="Almarai" pitchFamily="2" charset="-78"/>
              </a:rPr>
              <a:t>Zz</a:t>
            </a:r>
            <a:endParaRPr lang="pt-BR" sz="4000" dirty="0">
              <a:latin typeface="Vollkorn" pitchFamily="2" charset="0"/>
              <a:ea typeface="Vollkorn" pitchFamily="2" charset="0"/>
              <a:cs typeface="Almarai" pitchFamily="2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CF11D7-1D18-20D3-A2C6-26EEB06E6697}"/>
              </a:ext>
            </a:extLst>
          </p:cNvPr>
          <p:cNvSpPr txBox="1"/>
          <p:nvPr/>
        </p:nvSpPr>
        <p:spPr>
          <a:xfrm>
            <a:off x="6887049" y="3812197"/>
            <a:ext cx="439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0 1 2 3 4 5 6 7 8 9</a:t>
            </a:r>
          </a:p>
          <a:p>
            <a:pPr algn="ctr"/>
            <a:r>
              <a:rPr lang="pt-BR" sz="4000" dirty="0">
                <a:latin typeface="Vollkorn" pitchFamily="2" charset="0"/>
                <a:ea typeface="Vollkorn" pitchFamily="2" charset="0"/>
                <a:cs typeface="Almarai" pitchFamily="2" charset="-78"/>
              </a:rPr>
              <a:t> ! @ # $ % ¨ &amp; * ( ) &lt;&gt; ? : “ {} - 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AFE7C0-C4F4-8818-F4AB-16EC9EC05647}"/>
              </a:ext>
            </a:extLst>
          </p:cNvPr>
          <p:cNvSpPr txBox="1"/>
          <p:nvPr/>
        </p:nvSpPr>
        <p:spPr>
          <a:xfrm>
            <a:off x="685100" y="2534925"/>
            <a:ext cx="475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Tivemos está escolha por ser uma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 fonte que além de din</a:t>
            </a:r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âmica, fonte de detalhes para texto miúdo: explorando família da fonte.</a:t>
            </a:r>
          </a:p>
        </p:txBody>
      </p:sp>
    </p:spTree>
    <p:extLst>
      <p:ext uri="{BB962C8B-B14F-4D97-AF65-F5344CB8AC3E}">
        <p14:creationId xmlns:p14="http://schemas.microsoft.com/office/powerpoint/2010/main" val="68834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232B19A-9B20-4DD2-C734-6621B868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14" y="620179"/>
            <a:ext cx="12192000" cy="6858000"/>
          </a:xfrm>
          <a:prstGeom prst="rect">
            <a:avLst/>
          </a:prstGeom>
        </p:spPr>
      </p:pic>
      <p:pic>
        <p:nvPicPr>
          <p:cNvPr id="29" name="Imagem 28" descr="Padrão do plano de fundo&#10;&#10;Descrição gerada automaticamente">
            <a:extLst>
              <a:ext uri="{FF2B5EF4-FFF2-40B4-BE49-F238E27FC236}">
                <a16:creationId xmlns:a16="http://schemas.microsoft.com/office/drawing/2014/main" id="{60112DC8-9CFD-D306-3F25-BEF1A82C9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0"/>
          <a:stretch/>
        </p:blipFill>
        <p:spPr>
          <a:xfrm>
            <a:off x="7315201" y="0"/>
            <a:ext cx="4876799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7DD5FF-4F9E-B0B1-0D5B-1761F5D02DB1}"/>
              </a:ext>
            </a:extLst>
          </p:cNvPr>
          <p:cNvSpPr txBox="1"/>
          <p:nvPr/>
        </p:nvSpPr>
        <p:spPr>
          <a:xfrm>
            <a:off x="10961587" y="6379026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Anderson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9ACB4F2-3D2A-7845-F3FC-77F2D7EA0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01" y="265470"/>
            <a:ext cx="2872248" cy="884114"/>
          </a:xfrm>
        </p:spPr>
        <p:txBody>
          <a:bodyPr>
            <a:normAutofit/>
          </a:bodyPr>
          <a:lstStyle/>
          <a:p>
            <a:pPr algn="just"/>
            <a:r>
              <a:rPr lang="pt-BR" sz="4400" dirty="0">
                <a:latin typeface="Patua One" panose="02000000000000000000" pitchFamily="2" charset="0"/>
              </a:rPr>
              <a:t>PALETA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01BA5F-907C-6D6D-D7C7-ED9631AA841A}"/>
              </a:ext>
            </a:extLst>
          </p:cNvPr>
          <p:cNvSpPr txBox="1"/>
          <p:nvPr/>
        </p:nvSpPr>
        <p:spPr>
          <a:xfrm>
            <a:off x="685100" y="1549867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lmarai" pitchFamily="2" charset="-78"/>
                <a:cs typeface="Almarai" pitchFamily="2" charset="-78"/>
              </a:rPr>
              <a:t>Verde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195ECE-EF00-EA89-CDBC-CF7BFB1A4519}"/>
              </a:ext>
            </a:extLst>
          </p:cNvPr>
          <p:cNvSpPr txBox="1"/>
          <p:nvPr/>
        </p:nvSpPr>
        <p:spPr>
          <a:xfrm>
            <a:off x="685100" y="3464404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lmarai" pitchFamily="2" charset="-78"/>
                <a:cs typeface="Almarai" pitchFamily="2" charset="-78"/>
              </a:rPr>
              <a:t>Azul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D88979-5915-5964-A87A-BD3EE3FEBAED}"/>
              </a:ext>
            </a:extLst>
          </p:cNvPr>
          <p:cNvSpPr txBox="1"/>
          <p:nvPr/>
        </p:nvSpPr>
        <p:spPr>
          <a:xfrm>
            <a:off x="685100" y="5378941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lmarai" pitchFamily="2" charset="-78"/>
                <a:cs typeface="Almarai" pitchFamily="2" charset="-78"/>
              </a:rPr>
              <a:t>Vermelho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037379E-493B-E762-0D8C-EF278FFC759C}"/>
              </a:ext>
            </a:extLst>
          </p:cNvPr>
          <p:cNvSpPr txBox="1">
            <a:spLocks/>
          </p:cNvSpPr>
          <p:nvPr/>
        </p:nvSpPr>
        <p:spPr>
          <a:xfrm>
            <a:off x="685100" y="2202544"/>
            <a:ext cx="9946114" cy="794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Uma cor que trás uma harmonia de saúde e leveza para o visual, deixando uma marca franca.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F3B64BD-DA9D-5980-2DD5-6254791E21B9}"/>
              </a:ext>
            </a:extLst>
          </p:cNvPr>
          <p:cNvSpPr txBox="1">
            <a:spLocks/>
          </p:cNvSpPr>
          <p:nvPr/>
        </p:nvSpPr>
        <p:spPr>
          <a:xfrm>
            <a:off x="685100" y="4117081"/>
            <a:ext cx="9956624" cy="861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Uma cor que retrata a confiança e as característica de um setor da saúde, habilitando esse conceito autêntico .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1B4FEF6-8367-5EFE-5641-28556A175343}"/>
              </a:ext>
            </a:extLst>
          </p:cNvPr>
          <p:cNvSpPr txBox="1">
            <a:spLocks/>
          </p:cNvSpPr>
          <p:nvPr/>
        </p:nvSpPr>
        <p:spPr>
          <a:xfrm>
            <a:off x="685100" y="5958972"/>
            <a:ext cx="9935604" cy="840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Uma cor levando para o conceito de sangue e um alerta como um destaque para o visual do site.</a:t>
            </a:r>
          </a:p>
        </p:txBody>
      </p:sp>
    </p:spTree>
    <p:extLst>
      <p:ext uri="{BB962C8B-B14F-4D97-AF65-F5344CB8AC3E}">
        <p14:creationId xmlns:p14="http://schemas.microsoft.com/office/powerpoint/2010/main" val="16890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Círculo&#10;&#10;Descrição gerada automaticamente">
            <a:extLst>
              <a:ext uri="{FF2B5EF4-FFF2-40B4-BE49-F238E27FC236}">
                <a16:creationId xmlns:a16="http://schemas.microsoft.com/office/drawing/2014/main" id="{0CD4A45E-4215-4278-C678-6176D73E6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6CA7C1-9DD2-185B-BE89-69CBB55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01" y="265470"/>
            <a:ext cx="2872248" cy="884114"/>
          </a:xfrm>
        </p:spPr>
        <p:txBody>
          <a:bodyPr>
            <a:normAutofit/>
          </a:bodyPr>
          <a:lstStyle/>
          <a:p>
            <a:pPr algn="just"/>
            <a:r>
              <a:rPr lang="pt-BR" sz="4400" dirty="0">
                <a:solidFill>
                  <a:schemeClr val="bg1"/>
                </a:solidFill>
                <a:latin typeface="Patua One" panose="02000000000000000000" pitchFamily="2" charset="0"/>
              </a:rPr>
              <a:t>SUMÁRIO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7BE0D1-87A4-D9D8-82E2-906A3F760C78}"/>
              </a:ext>
            </a:extLst>
          </p:cNvPr>
          <p:cNvSpPr txBox="1">
            <a:spLocks/>
          </p:cNvSpPr>
          <p:nvPr/>
        </p:nvSpPr>
        <p:spPr>
          <a:xfrm>
            <a:off x="685101" y="1519084"/>
            <a:ext cx="10821797" cy="4336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1</a:t>
            </a:r>
            <a:r>
              <a:rPr lang="pt-BR" sz="1800" b="1" dirty="0">
                <a:solidFill>
                  <a:schemeClr val="bg1"/>
                </a:solidFill>
                <a:latin typeface="DM Sans" pitchFamily="2" charset="0"/>
              </a:rPr>
              <a:t>. Apresentação do projeto e seu público</a:t>
            </a: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 ...................................................................  3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2. </a:t>
            </a:r>
            <a:r>
              <a:rPr lang="pt-BR" sz="1800" b="1" dirty="0">
                <a:solidFill>
                  <a:schemeClr val="bg1"/>
                </a:solidFill>
                <a:latin typeface="DM Sans" pitchFamily="2" charset="0"/>
              </a:rPr>
              <a:t>Logo (atual e anteriores) </a:t>
            </a: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.......................................................................................... 4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3</a:t>
            </a:r>
            <a:r>
              <a:rPr lang="pt-BR" sz="1800" b="1" dirty="0">
                <a:solidFill>
                  <a:schemeClr val="bg1"/>
                </a:solidFill>
                <a:latin typeface="DM Sans" pitchFamily="2" charset="0"/>
              </a:rPr>
              <a:t>. Versões da apresentação do projeto </a:t>
            </a: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........................................................................ 5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4</a:t>
            </a:r>
            <a:r>
              <a:rPr lang="pt-BR" sz="1800" b="1" dirty="0">
                <a:solidFill>
                  <a:schemeClr val="bg1"/>
                </a:solidFill>
                <a:latin typeface="DM Sans" pitchFamily="2" charset="0"/>
              </a:rPr>
              <a:t>. Tipografias </a:t>
            </a: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................................................................................................................ 6 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4.1 Fonte Título ............................................................................................................ 7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4.1.1 Fonte Subtítulo .................................................................................................... 8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4.1.1.1 Fonte Texto ....................................................................................................... 9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4.1.1.1.1 Fonte Detalhes .............................................................................................. 10</a:t>
            </a:r>
          </a:p>
          <a:p>
            <a:pPr algn="just">
              <a:lnSpc>
                <a:spcPct val="17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5. </a:t>
            </a:r>
            <a:r>
              <a:rPr lang="pt-BR" sz="1800" b="1" dirty="0">
                <a:solidFill>
                  <a:schemeClr val="bg1"/>
                </a:solidFill>
                <a:latin typeface="DM Sans" pitchFamily="2" charset="0"/>
              </a:rPr>
              <a:t>Paleta de Cores </a:t>
            </a: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......................................................................................................... 11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9B35F8-31E7-09EB-BE06-8AF95EA5E220}"/>
              </a:ext>
            </a:extLst>
          </p:cNvPr>
          <p:cNvSpPr txBox="1"/>
          <p:nvPr/>
        </p:nvSpPr>
        <p:spPr>
          <a:xfrm>
            <a:off x="11020580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Cordeiro</a:t>
            </a:r>
          </a:p>
        </p:txBody>
      </p:sp>
    </p:spTree>
    <p:extLst>
      <p:ext uri="{BB962C8B-B14F-4D97-AF65-F5344CB8AC3E}">
        <p14:creationId xmlns:p14="http://schemas.microsoft.com/office/powerpoint/2010/main" val="34508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C3487A47-4E1B-7BFD-21AB-923197EF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689"/>
            <a:ext cx="12192000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0B464D7-5B81-35BA-268A-2395B4431561}"/>
              </a:ext>
            </a:extLst>
          </p:cNvPr>
          <p:cNvSpPr txBox="1">
            <a:spLocks/>
          </p:cNvSpPr>
          <p:nvPr/>
        </p:nvSpPr>
        <p:spPr>
          <a:xfrm>
            <a:off x="3832122" y="1942172"/>
            <a:ext cx="7551175" cy="103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5400" dirty="0">
              <a:latin typeface="Patua One" panose="02000000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D6C3752-6069-BB98-02B0-1C5AC9918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00" y="1802428"/>
            <a:ext cx="10191136" cy="16265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0" i="0" dirty="0">
                <a:solidFill>
                  <a:srgbClr val="111111"/>
                </a:solidFill>
                <a:effectLst/>
                <a:latin typeface="DM Sans" pitchFamily="2" charset="0"/>
              </a:rPr>
              <a:t>"Nosso projeto te dispõe respostas rápidas e ágeis sobre as Doenças Emergentes Globais, te auxilia onde e como cuidar de sua saúde, além de otimizar seu tempo em filas de esperas em UBS locais. Aqui você também tem oportunidade para expor sua experiência de atendimentos que a saúde pública nos disponibiliza."</a:t>
            </a:r>
            <a:endParaRPr lang="pt-BR" sz="1800" dirty="0">
              <a:latin typeface="DM Sans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391CF7-CCFC-6149-D659-33012E5050C0}"/>
              </a:ext>
            </a:extLst>
          </p:cNvPr>
          <p:cNvSpPr txBox="1"/>
          <p:nvPr/>
        </p:nvSpPr>
        <p:spPr>
          <a:xfrm>
            <a:off x="11109071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Teruel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F071E4-EFEA-42FE-9A4E-8250EDF07734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latin typeface="Patua One" panose="02000000000000000000" pitchFamily="2" charset="0"/>
              </a:rPr>
              <a:t>APRESENTAÇÃO E PÚBLICO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E089230-55DD-66F7-D652-1BCEEAC0B554}"/>
              </a:ext>
            </a:extLst>
          </p:cNvPr>
          <p:cNvSpPr txBox="1">
            <a:spLocks/>
          </p:cNvSpPr>
          <p:nvPr/>
        </p:nvSpPr>
        <p:spPr>
          <a:xfrm>
            <a:off x="685101" y="1519084"/>
            <a:ext cx="10821797" cy="4336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70000"/>
              </a:lnSpc>
            </a:pPr>
            <a:endParaRPr lang="pt-BR" sz="18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Gráfico, Gráfico de pizza&#10;&#10;Descrição gerada automaticamente">
            <a:extLst>
              <a:ext uri="{FF2B5EF4-FFF2-40B4-BE49-F238E27FC236}">
                <a16:creationId xmlns:a16="http://schemas.microsoft.com/office/drawing/2014/main" id="{FA99E6E7-7B73-23BA-8CB0-0192D678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0" y="0"/>
            <a:ext cx="12192000" cy="6858000"/>
          </a:xfrm>
          <a:prstGeom prst="rect">
            <a:avLst/>
          </a:prstGeom>
        </p:spPr>
      </p:pic>
      <p:pic>
        <p:nvPicPr>
          <p:cNvPr id="13" name="Imagem 12" descr="Seta&#10;&#10;Descrição gerada automaticamente">
            <a:extLst>
              <a:ext uri="{FF2B5EF4-FFF2-40B4-BE49-F238E27FC236}">
                <a16:creationId xmlns:a16="http://schemas.microsoft.com/office/drawing/2014/main" id="{5929D276-923B-1E5F-DB3E-1B8B9EC6E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r="11067" b="8628"/>
          <a:stretch/>
        </p:blipFill>
        <p:spPr>
          <a:xfrm>
            <a:off x="10363200" y="1050017"/>
            <a:ext cx="1143699" cy="104132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1C2F69C0-E6D6-621F-3E52-87D24E2A4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501" y="3028894"/>
            <a:ext cx="1143699" cy="986721"/>
          </a:xfrm>
          <a:prstGeom prst="rect">
            <a:avLst/>
          </a:prstGeom>
        </p:spPr>
      </p:pic>
      <p:pic>
        <p:nvPicPr>
          <p:cNvPr id="17" name="Imagem 1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AE81261-4CDC-9B7D-A624-15228D07F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766664"/>
            <a:ext cx="1143699" cy="9511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EB3834-81FE-7A72-E539-2A569E72E782}"/>
              </a:ext>
            </a:extLst>
          </p:cNvPr>
          <p:cNvSpPr txBox="1"/>
          <p:nvPr/>
        </p:nvSpPr>
        <p:spPr>
          <a:xfrm>
            <a:off x="10917342" y="6392198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latin typeface="Vollkorn" pitchFamily="2" charset="0"/>
              <a:ea typeface="Vollkorn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8B85C-AD6C-7DAF-5A14-173E256056C0}"/>
              </a:ext>
            </a:extLst>
          </p:cNvPr>
          <p:cNvSpPr txBox="1"/>
          <p:nvPr/>
        </p:nvSpPr>
        <p:spPr>
          <a:xfrm>
            <a:off x="10917342" y="6347953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Giovanna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9A3A640-87AF-9620-A047-103AEE27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01" y="265470"/>
            <a:ext cx="2872248" cy="884114"/>
          </a:xfrm>
        </p:spPr>
        <p:txBody>
          <a:bodyPr>
            <a:normAutofit/>
          </a:bodyPr>
          <a:lstStyle/>
          <a:p>
            <a:pPr algn="just"/>
            <a:r>
              <a:rPr lang="pt-BR" sz="4400" dirty="0">
                <a:latin typeface="Patua One" panose="02000000000000000000" pitchFamily="2" charset="0"/>
              </a:rPr>
              <a:t>LOGO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4FAE8D8-BF19-CD41-1716-B278534FDFB3}"/>
              </a:ext>
            </a:extLst>
          </p:cNvPr>
          <p:cNvSpPr txBox="1">
            <a:spLocks/>
          </p:cNvSpPr>
          <p:nvPr/>
        </p:nvSpPr>
        <p:spPr>
          <a:xfrm>
            <a:off x="685101" y="1797445"/>
            <a:ext cx="7559248" cy="1280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O coração vem para o aspecto de bem estar e cuidado, já o outro elemento ligado a ele (pulsação) traz a área médica da saúde.(versão 1.0)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F8F82C-5C39-2D5E-E99C-EE89332C35F1}"/>
              </a:ext>
            </a:extLst>
          </p:cNvPr>
          <p:cNvSpPr txBox="1">
            <a:spLocks/>
          </p:cNvSpPr>
          <p:nvPr/>
        </p:nvSpPr>
        <p:spPr>
          <a:xfrm>
            <a:off x="685101" y="3555818"/>
            <a:ext cx="7559248" cy="7490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Perspectiva de família e união, retrata imagem de saúde e bem estar pelo coração.(versão 1.1)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8E59CA7-0D9C-5A33-8BA5-61659DB2B3C0}"/>
              </a:ext>
            </a:extLst>
          </p:cNvPr>
          <p:cNvSpPr txBox="1">
            <a:spLocks/>
          </p:cNvSpPr>
          <p:nvPr/>
        </p:nvSpPr>
        <p:spPr>
          <a:xfrm>
            <a:off x="685101" y="4782936"/>
            <a:ext cx="7559248" cy="1234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Alteração nas cores da logo para trazer melhor combinações com a paleta do projeto e  estar de acordo com o conteúdo do site.(versão 1.2)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F7741CA-A743-E67A-BC68-0B6E7C7AC511}"/>
              </a:ext>
            </a:extLst>
          </p:cNvPr>
          <p:cNvSpPr txBox="1">
            <a:spLocks/>
          </p:cNvSpPr>
          <p:nvPr/>
        </p:nvSpPr>
        <p:spPr>
          <a:xfrm>
            <a:off x="10515600" y="490789"/>
            <a:ext cx="991299" cy="514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( 1.0 )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64CFB4B-EA11-6F43-E895-D76FC78ED292}"/>
              </a:ext>
            </a:extLst>
          </p:cNvPr>
          <p:cNvSpPr txBox="1">
            <a:spLocks/>
          </p:cNvSpPr>
          <p:nvPr/>
        </p:nvSpPr>
        <p:spPr>
          <a:xfrm>
            <a:off x="9402110" y="2463318"/>
            <a:ext cx="991299" cy="514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( 1.1 )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A9DF648-53D2-9C86-2250-BE7796AB0837}"/>
              </a:ext>
            </a:extLst>
          </p:cNvPr>
          <p:cNvSpPr txBox="1">
            <a:spLocks/>
          </p:cNvSpPr>
          <p:nvPr/>
        </p:nvSpPr>
        <p:spPr>
          <a:xfrm>
            <a:off x="10533884" y="4207436"/>
            <a:ext cx="991299" cy="514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DM Sans" pitchFamily="2" charset="0"/>
              </a:rPr>
              <a:t>( 1.2 )</a:t>
            </a:r>
          </a:p>
        </p:txBody>
      </p:sp>
    </p:spTree>
    <p:extLst>
      <p:ext uri="{BB962C8B-B14F-4D97-AF65-F5344CB8AC3E}">
        <p14:creationId xmlns:p14="http://schemas.microsoft.com/office/powerpoint/2010/main" val="28711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1B64700-EB22-97E1-5998-B92DF84FA0E2}"/>
              </a:ext>
            </a:extLst>
          </p:cNvPr>
          <p:cNvSpPr txBox="1"/>
          <p:nvPr/>
        </p:nvSpPr>
        <p:spPr>
          <a:xfrm>
            <a:off x="10917342" y="6347953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Giovanna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C36E3F5-911B-FB34-BEA2-47B271CDF2D4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latin typeface="Patua One" panose="02000000000000000000" pitchFamily="2" charset="0"/>
              </a:rPr>
              <a:t>APRESENTAÇÃO DA MARCA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B09EB-3D29-BD09-5E8A-26B2CE9AD018}"/>
              </a:ext>
            </a:extLst>
          </p:cNvPr>
          <p:cNvSpPr txBox="1">
            <a:spLocks/>
          </p:cNvSpPr>
          <p:nvPr/>
        </p:nvSpPr>
        <p:spPr>
          <a:xfrm>
            <a:off x="685101" y="1797445"/>
            <a:ext cx="7559248" cy="1280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DM Sans" pitchFamily="2" charset="0"/>
              </a:rPr>
              <a:t>O coração vem para o aspecto de bem estar e cuidado, já o outro elemento ligado a ele (pulsação) traz a área médica da saúde.(versão 1.0)</a:t>
            </a:r>
          </a:p>
        </p:txBody>
      </p:sp>
    </p:spTree>
    <p:extLst>
      <p:ext uri="{BB962C8B-B14F-4D97-AF65-F5344CB8AC3E}">
        <p14:creationId xmlns:p14="http://schemas.microsoft.com/office/powerpoint/2010/main" val="270848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em preto e branco&#10;&#10;Descrição gerada automaticamente">
            <a:extLst>
              <a:ext uri="{FF2B5EF4-FFF2-40B4-BE49-F238E27FC236}">
                <a16:creationId xmlns:a16="http://schemas.microsoft.com/office/drawing/2014/main" id="{3B07097F-B4FA-1013-F524-360C18BC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42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6CA7C1-9DD2-185B-BE89-69CBB55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5488" y="2709534"/>
            <a:ext cx="4600511" cy="71946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Patua One" panose="02000000000000000000" pitchFamily="2" charset="0"/>
              </a:rPr>
              <a:t>TIPOGRAFIA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7FE8FE-7CFD-20C7-BD79-AA512D3C833C}"/>
              </a:ext>
            </a:extLst>
          </p:cNvPr>
          <p:cNvSpPr txBox="1"/>
          <p:nvPr/>
        </p:nvSpPr>
        <p:spPr>
          <a:xfrm>
            <a:off x="10874146" y="634280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dirty="0">
              <a:latin typeface="Vollkorn" pitchFamily="2" charset="0"/>
              <a:ea typeface="Vollkorn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9731AA-8C87-CDC3-3DDC-DFC9031CD64E}"/>
              </a:ext>
            </a:extLst>
          </p:cNvPr>
          <p:cNvSpPr txBox="1"/>
          <p:nvPr/>
        </p:nvSpPr>
        <p:spPr>
          <a:xfrm>
            <a:off x="10917342" y="6347953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Giovanna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73F0AE-42E9-14C2-9C25-B8E39A72EE53}"/>
              </a:ext>
            </a:extLst>
          </p:cNvPr>
          <p:cNvSpPr txBox="1"/>
          <p:nvPr/>
        </p:nvSpPr>
        <p:spPr>
          <a:xfrm>
            <a:off x="4732120" y="3429000"/>
            <a:ext cx="272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lmarai" pitchFamily="2" charset="-78"/>
                <a:cs typeface="Almarai" pitchFamily="2" charset="-78"/>
              </a:rPr>
              <a:t>TIPOGRAFIA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0A7C86-0533-5B42-3013-E3865A79F2C7}"/>
              </a:ext>
            </a:extLst>
          </p:cNvPr>
          <p:cNvSpPr txBox="1"/>
          <p:nvPr/>
        </p:nvSpPr>
        <p:spPr>
          <a:xfrm>
            <a:off x="5351693" y="4044817"/>
            <a:ext cx="47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DM Sans" pitchFamily="2" charset="0"/>
              </a:rPr>
              <a:t>TIPOGRAFIA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E94A99-D07A-AC47-3597-7A3A6B13FD07}"/>
              </a:ext>
            </a:extLst>
          </p:cNvPr>
          <p:cNvSpPr txBox="1"/>
          <p:nvPr/>
        </p:nvSpPr>
        <p:spPr>
          <a:xfrm>
            <a:off x="5545302" y="4414149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Tipografia</a:t>
            </a:r>
          </a:p>
        </p:txBody>
      </p:sp>
    </p:spTree>
    <p:extLst>
      <p:ext uri="{BB962C8B-B14F-4D97-AF65-F5344CB8AC3E}">
        <p14:creationId xmlns:p14="http://schemas.microsoft.com/office/powerpoint/2010/main" val="19130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A905FDBF-018A-3AFB-BB5C-30CFA8217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92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7D64DD6-6BFE-5418-87A3-EF5E765E9A98}"/>
              </a:ext>
            </a:extLst>
          </p:cNvPr>
          <p:cNvSpPr txBox="1"/>
          <p:nvPr/>
        </p:nvSpPr>
        <p:spPr>
          <a:xfrm>
            <a:off x="685100" y="1549867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Patua</a:t>
            </a:r>
            <a:r>
              <a:rPr lang="pt-BR" sz="3200" dirty="0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One</a:t>
            </a:r>
            <a:endParaRPr lang="pt-BR" sz="3200" dirty="0">
              <a:solidFill>
                <a:schemeClr val="bg1"/>
              </a:solidFill>
              <a:latin typeface="Almarai" pitchFamily="2" charset="-78"/>
              <a:cs typeface="Almarai" pitchFamily="2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C9300E-C4AC-3166-6A9F-6EF4C90ABD10}"/>
              </a:ext>
            </a:extLst>
          </p:cNvPr>
          <p:cNvSpPr txBox="1"/>
          <p:nvPr/>
        </p:nvSpPr>
        <p:spPr>
          <a:xfrm>
            <a:off x="6887049" y="3812197"/>
            <a:ext cx="439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Patua One" panose="02000000000000000000" pitchFamily="2" charset="0"/>
              </a:rPr>
              <a:t>0 1 2 3 4 5 6 7 8 9</a:t>
            </a:r>
          </a:p>
          <a:p>
            <a:pPr algn="ctr"/>
            <a:r>
              <a:rPr lang="pt-BR" sz="4000" dirty="0">
                <a:latin typeface="Patua One" panose="02000000000000000000" pitchFamily="2" charset="0"/>
              </a:rPr>
              <a:t> ! @ # $ % ¨ &amp; * ( ) &lt;&gt; ? : “ {} - +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10F38B-5BE1-8110-951C-5A0DA7E0AF09}"/>
              </a:ext>
            </a:extLst>
          </p:cNvPr>
          <p:cNvSpPr txBox="1"/>
          <p:nvPr/>
        </p:nvSpPr>
        <p:spPr>
          <a:xfrm>
            <a:off x="685100" y="2534925"/>
            <a:ext cx="475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Tivemos está escolha por ser uma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 fonte que além de din</a:t>
            </a:r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âmica nos trás também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 um aspecto de seriedade.</a:t>
            </a:r>
            <a:endParaRPr lang="pt-BR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D2D851-0B64-181C-B026-3F7C5849EC34}"/>
              </a:ext>
            </a:extLst>
          </p:cNvPr>
          <p:cNvSpPr txBox="1"/>
          <p:nvPr/>
        </p:nvSpPr>
        <p:spPr>
          <a:xfrm>
            <a:off x="6462473" y="1029367"/>
            <a:ext cx="5241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Patua One" panose="02000000000000000000" pitchFamily="2" charset="0"/>
              </a:rPr>
              <a:t>Aa </a:t>
            </a:r>
            <a:r>
              <a:rPr lang="pt-BR" sz="4000" dirty="0" err="1">
                <a:latin typeface="Patua One" panose="02000000000000000000" pitchFamily="2" charset="0"/>
              </a:rPr>
              <a:t>Bb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Cc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Dd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Ee</a:t>
            </a:r>
            <a:r>
              <a:rPr lang="pt-BR" sz="4000" dirty="0">
                <a:latin typeface="Patua One" panose="02000000000000000000" pitchFamily="2" charset="0"/>
              </a:rPr>
              <a:t> Ff </a:t>
            </a:r>
            <a:r>
              <a:rPr lang="pt-BR" sz="4000" dirty="0" err="1">
                <a:latin typeface="Patua One" panose="02000000000000000000" pitchFamily="2" charset="0"/>
              </a:rPr>
              <a:t>Gg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</a:p>
          <a:p>
            <a:pPr algn="ctr"/>
            <a:r>
              <a:rPr lang="pt-BR" sz="4000" dirty="0" err="1">
                <a:latin typeface="Patua One" panose="02000000000000000000" pitchFamily="2" charset="0"/>
              </a:rPr>
              <a:t>Hh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Ii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Jj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Kk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Ll</a:t>
            </a:r>
            <a:r>
              <a:rPr lang="pt-BR" sz="4000" dirty="0">
                <a:latin typeface="Patua One" panose="02000000000000000000" pitchFamily="2" charset="0"/>
              </a:rPr>
              <a:t> Mm </a:t>
            </a:r>
            <a:r>
              <a:rPr lang="pt-BR" sz="4000" dirty="0" err="1">
                <a:latin typeface="Patua One" panose="02000000000000000000" pitchFamily="2" charset="0"/>
              </a:rPr>
              <a:t>Nn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</a:p>
          <a:p>
            <a:pPr algn="ctr"/>
            <a:r>
              <a:rPr lang="pt-BR" sz="4000" dirty="0" err="1">
                <a:latin typeface="Patua One" panose="02000000000000000000" pitchFamily="2" charset="0"/>
              </a:rPr>
              <a:t>Oo</a:t>
            </a:r>
            <a:r>
              <a:rPr lang="pt-BR" sz="4000" dirty="0">
                <a:latin typeface="Patua One" panose="02000000000000000000" pitchFamily="2" charset="0"/>
              </a:rPr>
              <a:t> Pp </a:t>
            </a:r>
            <a:r>
              <a:rPr lang="pt-BR" sz="4000" dirty="0" err="1">
                <a:latin typeface="Patua One" panose="02000000000000000000" pitchFamily="2" charset="0"/>
              </a:rPr>
              <a:t>Qq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Rr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Ss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Tt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Uu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</a:p>
          <a:p>
            <a:pPr algn="ctr"/>
            <a:r>
              <a:rPr lang="pt-BR" sz="4000" dirty="0" err="1">
                <a:latin typeface="Patua One" panose="02000000000000000000" pitchFamily="2" charset="0"/>
              </a:rPr>
              <a:t>Vv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Ww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Xx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Yy</a:t>
            </a:r>
            <a:r>
              <a:rPr lang="pt-BR" sz="4000" dirty="0">
                <a:latin typeface="Patua One" panose="02000000000000000000" pitchFamily="2" charset="0"/>
              </a:rPr>
              <a:t> </a:t>
            </a:r>
            <a:r>
              <a:rPr lang="pt-BR" sz="4000" dirty="0" err="1">
                <a:latin typeface="Patua One" panose="02000000000000000000" pitchFamily="2" charset="0"/>
              </a:rPr>
              <a:t>Zz</a:t>
            </a:r>
            <a:endParaRPr lang="pt-BR" sz="4000" dirty="0">
              <a:latin typeface="Patua One" panose="020000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B6B686-56D7-622F-923B-2F26EF2A2D7F}"/>
              </a:ext>
            </a:extLst>
          </p:cNvPr>
          <p:cNvSpPr txBox="1"/>
          <p:nvPr/>
        </p:nvSpPr>
        <p:spPr>
          <a:xfrm>
            <a:off x="11109071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Teruel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168FC-0B10-463A-D65C-5134F3C1383C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solidFill>
                  <a:schemeClr val="bg1"/>
                </a:solidFill>
                <a:latin typeface="Patua One" panose="02000000000000000000" pitchFamily="2" charset="0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237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63C25AAB-5441-67E5-ECCA-C601BA36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92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96F9F75-72FE-C64E-5008-5EB363009872}"/>
              </a:ext>
            </a:extLst>
          </p:cNvPr>
          <p:cNvSpPr txBox="1"/>
          <p:nvPr/>
        </p:nvSpPr>
        <p:spPr>
          <a:xfrm>
            <a:off x="11109071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Teruel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43937-AD3D-C040-5B7B-D47262B8EFEF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solidFill>
                  <a:schemeClr val="bg1"/>
                </a:solidFill>
                <a:latin typeface="Patua One" panose="02000000000000000000" pitchFamily="2" charset="0"/>
              </a:rPr>
              <a:t>SUBTÌTULO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CA0411-CCBC-8750-5C69-EFE1B91123D3}"/>
              </a:ext>
            </a:extLst>
          </p:cNvPr>
          <p:cNvSpPr txBox="1"/>
          <p:nvPr/>
        </p:nvSpPr>
        <p:spPr>
          <a:xfrm>
            <a:off x="685100" y="1549867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Almarai</a:t>
            </a:r>
            <a:endParaRPr lang="pt-BR" sz="3200" dirty="0">
              <a:solidFill>
                <a:schemeClr val="bg1"/>
              </a:solidFill>
              <a:latin typeface="Almarai" pitchFamily="2" charset="-78"/>
              <a:cs typeface="Almarai" pitchFamily="2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A1B13F-A52E-5A35-E936-CE6F0A345D93}"/>
              </a:ext>
            </a:extLst>
          </p:cNvPr>
          <p:cNvSpPr txBox="1"/>
          <p:nvPr/>
        </p:nvSpPr>
        <p:spPr>
          <a:xfrm>
            <a:off x="685100" y="2534925"/>
            <a:ext cx="475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Tivemos está escolha por ser uma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 fonte que além de din</a:t>
            </a:r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âmica, ela introduz mensagens importantes.</a:t>
            </a:r>
            <a:endParaRPr lang="pt-BR" dirty="0">
              <a:latin typeface="DM Sans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87B8CD6-57DB-6A9B-6384-94447FFE738E}"/>
              </a:ext>
            </a:extLst>
          </p:cNvPr>
          <p:cNvSpPr txBox="1"/>
          <p:nvPr/>
        </p:nvSpPr>
        <p:spPr>
          <a:xfrm>
            <a:off x="6462473" y="1029367"/>
            <a:ext cx="5241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Almarai" pitchFamily="2" charset="-78"/>
                <a:cs typeface="Almarai" pitchFamily="2" charset="-78"/>
              </a:rPr>
              <a:t>Aa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Bb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Cc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Dd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Ee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Ff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Gg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Almarai" pitchFamily="2" charset="-78"/>
                <a:cs typeface="Almarai" pitchFamily="2" charset="-78"/>
              </a:rPr>
              <a:t>Hh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Ii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Jj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Kk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Ll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Mm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Nn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Almarai" pitchFamily="2" charset="-78"/>
                <a:cs typeface="Almarai" pitchFamily="2" charset="-78"/>
              </a:rPr>
              <a:t>Oo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Pp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Qq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Rr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Ss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Tt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Uu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Almarai" pitchFamily="2" charset="-78"/>
                <a:cs typeface="Almarai" pitchFamily="2" charset="-78"/>
              </a:rPr>
              <a:t>Vv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Ww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Xx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Yy</a:t>
            </a:r>
            <a:r>
              <a:rPr lang="pt-BR" sz="4000" dirty="0">
                <a:latin typeface="Almarai" pitchFamily="2" charset="-78"/>
                <a:cs typeface="Almarai" pitchFamily="2" charset="-78"/>
              </a:rPr>
              <a:t> </a:t>
            </a:r>
            <a:r>
              <a:rPr lang="pt-BR" sz="4000" dirty="0" err="1">
                <a:latin typeface="Almarai" pitchFamily="2" charset="-78"/>
                <a:cs typeface="Almarai" pitchFamily="2" charset="-78"/>
              </a:rPr>
              <a:t>Zz</a:t>
            </a:r>
            <a:endParaRPr lang="pt-BR" sz="4000" dirty="0">
              <a:latin typeface="Almarai" pitchFamily="2" charset="-78"/>
              <a:cs typeface="Almarai" pitchFamily="2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07F858-87E1-C503-5943-1566C6BE8BD9}"/>
              </a:ext>
            </a:extLst>
          </p:cNvPr>
          <p:cNvSpPr txBox="1"/>
          <p:nvPr/>
        </p:nvSpPr>
        <p:spPr>
          <a:xfrm>
            <a:off x="6887049" y="3812197"/>
            <a:ext cx="439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lmarai" pitchFamily="2" charset="-78"/>
                <a:cs typeface="Almarai" pitchFamily="2" charset="-78"/>
              </a:rPr>
              <a:t>0 1 2 3 4 5 6 7 8 9</a:t>
            </a:r>
          </a:p>
          <a:p>
            <a:pPr algn="ctr"/>
            <a:r>
              <a:rPr lang="pt-BR" sz="4000" dirty="0">
                <a:latin typeface="Almarai" pitchFamily="2" charset="-78"/>
                <a:cs typeface="Almarai" pitchFamily="2" charset="-78"/>
              </a:rPr>
              <a:t> ! @ # $ % ¨ &amp; * ( ) &lt;&gt; ? : “ {} - +</a:t>
            </a:r>
          </a:p>
        </p:txBody>
      </p:sp>
    </p:spTree>
    <p:extLst>
      <p:ext uri="{BB962C8B-B14F-4D97-AF65-F5344CB8AC3E}">
        <p14:creationId xmlns:p14="http://schemas.microsoft.com/office/powerpoint/2010/main" val="175673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Uma imagem contendo Forma&#10;&#10;Descrição gerada automaticamente">
            <a:extLst>
              <a:ext uri="{FF2B5EF4-FFF2-40B4-BE49-F238E27FC236}">
                <a16:creationId xmlns:a16="http://schemas.microsoft.com/office/drawing/2014/main" id="{E6492F12-9E50-BEC9-93B0-BCE3F8F7D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92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C6A510-4960-96AC-9F15-5B5EED61416A}"/>
              </a:ext>
            </a:extLst>
          </p:cNvPr>
          <p:cNvSpPr txBox="1"/>
          <p:nvPr/>
        </p:nvSpPr>
        <p:spPr>
          <a:xfrm>
            <a:off x="11109071" y="6364277"/>
            <a:ext cx="158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ollkorn" pitchFamily="2" charset="0"/>
                <a:ea typeface="Vollkorn" pitchFamily="2" charset="0"/>
              </a:rPr>
              <a:t>Teruel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19E19-9421-87B9-C70A-DD61AF8A0220}"/>
              </a:ext>
            </a:extLst>
          </p:cNvPr>
          <p:cNvSpPr txBox="1">
            <a:spLocks/>
          </p:cNvSpPr>
          <p:nvPr/>
        </p:nvSpPr>
        <p:spPr>
          <a:xfrm>
            <a:off x="685100" y="265470"/>
            <a:ext cx="8606383" cy="88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4400" dirty="0">
                <a:solidFill>
                  <a:schemeClr val="bg1"/>
                </a:solidFill>
                <a:latin typeface="Patua One" panose="02000000000000000000" pitchFamily="2" charset="0"/>
              </a:rPr>
              <a:t>TEXTO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5685B8-57ED-0C05-DD71-75D578A7629D}"/>
              </a:ext>
            </a:extLst>
          </p:cNvPr>
          <p:cNvSpPr txBox="1"/>
          <p:nvPr/>
        </p:nvSpPr>
        <p:spPr>
          <a:xfrm>
            <a:off x="685100" y="1549867"/>
            <a:ext cx="226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DM </a:t>
            </a:r>
            <a:r>
              <a:rPr lang="pt-BR" sz="3200" dirty="0" err="1">
                <a:solidFill>
                  <a:schemeClr val="bg1"/>
                </a:solidFill>
                <a:latin typeface="Almarai" pitchFamily="2" charset="-78"/>
                <a:cs typeface="Almarai" pitchFamily="2" charset="-78"/>
              </a:rPr>
              <a:t>Sans</a:t>
            </a:r>
            <a:endParaRPr lang="pt-BR" sz="3200" dirty="0">
              <a:solidFill>
                <a:schemeClr val="bg1"/>
              </a:solidFill>
              <a:latin typeface="Almarai" pitchFamily="2" charset="-78"/>
              <a:cs typeface="Almarai" pitchFamily="2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95A12B-419A-9518-D64F-649C71BC6952}"/>
              </a:ext>
            </a:extLst>
          </p:cNvPr>
          <p:cNvSpPr txBox="1"/>
          <p:nvPr/>
        </p:nvSpPr>
        <p:spPr>
          <a:xfrm>
            <a:off x="685100" y="2534925"/>
            <a:ext cx="475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Tivemos está escolha por ser uma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 fonte que além de din</a:t>
            </a:r>
            <a:r>
              <a:rPr lang="pt-BR" dirty="0">
                <a:solidFill>
                  <a:schemeClr val="bg1"/>
                </a:solidFill>
                <a:latin typeface="DM Sans" pitchFamily="2" charset="0"/>
              </a:rPr>
              <a:t>âmica, mostra características de textos informativos.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3D114D-3980-4E73-E9AF-50764E69C212}"/>
              </a:ext>
            </a:extLst>
          </p:cNvPr>
          <p:cNvSpPr txBox="1"/>
          <p:nvPr/>
        </p:nvSpPr>
        <p:spPr>
          <a:xfrm>
            <a:off x="6887049" y="3812197"/>
            <a:ext cx="439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DM Sans" pitchFamily="2" charset="0"/>
                <a:cs typeface="Almarai" pitchFamily="2" charset="-78"/>
              </a:rPr>
              <a:t>0 1 2 3 4 5 6 7 8 9</a:t>
            </a:r>
          </a:p>
          <a:p>
            <a:pPr algn="ctr"/>
            <a:r>
              <a:rPr lang="pt-BR" sz="4000" dirty="0">
                <a:latin typeface="DM Sans" pitchFamily="2" charset="0"/>
                <a:cs typeface="Almarai" pitchFamily="2" charset="-78"/>
              </a:rPr>
              <a:t> ! @ # $ % ¨ &amp; * ( ) &lt;&gt; ? : “ {} - 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6296D2-40A4-23A9-F970-B9A31BEA86B2}"/>
              </a:ext>
            </a:extLst>
          </p:cNvPr>
          <p:cNvSpPr txBox="1"/>
          <p:nvPr/>
        </p:nvSpPr>
        <p:spPr>
          <a:xfrm>
            <a:off x="6462473" y="1029367"/>
            <a:ext cx="5241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DM Sans" pitchFamily="2" charset="0"/>
                <a:cs typeface="Almarai" pitchFamily="2" charset="-78"/>
              </a:rPr>
              <a:t>Aa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Bb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Cc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Dd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Ee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Ff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Gg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DM Sans" pitchFamily="2" charset="0"/>
                <a:cs typeface="Almarai" pitchFamily="2" charset="-78"/>
              </a:rPr>
              <a:t>Hh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Ii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Jj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Kk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Ll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Mm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Nn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DM Sans" pitchFamily="2" charset="0"/>
                <a:cs typeface="Almarai" pitchFamily="2" charset="-78"/>
              </a:rPr>
              <a:t>Oo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Pp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Qq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Rr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Ss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Tt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Uu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</a:p>
          <a:p>
            <a:pPr algn="ctr"/>
            <a:r>
              <a:rPr lang="pt-BR" sz="4000" dirty="0" err="1">
                <a:latin typeface="DM Sans" pitchFamily="2" charset="0"/>
                <a:cs typeface="Almarai" pitchFamily="2" charset="-78"/>
              </a:rPr>
              <a:t>Vv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Ww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Xx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Yy</a:t>
            </a:r>
            <a:r>
              <a:rPr lang="pt-BR" sz="4000" dirty="0">
                <a:latin typeface="DM Sans" pitchFamily="2" charset="0"/>
                <a:cs typeface="Almarai" pitchFamily="2" charset="-78"/>
              </a:rPr>
              <a:t> </a:t>
            </a:r>
            <a:r>
              <a:rPr lang="pt-BR" sz="4000" dirty="0" err="1">
                <a:latin typeface="DM Sans" pitchFamily="2" charset="0"/>
                <a:cs typeface="Almarai" pitchFamily="2" charset="-78"/>
              </a:rPr>
              <a:t>Zz</a:t>
            </a:r>
            <a:endParaRPr lang="pt-BR" sz="4000" dirty="0">
              <a:latin typeface="DM Sans" pitchFamily="2" charset="0"/>
              <a:cs typeface="Almara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8780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627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Almarai</vt:lpstr>
      <vt:lpstr>Arial</vt:lpstr>
      <vt:lpstr>Calibri</vt:lpstr>
      <vt:lpstr>Calibri Light</vt:lpstr>
      <vt:lpstr>DM Sans</vt:lpstr>
      <vt:lpstr>Patua One</vt:lpstr>
      <vt:lpstr>Vollkorn</vt:lpstr>
      <vt:lpstr>Tema do Office</vt:lpstr>
      <vt:lpstr>Apresentação do PowerPoint</vt:lpstr>
      <vt:lpstr>SUMÁRIO</vt:lpstr>
      <vt:lpstr>"Nosso projeto te dispõe respostas rápidas e ágeis sobre as Doenças Emergentes Globais, te auxilia onde e como cuidar de sua saúde, além de otimizar seu tempo em filas de esperas em UBS locais. Aqui você também tem oportunidade para expor sua experiência de atendimentos que a saúde pública nos disponibiliza."</vt:lpstr>
      <vt:lpstr>LOGO</vt:lpstr>
      <vt:lpstr>Apresentação do PowerPoint</vt:lpstr>
      <vt:lpstr>TIPOGRAFIA</vt:lpstr>
      <vt:lpstr>Apresentação do PowerPoint</vt:lpstr>
      <vt:lpstr>Apresentação do PowerPoint</vt:lpstr>
      <vt:lpstr>Apresentação do PowerPoint</vt:lpstr>
      <vt:lpstr>Apresentação do PowerPoint</vt:lpstr>
      <vt:lpstr>PALETA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EMILLY DA SILVA TERUEL</dc:creator>
  <cp:lastModifiedBy>EMILLY DA SILVA TERUEL</cp:lastModifiedBy>
  <cp:revision>2</cp:revision>
  <dcterms:created xsi:type="dcterms:W3CDTF">2022-10-18T16:50:57Z</dcterms:created>
  <dcterms:modified xsi:type="dcterms:W3CDTF">2022-10-24T17:01:10Z</dcterms:modified>
</cp:coreProperties>
</file>