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58" r:id="rId5"/>
    <p:sldId id="259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6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8120C-9E3B-47C9-B206-D703B2FDAB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D39EAD-B1A7-4757-82B3-01FA7F0BDB76}">
      <dgm:prSet/>
      <dgm:spPr/>
      <dgm:t>
        <a:bodyPr/>
        <a:lstStyle/>
        <a:p>
          <a:r>
            <a:rPr lang="pt-BR" b="1"/>
            <a:t>Nome do padrão</a:t>
          </a:r>
          <a:endParaRPr lang="pt-BR"/>
        </a:p>
      </dgm:t>
    </dgm:pt>
    <dgm:pt modelId="{3FC2116A-07F6-491B-AA36-B5FBEB1C86F4}" type="parTrans" cxnId="{362B765E-CC2D-4383-896A-689C3B0A2867}">
      <dgm:prSet/>
      <dgm:spPr/>
      <dgm:t>
        <a:bodyPr/>
        <a:lstStyle/>
        <a:p>
          <a:endParaRPr lang="en-US"/>
        </a:p>
      </dgm:t>
    </dgm:pt>
    <dgm:pt modelId="{53361B9E-4FDF-4D26-B6CF-9AB25DFB036E}" type="sibTrans" cxnId="{362B765E-CC2D-4383-896A-689C3B0A2867}">
      <dgm:prSet/>
      <dgm:spPr/>
      <dgm:t>
        <a:bodyPr/>
        <a:lstStyle/>
        <a:p>
          <a:endParaRPr lang="en-US"/>
        </a:p>
      </dgm:t>
    </dgm:pt>
    <dgm:pt modelId="{516DD143-27B0-45B4-9F17-FF0A0DFE1426}">
      <dgm:prSet/>
      <dgm:spPr/>
      <dgm:t>
        <a:bodyPr/>
        <a:lstStyle/>
        <a:p>
          <a:r>
            <a:rPr lang="pt-BR"/>
            <a:t>Objetivo</a:t>
          </a:r>
        </a:p>
      </dgm:t>
    </dgm:pt>
    <dgm:pt modelId="{1CFEE279-D850-4D11-8EAE-D5C280829967}" type="parTrans" cxnId="{BEBFFEC1-C3F1-4CEC-A8B4-6582F205E3DE}">
      <dgm:prSet/>
      <dgm:spPr/>
      <dgm:t>
        <a:bodyPr/>
        <a:lstStyle/>
        <a:p>
          <a:endParaRPr lang="en-US"/>
        </a:p>
      </dgm:t>
    </dgm:pt>
    <dgm:pt modelId="{4D7AA4BB-681F-4E4A-AE13-CCF0468342CA}" type="sibTrans" cxnId="{BEBFFEC1-C3F1-4CEC-A8B4-6582F205E3DE}">
      <dgm:prSet/>
      <dgm:spPr/>
      <dgm:t>
        <a:bodyPr/>
        <a:lstStyle/>
        <a:p>
          <a:endParaRPr lang="en-US"/>
        </a:p>
      </dgm:t>
    </dgm:pt>
    <dgm:pt modelId="{10F0435C-59C0-461A-99E4-6B26012655C3}">
      <dgm:prSet/>
      <dgm:spPr/>
      <dgm:t>
        <a:bodyPr/>
        <a:lstStyle/>
        <a:p>
          <a:r>
            <a:rPr lang="pt-BR"/>
            <a:t>Motivação</a:t>
          </a:r>
        </a:p>
      </dgm:t>
    </dgm:pt>
    <dgm:pt modelId="{2CA72524-6024-472B-BF21-01BFF6A61D54}" type="parTrans" cxnId="{83454F65-C062-4B82-827F-6838AA651FB4}">
      <dgm:prSet/>
      <dgm:spPr/>
      <dgm:t>
        <a:bodyPr/>
        <a:lstStyle/>
        <a:p>
          <a:endParaRPr lang="en-US"/>
        </a:p>
      </dgm:t>
    </dgm:pt>
    <dgm:pt modelId="{49B7980A-A3ED-40AC-A152-95CE6B92D0A8}" type="sibTrans" cxnId="{83454F65-C062-4B82-827F-6838AA651FB4}">
      <dgm:prSet/>
      <dgm:spPr/>
      <dgm:t>
        <a:bodyPr/>
        <a:lstStyle/>
        <a:p>
          <a:endParaRPr lang="en-US"/>
        </a:p>
      </dgm:t>
    </dgm:pt>
    <dgm:pt modelId="{4A86ED07-D5FF-4D96-B09D-989D546BA972}">
      <dgm:prSet/>
      <dgm:spPr/>
      <dgm:t>
        <a:bodyPr/>
        <a:lstStyle/>
        <a:p>
          <a:r>
            <a:rPr lang="pt-BR"/>
            <a:t>Aplicabilidade</a:t>
          </a:r>
        </a:p>
      </dgm:t>
    </dgm:pt>
    <dgm:pt modelId="{4824A630-104B-4B7D-B51A-9980FA157B0C}" type="parTrans" cxnId="{22442EED-CDE4-490A-AF6A-144811885F76}">
      <dgm:prSet/>
      <dgm:spPr/>
      <dgm:t>
        <a:bodyPr/>
        <a:lstStyle/>
        <a:p>
          <a:endParaRPr lang="en-US"/>
        </a:p>
      </dgm:t>
    </dgm:pt>
    <dgm:pt modelId="{41B74684-78FA-4E01-8292-2A4BB1E75770}" type="sibTrans" cxnId="{22442EED-CDE4-490A-AF6A-144811885F76}">
      <dgm:prSet/>
      <dgm:spPr/>
      <dgm:t>
        <a:bodyPr/>
        <a:lstStyle/>
        <a:p>
          <a:endParaRPr lang="en-US"/>
        </a:p>
      </dgm:t>
    </dgm:pt>
    <dgm:pt modelId="{6FBE3B44-4F81-4A26-A28A-8CDB43E5CC29}">
      <dgm:prSet/>
      <dgm:spPr/>
      <dgm:t>
        <a:bodyPr/>
        <a:lstStyle/>
        <a:p>
          <a:r>
            <a:rPr lang="pt-BR"/>
            <a:t>Estrutura</a:t>
          </a:r>
        </a:p>
      </dgm:t>
    </dgm:pt>
    <dgm:pt modelId="{7B141CA3-1589-4938-B36F-D06FCC1A2BD6}" type="parTrans" cxnId="{2927CC86-39E8-4CCE-8A9A-2A4011C3DACA}">
      <dgm:prSet/>
      <dgm:spPr/>
      <dgm:t>
        <a:bodyPr/>
        <a:lstStyle/>
        <a:p>
          <a:endParaRPr lang="en-US"/>
        </a:p>
      </dgm:t>
    </dgm:pt>
    <dgm:pt modelId="{E3795DDE-9749-482B-803E-C80127757B6E}" type="sibTrans" cxnId="{2927CC86-39E8-4CCE-8A9A-2A4011C3DACA}">
      <dgm:prSet/>
      <dgm:spPr/>
      <dgm:t>
        <a:bodyPr/>
        <a:lstStyle/>
        <a:p>
          <a:endParaRPr lang="en-US"/>
        </a:p>
      </dgm:t>
    </dgm:pt>
    <dgm:pt modelId="{DD3A7516-E2F2-49C4-AD63-F7314BE1A9E6}">
      <dgm:prSet/>
      <dgm:spPr/>
      <dgm:t>
        <a:bodyPr/>
        <a:lstStyle/>
        <a:p>
          <a:r>
            <a:rPr lang="pt-BR"/>
            <a:t>Participantes</a:t>
          </a:r>
        </a:p>
      </dgm:t>
    </dgm:pt>
    <dgm:pt modelId="{96309956-4027-43C7-B753-71A3D2451B3B}" type="parTrans" cxnId="{804D1CAC-EA09-46BD-9590-4B5ACB4EF406}">
      <dgm:prSet/>
      <dgm:spPr/>
      <dgm:t>
        <a:bodyPr/>
        <a:lstStyle/>
        <a:p>
          <a:endParaRPr lang="en-US"/>
        </a:p>
      </dgm:t>
    </dgm:pt>
    <dgm:pt modelId="{1456251D-B0FA-47A5-A4EE-3F4781909E91}" type="sibTrans" cxnId="{804D1CAC-EA09-46BD-9590-4B5ACB4EF406}">
      <dgm:prSet/>
      <dgm:spPr/>
      <dgm:t>
        <a:bodyPr/>
        <a:lstStyle/>
        <a:p>
          <a:endParaRPr lang="en-US"/>
        </a:p>
      </dgm:t>
    </dgm:pt>
    <dgm:pt modelId="{5F071008-C45A-4501-A62E-4707FE699A61}">
      <dgm:prSet/>
      <dgm:spPr/>
      <dgm:t>
        <a:bodyPr/>
        <a:lstStyle/>
        <a:p>
          <a:r>
            <a:rPr lang="pt-BR"/>
            <a:t>Colaboração</a:t>
          </a:r>
        </a:p>
      </dgm:t>
    </dgm:pt>
    <dgm:pt modelId="{7BDAB4CA-6674-4B65-BF99-5A8E47999B24}" type="parTrans" cxnId="{046F69C5-16FA-4672-B046-7CE8742D03B5}">
      <dgm:prSet/>
      <dgm:spPr/>
      <dgm:t>
        <a:bodyPr/>
        <a:lstStyle/>
        <a:p>
          <a:endParaRPr lang="en-US"/>
        </a:p>
      </dgm:t>
    </dgm:pt>
    <dgm:pt modelId="{DEAC9728-61E9-48B0-9510-55BED65EC4C1}" type="sibTrans" cxnId="{046F69C5-16FA-4672-B046-7CE8742D03B5}">
      <dgm:prSet/>
      <dgm:spPr/>
      <dgm:t>
        <a:bodyPr/>
        <a:lstStyle/>
        <a:p>
          <a:endParaRPr lang="en-US"/>
        </a:p>
      </dgm:t>
    </dgm:pt>
    <dgm:pt modelId="{9F5DDFC4-E0B7-4AFD-8A7D-22E1C19E63D9}">
      <dgm:prSet/>
      <dgm:spPr/>
      <dgm:t>
        <a:bodyPr/>
        <a:lstStyle/>
        <a:p>
          <a:r>
            <a:rPr lang="pt-BR"/>
            <a:t>Consequencias</a:t>
          </a:r>
        </a:p>
      </dgm:t>
    </dgm:pt>
    <dgm:pt modelId="{9EA40B43-D454-416F-84D5-DB71D5917BDE}" type="parTrans" cxnId="{FFF41990-4519-4EC4-BA21-3FE91A168C1F}">
      <dgm:prSet/>
      <dgm:spPr/>
      <dgm:t>
        <a:bodyPr/>
        <a:lstStyle/>
        <a:p>
          <a:endParaRPr lang="en-US"/>
        </a:p>
      </dgm:t>
    </dgm:pt>
    <dgm:pt modelId="{F16A0521-81B7-4B2E-AFD5-7DCD1513F63B}" type="sibTrans" cxnId="{FFF41990-4519-4EC4-BA21-3FE91A168C1F}">
      <dgm:prSet/>
      <dgm:spPr/>
      <dgm:t>
        <a:bodyPr/>
        <a:lstStyle/>
        <a:p>
          <a:endParaRPr lang="en-US"/>
        </a:p>
      </dgm:t>
    </dgm:pt>
    <dgm:pt modelId="{A9EE987A-910E-43CB-93D8-2B865B1AA77D}">
      <dgm:prSet/>
      <dgm:spPr/>
      <dgm:t>
        <a:bodyPr/>
        <a:lstStyle/>
        <a:p>
          <a:r>
            <a:rPr lang="pt-BR"/>
            <a:t>Implementação</a:t>
          </a:r>
        </a:p>
      </dgm:t>
    </dgm:pt>
    <dgm:pt modelId="{81E679D3-2442-4C1E-8017-ED67347C48F9}" type="parTrans" cxnId="{9DCCE0E3-887B-4205-8350-99AE6B5ADB36}">
      <dgm:prSet/>
      <dgm:spPr/>
      <dgm:t>
        <a:bodyPr/>
        <a:lstStyle/>
        <a:p>
          <a:endParaRPr lang="en-US"/>
        </a:p>
      </dgm:t>
    </dgm:pt>
    <dgm:pt modelId="{3FC6031C-1AD9-48AB-A709-167C1ECE6B77}" type="sibTrans" cxnId="{9DCCE0E3-887B-4205-8350-99AE6B5ADB36}">
      <dgm:prSet/>
      <dgm:spPr/>
      <dgm:t>
        <a:bodyPr/>
        <a:lstStyle/>
        <a:p>
          <a:endParaRPr lang="en-US"/>
        </a:p>
      </dgm:t>
    </dgm:pt>
    <dgm:pt modelId="{DAA4ECD6-E3DB-4053-923D-BFB15157D1BB}">
      <dgm:prSet/>
      <dgm:spPr/>
      <dgm:t>
        <a:bodyPr/>
        <a:lstStyle/>
        <a:p>
          <a:r>
            <a:rPr lang="pt-BR"/>
            <a:t>Código de exemplo</a:t>
          </a:r>
        </a:p>
      </dgm:t>
    </dgm:pt>
    <dgm:pt modelId="{B90173D4-5042-4211-B7C3-636804AFADCC}" type="parTrans" cxnId="{D5595E7C-9E09-4DBE-B14E-09A94F6ACAAC}">
      <dgm:prSet/>
      <dgm:spPr/>
      <dgm:t>
        <a:bodyPr/>
        <a:lstStyle/>
        <a:p>
          <a:endParaRPr lang="en-US"/>
        </a:p>
      </dgm:t>
    </dgm:pt>
    <dgm:pt modelId="{3D3AC500-A101-4AC0-9FFD-0D939A174DC9}" type="sibTrans" cxnId="{D5595E7C-9E09-4DBE-B14E-09A94F6ACAAC}">
      <dgm:prSet/>
      <dgm:spPr/>
      <dgm:t>
        <a:bodyPr/>
        <a:lstStyle/>
        <a:p>
          <a:endParaRPr lang="en-US"/>
        </a:p>
      </dgm:t>
    </dgm:pt>
    <dgm:pt modelId="{1DEF4488-6F04-4F62-AD3D-2689A3BF3324}">
      <dgm:prSet/>
      <dgm:spPr/>
      <dgm:t>
        <a:bodyPr/>
        <a:lstStyle/>
        <a:p>
          <a:r>
            <a:rPr lang="pt-BR"/>
            <a:t>Usos conhecidos</a:t>
          </a:r>
        </a:p>
      </dgm:t>
    </dgm:pt>
    <dgm:pt modelId="{78D2331E-B121-4458-9CA2-40B717D98D10}" type="parTrans" cxnId="{DCDB10DB-37B8-41AF-8ECA-429B90B017BB}">
      <dgm:prSet/>
      <dgm:spPr/>
      <dgm:t>
        <a:bodyPr/>
        <a:lstStyle/>
        <a:p>
          <a:endParaRPr lang="en-US"/>
        </a:p>
      </dgm:t>
    </dgm:pt>
    <dgm:pt modelId="{B5984FF8-A1A5-4E45-9320-562755D84ED4}" type="sibTrans" cxnId="{DCDB10DB-37B8-41AF-8ECA-429B90B017BB}">
      <dgm:prSet/>
      <dgm:spPr/>
      <dgm:t>
        <a:bodyPr/>
        <a:lstStyle/>
        <a:p>
          <a:endParaRPr lang="en-US"/>
        </a:p>
      </dgm:t>
    </dgm:pt>
    <dgm:pt modelId="{6A26B4BE-8247-4834-BC89-B25C03EA3143}">
      <dgm:prSet/>
      <dgm:spPr/>
      <dgm:t>
        <a:bodyPr/>
        <a:lstStyle/>
        <a:p>
          <a:r>
            <a:rPr lang="pt-BR"/>
            <a:t>Padrões Relacionados</a:t>
          </a:r>
        </a:p>
      </dgm:t>
    </dgm:pt>
    <dgm:pt modelId="{753B3638-92C6-40D3-816A-21695D04C166}" type="parTrans" cxnId="{86D2CE02-5D77-4CF7-A5D4-6B601B3BC31F}">
      <dgm:prSet/>
      <dgm:spPr/>
      <dgm:t>
        <a:bodyPr/>
        <a:lstStyle/>
        <a:p>
          <a:endParaRPr lang="en-US"/>
        </a:p>
      </dgm:t>
    </dgm:pt>
    <dgm:pt modelId="{E6DDF0BE-AAD3-4B2B-9BC4-C8942B2B1D32}" type="sibTrans" cxnId="{86D2CE02-5D77-4CF7-A5D4-6B601B3BC31F}">
      <dgm:prSet/>
      <dgm:spPr/>
      <dgm:t>
        <a:bodyPr/>
        <a:lstStyle/>
        <a:p>
          <a:endParaRPr lang="en-US"/>
        </a:p>
      </dgm:t>
    </dgm:pt>
    <dgm:pt modelId="{EB123D8D-FD85-4B1D-96D7-110FEE63E01F}" type="pres">
      <dgm:prSet presAssocID="{AC98120C-9E3B-47C9-B206-D703B2FDAB51}" presName="Name0" presStyleCnt="0">
        <dgm:presLayoutVars>
          <dgm:dir/>
          <dgm:animLvl val="lvl"/>
          <dgm:resizeHandles val="exact"/>
        </dgm:presLayoutVars>
      </dgm:prSet>
      <dgm:spPr/>
    </dgm:pt>
    <dgm:pt modelId="{11D5F6F7-34BD-4075-A556-852E03660820}" type="pres">
      <dgm:prSet presAssocID="{E5D39EAD-B1A7-4757-82B3-01FA7F0BDB76}" presName="linNode" presStyleCnt="0"/>
      <dgm:spPr/>
    </dgm:pt>
    <dgm:pt modelId="{4F15E78C-54E7-40F1-BF7B-33EC2EA88CCB}" type="pres">
      <dgm:prSet presAssocID="{E5D39EAD-B1A7-4757-82B3-01FA7F0BDB76}" presName="parentText" presStyleLbl="node1" presStyleIdx="0" presStyleCnt="12">
        <dgm:presLayoutVars>
          <dgm:chMax val="1"/>
          <dgm:bulletEnabled val="1"/>
        </dgm:presLayoutVars>
      </dgm:prSet>
      <dgm:spPr/>
    </dgm:pt>
    <dgm:pt modelId="{497E087D-B55F-4350-A7AA-394088E5F0B7}" type="pres">
      <dgm:prSet presAssocID="{53361B9E-4FDF-4D26-B6CF-9AB25DFB036E}" presName="sp" presStyleCnt="0"/>
      <dgm:spPr/>
    </dgm:pt>
    <dgm:pt modelId="{D0E9CEEA-AA59-417B-9D19-EB899220C71F}" type="pres">
      <dgm:prSet presAssocID="{516DD143-27B0-45B4-9F17-FF0A0DFE1426}" presName="linNode" presStyleCnt="0"/>
      <dgm:spPr/>
    </dgm:pt>
    <dgm:pt modelId="{8A201117-D444-4830-A500-060FE93AA6F1}" type="pres">
      <dgm:prSet presAssocID="{516DD143-27B0-45B4-9F17-FF0A0DFE1426}" presName="parentText" presStyleLbl="node1" presStyleIdx="1" presStyleCnt="12">
        <dgm:presLayoutVars>
          <dgm:chMax val="1"/>
          <dgm:bulletEnabled val="1"/>
        </dgm:presLayoutVars>
      </dgm:prSet>
      <dgm:spPr/>
    </dgm:pt>
    <dgm:pt modelId="{064568AE-9290-46E5-B206-091303F39243}" type="pres">
      <dgm:prSet presAssocID="{4D7AA4BB-681F-4E4A-AE13-CCF0468342CA}" presName="sp" presStyleCnt="0"/>
      <dgm:spPr/>
    </dgm:pt>
    <dgm:pt modelId="{2AB00E56-CC20-4D04-9BC1-DAA80408B6C3}" type="pres">
      <dgm:prSet presAssocID="{10F0435C-59C0-461A-99E4-6B26012655C3}" presName="linNode" presStyleCnt="0"/>
      <dgm:spPr/>
    </dgm:pt>
    <dgm:pt modelId="{D13B96F1-D393-4669-A7C0-E49BD350B0C1}" type="pres">
      <dgm:prSet presAssocID="{10F0435C-59C0-461A-99E4-6B26012655C3}" presName="parentText" presStyleLbl="node1" presStyleIdx="2" presStyleCnt="12">
        <dgm:presLayoutVars>
          <dgm:chMax val="1"/>
          <dgm:bulletEnabled val="1"/>
        </dgm:presLayoutVars>
      </dgm:prSet>
      <dgm:spPr/>
    </dgm:pt>
    <dgm:pt modelId="{2591B086-0E64-464B-8812-4FBD28B8F796}" type="pres">
      <dgm:prSet presAssocID="{49B7980A-A3ED-40AC-A152-95CE6B92D0A8}" presName="sp" presStyleCnt="0"/>
      <dgm:spPr/>
    </dgm:pt>
    <dgm:pt modelId="{ABA06954-B8C0-443E-96DD-0C92501C8794}" type="pres">
      <dgm:prSet presAssocID="{4A86ED07-D5FF-4D96-B09D-989D546BA972}" presName="linNode" presStyleCnt="0"/>
      <dgm:spPr/>
    </dgm:pt>
    <dgm:pt modelId="{2A238C15-A949-44DE-A12D-1ADE80E5902E}" type="pres">
      <dgm:prSet presAssocID="{4A86ED07-D5FF-4D96-B09D-989D546BA972}" presName="parentText" presStyleLbl="node1" presStyleIdx="3" presStyleCnt="12">
        <dgm:presLayoutVars>
          <dgm:chMax val="1"/>
          <dgm:bulletEnabled val="1"/>
        </dgm:presLayoutVars>
      </dgm:prSet>
      <dgm:spPr/>
    </dgm:pt>
    <dgm:pt modelId="{8DBE016D-2BCB-465D-9089-2299C1449994}" type="pres">
      <dgm:prSet presAssocID="{41B74684-78FA-4E01-8292-2A4BB1E75770}" presName="sp" presStyleCnt="0"/>
      <dgm:spPr/>
    </dgm:pt>
    <dgm:pt modelId="{9AE0EF3E-6980-48F4-8EE1-2B22940B51CE}" type="pres">
      <dgm:prSet presAssocID="{6FBE3B44-4F81-4A26-A28A-8CDB43E5CC29}" presName="linNode" presStyleCnt="0"/>
      <dgm:spPr/>
    </dgm:pt>
    <dgm:pt modelId="{DB824830-FCD5-406D-A847-A8F4AA0C6AD3}" type="pres">
      <dgm:prSet presAssocID="{6FBE3B44-4F81-4A26-A28A-8CDB43E5CC29}" presName="parentText" presStyleLbl="node1" presStyleIdx="4" presStyleCnt="12">
        <dgm:presLayoutVars>
          <dgm:chMax val="1"/>
          <dgm:bulletEnabled val="1"/>
        </dgm:presLayoutVars>
      </dgm:prSet>
      <dgm:spPr/>
    </dgm:pt>
    <dgm:pt modelId="{50FA3E7A-F57B-4D18-B599-7EA7DB7CEF60}" type="pres">
      <dgm:prSet presAssocID="{E3795DDE-9749-482B-803E-C80127757B6E}" presName="sp" presStyleCnt="0"/>
      <dgm:spPr/>
    </dgm:pt>
    <dgm:pt modelId="{5F149251-8EF5-4A27-B4CC-845E5D8F424B}" type="pres">
      <dgm:prSet presAssocID="{DD3A7516-E2F2-49C4-AD63-F7314BE1A9E6}" presName="linNode" presStyleCnt="0"/>
      <dgm:spPr/>
    </dgm:pt>
    <dgm:pt modelId="{40BBD87C-1515-4531-94E9-861FD789AE9C}" type="pres">
      <dgm:prSet presAssocID="{DD3A7516-E2F2-49C4-AD63-F7314BE1A9E6}" presName="parentText" presStyleLbl="node1" presStyleIdx="5" presStyleCnt="12">
        <dgm:presLayoutVars>
          <dgm:chMax val="1"/>
          <dgm:bulletEnabled val="1"/>
        </dgm:presLayoutVars>
      </dgm:prSet>
      <dgm:spPr/>
    </dgm:pt>
    <dgm:pt modelId="{FBE6D534-40D9-4F10-A9D9-7BADD42FDB9D}" type="pres">
      <dgm:prSet presAssocID="{1456251D-B0FA-47A5-A4EE-3F4781909E91}" presName="sp" presStyleCnt="0"/>
      <dgm:spPr/>
    </dgm:pt>
    <dgm:pt modelId="{426C0398-8EC9-43EE-BE37-66032B6D2DD5}" type="pres">
      <dgm:prSet presAssocID="{5F071008-C45A-4501-A62E-4707FE699A61}" presName="linNode" presStyleCnt="0"/>
      <dgm:spPr/>
    </dgm:pt>
    <dgm:pt modelId="{0D45192B-EC78-4808-971F-677BBB607791}" type="pres">
      <dgm:prSet presAssocID="{5F071008-C45A-4501-A62E-4707FE699A61}" presName="parentText" presStyleLbl="node1" presStyleIdx="6" presStyleCnt="12">
        <dgm:presLayoutVars>
          <dgm:chMax val="1"/>
          <dgm:bulletEnabled val="1"/>
        </dgm:presLayoutVars>
      </dgm:prSet>
      <dgm:spPr/>
    </dgm:pt>
    <dgm:pt modelId="{123D25CD-B39C-46C2-8B2A-91DF3003DD47}" type="pres">
      <dgm:prSet presAssocID="{DEAC9728-61E9-48B0-9510-55BED65EC4C1}" presName="sp" presStyleCnt="0"/>
      <dgm:spPr/>
    </dgm:pt>
    <dgm:pt modelId="{E03F6DEA-9E60-47A9-879D-02BB7D93A9B2}" type="pres">
      <dgm:prSet presAssocID="{9F5DDFC4-E0B7-4AFD-8A7D-22E1C19E63D9}" presName="linNode" presStyleCnt="0"/>
      <dgm:spPr/>
    </dgm:pt>
    <dgm:pt modelId="{2E5A8146-1199-4AB1-8AF3-FFDC58A8EF8E}" type="pres">
      <dgm:prSet presAssocID="{9F5DDFC4-E0B7-4AFD-8A7D-22E1C19E63D9}" presName="parentText" presStyleLbl="node1" presStyleIdx="7" presStyleCnt="12">
        <dgm:presLayoutVars>
          <dgm:chMax val="1"/>
          <dgm:bulletEnabled val="1"/>
        </dgm:presLayoutVars>
      </dgm:prSet>
      <dgm:spPr/>
    </dgm:pt>
    <dgm:pt modelId="{DA16D421-2FFE-406C-969B-3F3BAAEB459C}" type="pres">
      <dgm:prSet presAssocID="{F16A0521-81B7-4B2E-AFD5-7DCD1513F63B}" presName="sp" presStyleCnt="0"/>
      <dgm:spPr/>
    </dgm:pt>
    <dgm:pt modelId="{99961D14-B345-44F2-BFDB-828CB5D70A9E}" type="pres">
      <dgm:prSet presAssocID="{A9EE987A-910E-43CB-93D8-2B865B1AA77D}" presName="linNode" presStyleCnt="0"/>
      <dgm:spPr/>
    </dgm:pt>
    <dgm:pt modelId="{A81B6633-E2D1-48AD-9E42-8B0A22EDBD4D}" type="pres">
      <dgm:prSet presAssocID="{A9EE987A-910E-43CB-93D8-2B865B1AA77D}" presName="parentText" presStyleLbl="node1" presStyleIdx="8" presStyleCnt="12">
        <dgm:presLayoutVars>
          <dgm:chMax val="1"/>
          <dgm:bulletEnabled val="1"/>
        </dgm:presLayoutVars>
      </dgm:prSet>
      <dgm:spPr/>
    </dgm:pt>
    <dgm:pt modelId="{0958D9A1-6310-4FFA-BF4A-CB0737C78A6D}" type="pres">
      <dgm:prSet presAssocID="{3FC6031C-1AD9-48AB-A709-167C1ECE6B77}" presName="sp" presStyleCnt="0"/>
      <dgm:spPr/>
    </dgm:pt>
    <dgm:pt modelId="{A95D8B29-6FBD-4747-8EB0-6B4718A0F3DC}" type="pres">
      <dgm:prSet presAssocID="{DAA4ECD6-E3DB-4053-923D-BFB15157D1BB}" presName="linNode" presStyleCnt="0"/>
      <dgm:spPr/>
    </dgm:pt>
    <dgm:pt modelId="{0597607E-19F7-4858-8D2B-03B17B6DBB10}" type="pres">
      <dgm:prSet presAssocID="{DAA4ECD6-E3DB-4053-923D-BFB15157D1BB}" presName="parentText" presStyleLbl="node1" presStyleIdx="9" presStyleCnt="12">
        <dgm:presLayoutVars>
          <dgm:chMax val="1"/>
          <dgm:bulletEnabled val="1"/>
        </dgm:presLayoutVars>
      </dgm:prSet>
      <dgm:spPr/>
    </dgm:pt>
    <dgm:pt modelId="{A6C4E406-B028-405C-A5C8-52890798B46C}" type="pres">
      <dgm:prSet presAssocID="{3D3AC500-A101-4AC0-9FFD-0D939A174DC9}" presName="sp" presStyleCnt="0"/>
      <dgm:spPr/>
    </dgm:pt>
    <dgm:pt modelId="{A56D45F8-B0C9-4DB1-9A84-67763CE005F0}" type="pres">
      <dgm:prSet presAssocID="{1DEF4488-6F04-4F62-AD3D-2689A3BF3324}" presName="linNode" presStyleCnt="0"/>
      <dgm:spPr/>
    </dgm:pt>
    <dgm:pt modelId="{907E29B2-3320-44F4-9956-E5F9E6C1B249}" type="pres">
      <dgm:prSet presAssocID="{1DEF4488-6F04-4F62-AD3D-2689A3BF3324}" presName="parentText" presStyleLbl="node1" presStyleIdx="10" presStyleCnt="12">
        <dgm:presLayoutVars>
          <dgm:chMax val="1"/>
          <dgm:bulletEnabled val="1"/>
        </dgm:presLayoutVars>
      </dgm:prSet>
      <dgm:spPr/>
    </dgm:pt>
    <dgm:pt modelId="{8F1F4EE5-11D5-4ACC-A8F9-75457CC5BBBF}" type="pres">
      <dgm:prSet presAssocID="{B5984FF8-A1A5-4E45-9320-562755D84ED4}" presName="sp" presStyleCnt="0"/>
      <dgm:spPr/>
    </dgm:pt>
    <dgm:pt modelId="{E80D82B1-69B3-4126-A2F0-501F55EC6B86}" type="pres">
      <dgm:prSet presAssocID="{6A26B4BE-8247-4834-BC89-B25C03EA3143}" presName="linNode" presStyleCnt="0"/>
      <dgm:spPr/>
    </dgm:pt>
    <dgm:pt modelId="{DB5CF8BF-E497-430D-8412-64F0FF3303FB}" type="pres">
      <dgm:prSet presAssocID="{6A26B4BE-8247-4834-BC89-B25C03EA3143}" presName="parentText" presStyleLbl="node1" presStyleIdx="11" presStyleCnt="12">
        <dgm:presLayoutVars>
          <dgm:chMax val="1"/>
          <dgm:bulletEnabled val="1"/>
        </dgm:presLayoutVars>
      </dgm:prSet>
      <dgm:spPr/>
    </dgm:pt>
  </dgm:ptLst>
  <dgm:cxnLst>
    <dgm:cxn modelId="{86D2CE02-5D77-4CF7-A5D4-6B601B3BC31F}" srcId="{AC98120C-9E3B-47C9-B206-D703B2FDAB51}" destId="{6A26B4BE-8247-4834-BC89-B25C03EA3143}" srcOrd="11" destOrd="0" parTransId="{753B3638-92C6-40D3-816A-21695D04C166}" sibTransId="{E6DDF0BE-AAD3-4B2B-9BC4-C8942B2B1D32}"/>
    <dgm:cxn modelId="{7890FD1E-BB2F-486F-86A6-85225867B01C}" type="presOf" srcId="{516DD143-27B0-45B4-9F17-FF0A0DFE1426}" destId="{8A201117-D444-4830-A500-060FE93AA6F1}" srcOrd="0" destOrd="0" presId="urn:microsoft.com/office/officeart/2005/8/layout/vList5"/>
    <dgm:cxn modelId="{F34B4333-2BA3-44CC-A76D-05D6C45EC713}" type="presOf" srcId="{1DEF4488-6F04-4F62-AD3D-2689A3BF3324}" destId="{907E29B2-3320-44F4-9956-E5F9E6C1B249}" srcOrd="0" destOrd="0" presId="urn:microsoft.com/office/officeart/2005/8/layout/vList5"/>
    <dgm:cxn modelId="{BA6C7C5C-40C3-4168-860C-6DAA68EE6D94}" type="presOf" srcId="{4A86ED07-D5FF-4D96-B09D-989D546BA972}" destId="{2A238C15-A949-44DE-A12D-1ADE80E5902E}" srcOrd="0" destOrd="0" presId="urn:microsoft.com/office/officeart/2005/8/layout/vList5"/>
    <dgm:cxn modelId="{362B765E-CC2D-4383-896A-689C3B0A2867}" srcId="{AC98120C-9E3B-47C9-B206-D703B2FDAB51}" destId="{E5D39EAD-B1A7-4757-82B3-01FA7F0BDB76}" srcOrd="0" destOrd="0" parTransId="{3FC2116A-07F6-491B-AA36-B5FBEB1C86F4}" sibTransId="{53361B9E-4FDF-4D26-B6CF-9AB25DFB036E}"/>
    <dgm:cxn modelId="{6986EF64-2E55-4768-B93C-AF461AF231A9}" type="presOf" srcId="{10F0435C-59C0-461A-99E4-6B26012655C3}" destId="{D13B96F1-D393-4669-A7C0-E49BD350B0C1}" srcOrd="0" destOrd="0" presId="urn:microsoft.com/office/officeart/2005/8/layout/vList5"/>
    <dgm:cxn modelId="{32B91665-DEEC-43FE-8C93-5DECA80A0374}" type="presOf" srcId="{DAA4ECD6-E3DB-4053-923D-BFB15157D1BB}" destId="{0597607E-19F7-4858-8D2B-03B17B6DBB10}" srcOrd="0" destOrd="0" presId="urn:microsoft.com/office/officeart/2005/8/layout/vList5"/>
    <dgm:cxn modelId="{83454F65-C062-4B82-827F-6838AA651FB4}" srcId="{AC98120C-9E3B-47C9-B206-D703B2FDAB51}" destId="{10F0435C-59C0-461A-99E4-6B26012655C3}" srcOrd="2" destOrd="0" parTransId="{2CA72524-6024-472B-BF21-01BFF6A61D54}" sibTransId="{49B7980A-A3ED-40AC-A152-95CE6B92D0A8}"/>
    <dgm:cxn modelId="{A6D46A4A-E86E-48FD-9342-E134958F7B4F}" type="presOf" srcId="{A9EE987A-910E-43CB-93D8-2B865B1AA77D}" destId="{A81B6633-E2D1-48AD-9E42-8B0A22EDBD4D}" srcOrd="0" destOrd="0" presId="urn:microsoft.com/office/officeart/2005/8/layout/vList5"/>
    <dgm:cxn modelId="{9614F34E-4340-477F-A99C-4B86849D2AEE}" type="presOf" srcId="{E5D39EAD-B1A7-4757-82B3-01FA7F0BDB76}" destId="{4F15E78C-54E7-40F1-BF7B-33EC2EA88CCB}" srcOrd="0" destOrd="0" presId="urn:microsoft.com/office/officeart/2005/8/layout/vList5"/>
    <dgm:cxn modelId="{D5595E7C-9E09-4DBE-B14E-09A94F6ACAAC}" srcId="{AC98120C-9E3B-47C9-B206-D703B2FDAB51}" destId="{DAA4ECD6-E3DB-4053-923D-BFB15157D1BB}" srcOrd="9" destOrd="0" parTransId="{B90173D4-5042-4211-B7C3-636804AFADCC}" sibTransId="{3D3AC500-A101-4AC0-9FFD-0D939A174DC9}"/>
    <dgm:cxn modelId="{2927CC86-39E8-4CCE-8A9A-2A4011C3DACA}" srcId="{AC98120C-9E3B-47C9-B206-D703B2FDAB51}" destId="{6FBE3B44-4F81-4A26-A28A-8CDB43E5CC29}" srcOrd="4" destOrd="0" parTransId="{7B141CA3-1589-4938-B36F-D06FCC1A2BD6}" sibTransId="{E3795DDE-9749-482B-803E-C80127757B6E}"/>
    <dgm:cxn modelId="{74EA498E-DF84-4574-8236-03A8060BA294}" type="presOf" srcId="{9F5DDFC4-E0B7-4AFD-8A7D-22E1C19E63D9}" destId="{2E5A8146-1199-4AB1-8AF3-FFDC58A8EF8E}" srcOrd="0" destOrd="0" presId="urn:microsoft.com/office/officeart/2005/8/layout/vList5"/>
    <dgm:cxn modelId="{FFF41990-4519-4EC4-BA21-3FE91A168C1F}" srcId="{AC98120C-9E3B-47C9-B206-D703B2FDAB51}" destId="{9F5DDFC4-E0B7-4AFD-8A7D-22E1C19E63D9}" srcOrd="7" destOrd="0" parTransId="{9EA40B43-D454-416F-84D5-DB71D5917BDE}" sibTransId="{F16A0521-81B7-4B2E-AFD5-7DCD1513F63B}"/>
    <dgm:cxn modelId="{907EF190-200B-4D09-8AA7-19D05A9FA721}" type="presOf" srcId="{DD3A7516-E2F2-49C4-AD63-F7314BE1A9E6}" destId="{40BBD87C-1515-4531-94E9-861FD789AE9C}" srcOrd="0" destOrd="0" presId="urn:microsoft.com/office/officeart/2005/8/layout/vList5"/>
    <dgm:cxn modelId="{B5434D9E-26A7-4D97-BFB9-8156347204E0}" type="presOf" srcId="{6A26B4BE-8247-4834-BC89-B25C03EA3143}" destId="{DB5CF8BF-E497-430D-8412-64F0FF3303FB}" srcOrd="0" destOrd="0" presId="urn:microsoft.com/office/officeart/2005/8/layout/vList5"/>
    <dgm:cxn modelId="{804D1CAC-EA09-46BD-9590-4B5ACB4EF406}" srcId="{AC98120C-9E3B-47C9-B206-D703B2FDAB51}" destId="{DD3A7516-E2F2-49C4-AD63-F7314BE1A9E6}" srcOrd="5" destOrd="0" parTransId="{96309956-4027-43C7-B753-71A3D2451B3B}" sibTransId="{1456251D-B0FA-47A5-A4EE-3F4781909E91}"/>
    <dgm:cxn modelId="{BEBFFEC1-C3F1-4CEC-A8B4-6582F205E3DE}" srcId="{AC98120C-9E3B-47C9-B206-D703B2FDAB51}" destId="{516DD143-27B0-45B4-9F17-FF0A0DFE1426}" srcOrd="1" destOrd="0" parTransId="{1CFEE279-D850-4D11-8EAE-D5C280829967}" sibTransId="{4D7AA4BB-681F-4E4A-AE13-CCF0468342CA}"/>
    <dgm:cxn modelId="{046F69C5-16FA-4672-B046-7CE8742D03B5}" srcId="{AC98120C-9E3B-47C9-B206-D703B2FDAB51}" destId="{5F071008-C45A-4501-A62E-4707FE699A61}" srcOrd="6" destOrd="0" parTransId="{7BDAB4CA-6674-4B65-BF99-5A8E47999B24}" sibTransId="{DEAC9728-61E9-48B0-9510-55BED65EC4C1}"/>
    <dgm:cxn modelId="{E75A43C8-17BB-4C83-9954-F996F31606B2}" type="presOf" srcId="{6FBE3B44-4F81-4A26-A28A-8CDB43E5CC29}" destId="{DB824830-FCD5-406D-A847-A8F4AA0C6AD3}" srcOrd="0" destOrd="0" presId="urn:microsoft.com/office/officeart/2005/8/layout/vList5"/>
    <dgm:cxn modelId="{DC8FD2D0-9FD0-4DCF-9F61-263194FC5503}" type="presOf" srcId="{5F071008-C45A-4501-A62E-4707FE699A61}" destId="{0D45192B-EC78-4808-971F-677BBB607791}" srcOrd="0" destOrd="0" presId="urn:microsoft.com/office/officeart/2005/8/layout/vList5"/>
    <dgm:cxn modelId="{DCDB10DB-37B8-41AF-8ECA-429B90B017BB}" srcId="{AC98120C-9E3B-47C9-B206-D703B2FDAB51}" destId="{1DEF4488-6F04-4F62-AD3D-2689A3BF3324}" srcOrd="10" destOrd="0" parTransId="{78D2331E-B121-4458-9CA2-40B717D98D10}" sibTransId="{B5984FF8-A1A5-4E45-9320-562755D84ED4}"/>
    <dgm:cxn modelId="{513F49E0-3224-45A4-9850-693A8D7206D3}" type="presOf" srcId="{AC98120C-9E3B-47C9-B206-D703B2FDAB51}" destId="{EB123D8D-FD85-4B1D-96D7-110FEE63E01F}" srcOrd="0" destOrd="0" presId="urn:microsoft.com/office/officeart/2005/8/layout/vList5"/>
    <dgm:cxn modelId="{9DCCE0E3-887B-4205-8350-99AE6B5ADB36}" srcId="{AC98120C-9E3B-47C9-B206-D703B2FDAB51}" destId="{A9EE987A-910E-43CB-93D8-2B865B1AA77D}" srcOrd="8" destOrd="0" parTransId="{81E679D3-2442-4C1E-8017-ED67347C48F9}" sibTransId="{3FC6031C-1AD9-48AB-A709-167C1ECE6B77}"/>
    <dgm:cxn modelId="{22442EED-CDE4-490A-AF6A-144811885F76}" srcId="{AC98120C-9E3B-47C9-B206-D703B2FDAB51}" destId="{4A86ED07-D5FF-4D96-B09D-989D546BA972}" srcOrd="3" destOrd="0" parTransId="{4824A630-104B-4B7D-B51A-9980FA157B0C}" sibTransId="{41B74684-78FA-4E01-8292-2A4BB1E75770}"/>
    <dgm:cxn modelId="{8F49EFB1-9BEB-485F-B73F-81DD1E7B1CE9}" type="presParOf" srcId="{EB123D8D-FD85-4B1D-96D7-110FEE63E01F}" destId="{11D5F6F7-34BD-4075-A556-852E03660820}" srcOrd="0" destOrd="0" presId="urn:microsoft.com/office/officeart/2005/8/layout/vList5"/>
    <dgm:cxn modelId="{1101A40C-AA13-490A-B0DC-AF1EDEC97001}" type="presParOf" srcId="{11D5F6F7-34BD-4075-A556-852E03660820}" destId="{4F15E78C-54E7-40F1-BF7B-33EC2EA88CCB}" srcOrd="0" destOrd="0" presId="urn:microsoft.com/office/officeart/2005/8/layout/vList5"/>
    <dgm:cxn modelId="{1E7B37C0-637D-428A-A724-1D9F61E76ADC}" type="presParOf" srcId="{EB123D8D-FD85-4B1D-96D7-110FEE63E01F}" destId="{497E087D-B55F-4350-A7AA-394088E5F0B7}" srcOrd="1" destOrd="0" presId="urn:microsoft.com/office/officeart/2005/8/layout/vList5"/>
    <dgm:cxn modelId="{360D0608-852A-462F-8443-A99491DA680A}" type="presParOf" srcId="{EB123D8D-FD85-4B1D-96D7-110FEE63E01F}" destId="{D0E9CEEA-AA59-417B-9D19-EB899220C71F}" srcOrd="2" destOrd="0" presId="urn:microsoft.com/office/officeart/2005/8/layout/vList5"/>
    <dgm:cxn modelId="{E2CB95B7-EB96-4CDB-823B-D79D8E6FF8F3}" type="presParOf" srcId="{D0E9CEEA-AA59-417B-9D19-EB899220C71F}" destId="{8A201117-D444-4830-A500-060FE93AA6F1}" srcOrd="0" destOrd="0" presId="urn:microsoft.com/office/officeart/2005/8/layout/vList5"/>
    <dgm:cxn modelId="{E37DFC22-E35E-43F9-9CB3-756A8E6C996A}" type="presParOf" srcId="{EB123D8D-FD85-4B1D-96D7-110FEE63E01F}" destId="{064568AE-9290-46E5-B206-091303F39243}" srcOrd="3" destOrd="0" presId="urn:microsoft.com/office/officeart/2005/8/layout/vList5"/>
    <dgm:cxn modelId="{BE281841-4631-4AF1-81E9-79AD239D1C02}" type="presParOf" srcId="{EB123D8D-FD85-4B1D-96D7-110FEE63E01F}" destId="{2AB00E56-CC20-4D04-9BC1-DAA80408B6C3}" srcOrd="4" destOrd="0" presId="urn:microsoft.com/office/officeart/2005/8/layout/vList5"/>
    <dgm:cxn modelId="{FAA66412-7330-4AF4-8C56-4A4B636EFD19}" type="presParOf" srcId="{2AB00E56-CC20-4D04-9BC1-DAA80408B6C3}" destId="{D13B96F1-D393-4669-A7C0-E49BD350B0C1}" srcOrd="0" destOrd="0" presId="urn:microsoft.com/office/officeart/2005/8/layout/vList5"/>
    <dgm:cxn modelId="{ABB9F027-763D-43DE-AE6F-0577F0BEEBC2}" type="presParOf" srcId="{EB123D8D-FD85-4B1D-96D7-110FEE63E01F}" destId="{2591B086-0E64-464B-8812-4FBD28B8F796}" srcOrd="5" destOrd="0" presId="urn:microsoft.com/office/officeart/2005/8/layout/vList5"/>
    <dgm:cxn modelId="{5BB101D7-4B5B-473E-82D6-75311E4B7CA7}" type="presParOf" srcId="{EB123D8D-FD85-4B1D-96D7-110FEE63E01F}" destId="{ABA06954-B8C0-443E-96DD-0C92501C8794}" srcOrd="6" destOrd="0" presId="urn:microsoft.com/office/officeart/2005/8/layout/vList5"/>
    <dgm:cxn modelId="{549362B4-B5A2-4EC8-9EDC-C303B1ADEB0E}" type="presParOf" srcId="{ABA06954-B8C0-443E-96DD-0C92501C8794}" destId="{2A238C15-A949-44DE-A12D-1ADE80E5902E}" srcOrd="0" destOrd="0" presId="urn:microsoft.com/office/officeart/2005/8/layout/vList5"/>
    <dgm:cxn modelId="{498C3213-81EA-4D86-92F1-B9F173D34EE5}" type="presParOf" srcId="{EB123D8D-FD85-4B1D-96D7-110FEE63E01F}" destId="{8DBE016D-2BCB-465D-9089-2299C1449994}" srcOrd="7" destOrd="0" presId="urn:microsoft.com/office/officeart/2005/8/layout/vList5"/>
    <dgm:cxn modelId="{B30901EB-6DC2-46CD-9BFD-BF6F7156F61B}" type="presParOf" srcId="{EB123D8D-FD85-4B1D-96D7-110FEE63E01F}" destId="{9AE0EF3E-6980-48F4-8EE1-2B22940B51CE}" srcOrd="8" destOrd="0" presId="urn:microsoft.com/office/officeart/2005/8/layout/vList5"/>
    <dgm:cxn modelId="{F4970904-99E1-4D70-AF2E-EB0140B8672E}" type="presParOf" srcId="{9AE0EF3E-6980-48F4-8EE1-2B22940B51CE}" destId="{DB824830-FCD5-406D-A847-A8F4AA0C6AD3}" srcOrd="0" destOrd="0" presId="urn:microsoft.com/office/officeart/2005/8/layout/vList5"/>
    <dgm:cxn modelId="{58791839-29CD-4E35-AF3D-8E4D823F040F}" type="presParOf" srcId="{EB123D8D-FD85-4B1D-96D7-110FEE63E01F}" destId="{50FA3E7A-F57B-4D18-B599-7EA7DB7CEF60}" srcOrd="9" destOrd="0" presId="urn:microsoft.com/office/officeart/2005/8/layout/vList5"/>
    <dgm:cxn modelId="{7593E766-F2AC-439F-92F6-5D291ACB4361}" type="presParOf" srcId="{EB123D8D-FD85-4B1D-96D7-110FEE63E01F}" destId="{5F149251-8EF5-4A27-B4CC-845E5D8F424B}" srcOrd="10" destOrd="0" presId="urn:microsoft.com/office/officeart/2005/8/layout/vList5"/>
    <dgm:cxn modelId="{D8AEB3C2-0C35-4B6D-B2D9-172F7DAA97BE}" type="presParOf" srcId="{5F149251-8EF5-4A27-B4CC-845E5D8F424B}" destId="{40BBD87C-1515-4531-94E9-861FD789AE9C}" srcOrd="0" destOrd="0" presId="urn:microsoft.com/office/officeart/2005/8/layout/vList5"/>
    <dgm:cxn modelId="{AC283ED3-571F-4E63-9DDA-6D0E45C22C41}" type="presParOf" srcId="{EB123D8D-FD85-4B1D-96D7-110FEE63E01F}" destId="{FBE6D534-40D9-4F10-A9D9-7BADD42FDB9D}" srcOrd="11" destOrd="0" presId="urn:microsoft.com/office/officeart/2005/8/layout/vList5"/>
    <dgm:cxn modelId="{6E1947DD-47C6-4734-8982-B0817C975B87}" type="presParOf" srcId="{EB123D8D-FD85-4B1D-96D7-110FEE63E01F}" destId="{426C0398-8EC9-43EE-BE37-66032B6D2DD5}" srcOrd="12" destOrd="0" presId="urn:microsoft.com/office/officeart/2005/8/layout/vList5"/>
    <dgm:cxn modelId="{1F9346EE-18C7-40BE-ABFF-8DB9A38B92BF}" type="presParOf" srcId="{426C0398-8EC9-43EE-BE37-66032B6D2DD5}" destId="{0D45192B-EC78-4808-971F-677BBB607791}" srcOrd="0" destOrd="0" presId="urn:microsoft.com/office/officeart/2005/8/layout/vList5"/>
    <dgm:cxn modelId="{5992A273-0018-46C0-B96C-0B08BA683381}" type="presParOf" srcId="{EB123D8D-FD85-4B1D-96D7-110FEE63E01F}" destId="{123D25CD-B39C-46C2-8B2A-91DF3003DD47}" srcOrd="13" destOrd="0" presId="urn:microsoft.com/office/officeart/2005/8/layout/vList5"/>
    <dgm:cxn modelId="{83D196A5-9F97-41E8-9CF2-BC28677BB671}" type="presParOf" srcId="{EB123D8D-FD85-4B1D-96D7-110FEE63E01F}" destId="{E03F6DEA-9E60-47A9-879D-02BB7D93A9B2}" srcOrd="14" destOrd="0" presId="urn:microsoft.com/office/officeart/2005/8/layout/vList5"/>
    <dgm:cxn modelId="{F5F9C2CB-A6A0-4199-8B45-69B90D387244}" type="presParOf" srcId="{E03F6DEA-9E60-47A9-879D-02BB7D93A9B2}" destId="{2E5A8146-1199-4AB1-8AF3-FFDC58A8EF8E}" srcOrd="0" destOrd="0" presId="urn:microsoft.com/office/officeart/2005/8/layout/vList5"/>
    <dgm:cxn modelId="{3554B152-01ED-44CB-9428-8D70389B4AEA}" type="presParOf" srcId="{EB123D8D-FD85-4B1D-96D7-110FEE63E01F}" destId="{DA16D421-2FFE-406C-969B-3F3BAAEB459C}" srcOrd="15" destOrd="0" presId="urn:microsoft.com/office/officeart/2005/8/layout/vList5"/>
    <dgm:cxn modelId="{8CCDE676-E121-4AAE-92E7-5CE8FEBE1FFD}" type="presParOf" srcId="{EB123D8D-FD85-4B1D-96D7-110FEE63E01F}" destId="{99961D14-B345-44F2-BFDB-828CB5D70A9E}" srcOrd="16" destOrd="0" presId="urn:microsoft.com/office/officeart/2005/8/layout/vList5"/>
    <dgm:cxn modelId="{925EEC4A-9917-423F-9CE0-4806FAB26D7D}" type="presParOf" srcId="{99961D14-B345-44F2-BFDB-828CB5D70A9E}" destId="{A81B6633-E2D1-48AD-9E42-8B0A22EDBD4D}" srcOrd="0" destOrd="0" presId="urn:microsoft.com/office/officeart/2005/8/layout/vList5"/>
    <dgm:cxn modelId="{47DBDF97-4FF9-473E-8B69-392B9EACBAB8}" type="presParOf" srcId="{EB123D8D-FD85-4B1D-96D7-110FEE63E01F}" destId="{0958D9A1-6310-4FFA-BF4A-CB0737C78A6D}" srcOrd="17" destOrd="0" presId="urn:microsoft.com/office/officeart/2005/8/layout/vList5"/>
    <dgm:cxn modelId="{0169D597-2055-4778-B8E2-6777BE5F98B8}" type="presParOf" srcId="{EB123D8D-FD85-4B1D-96D7-110FEE63E01F}" destId="{A95D8B29-6FBD-4747-8EB0-6B4718A0F3DC}" srcOrd="18" destOrd="0" presId="urn:microsoft.com/office/officeart/2005/8/layout/vList5"/>
    <dgm:cxn modelId="{B05AE682-BC09-4E74-8E48-745E4CB62C48}" type="presParOf" srcId="{A95D8B29-6FBD-4747-8EB0-6B4718A0F3DC}" destId="{0597607E-19F7-4858-8D2B-03B17B6DBB10}" srcOrd="0" destOrd="0" presId="urn:microsoft.com/office/officeart/2005/8/layout/vList5"/>
    <dgm:cxn modelId="{ED9DF955-561B-43A7-BCAC-BCD906B371FF}" type="presParOf" srcId="{EB123D8D-FD85-4B1D-96D7-110FEE63E01F}" destId="{A6C4E406-B028-405C-A5C8-52890798B46C}" srcOrd="19" destOrd="0" presId="urn:microsoft.com/office/officeart/2005/8/layout/vList5"/>
    <dgm:cxn modelId="{B071066F-0B4C-4137-9FD2-430EB2AA3115}" type="presParOf" srcId="{EB123D8D-FD85-4B1D-96D7-110FEE63E01F}" destId="{A56D45F8-B0C9-4DB1-9A84-67763CE005F0}" srcOrd="20" destOrd="0" presId="urn:microsoft.com/office/officeart/2005/8/layout/vList5"/>
    <dgm:cxn modelId="{4B03A95D-18D6-4100-9222-8C95713D4DFA}" type="presParOf" srcId="{A56D45F8-B0C9-4DB1-9A84-67763CE005F0}" destId="{907E29B2-3320-44F4-9956-E5F9E6C1B249}" srcOrd="0" destOrd="0" presId="urn:microsoft.com/office/officeart/2005/8/layout/vList5"/>
    <dgm:cxn modelId="{005D6FF6-2954-4A20-B060-7BA837BF7DEC}" type="presParOf" srcId="{EB123D8D-FD85-4B1D-96D7-110FEE63E01F}" destId="{8F1F4EE5-11D5-4ACC-A8F9-75457CC5BBBF}" srcOrd="21" destOrd="0" presId="urn:microsoft.com/office/officeart/2005/8/layout/vList5"/>
    <dgm:cxn modelId="{EE44B037-F2A1-4416-98CD-DEC30790DD1D}" type="presParOf" srcId="{EB123D8D-FD85-4B1D-96D7-110FEE63E01F}" destId="{E80D82B1-69B3-4126-A2F0-501F55EC6B86}" srcOrd="22" destOrd="0" presId="urn:microsoft.com/office/officeart/2005/8/layout/vList5"/>
    <dgm:cxn modelId="{5323105E-7F4B-47EF-BBCB-DC0DC0AFAC51}" type="presParOf" srcId="{E80D82B1-69B3-4126-A2F0-501F55EC6B86}" destId="{DB5CF8BF-E497-430D-8412-64F0FF3303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5E78C-54E7-40F1-BF7B-33EC2EA88CCB}">
      <dsp:nvSpPr>
        <dsp:cNvPr id="0" name=""/>
        <dsp:cNvSpPr/>
      </dsp:nvSpPr>
      <dsp:spPr>
        <a:xfrm>
          <a:off x="3110423" y="2308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Nome do padrão</a:t>
          </a:r>
          <a:endParaRPr lang="pt-BR" sz="1700" kern="1200"/>
        </a:p>
      </dsp:txBody>
      <dsp:txXfrm>
        <a:off x="3126055" y="17940"/>
        <a:ext cx="3467962" cy="288954"/>
      </dsp:txXfrm>
    </dsp:sp>
    <dsp:sp modelId="{8A201117-D444-4830-A500-060FE93AA6F1}">
      <dsp:nvSpPr>
        <dsp:cNvPr id="0" name=""/>
        <dsp:cNvSpPr/>
      </dsp:nvSpPr>
      <dsp:spPr>
        <a:xfrm>
          <a:off x="3110423" y="338537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Objetivo</a:t>
          </a:r>
        </a:p>
      </dsp:txBody>
      <dsp:txXfrm>
        <a:off x="3126055" y="354169"/>
        <a:ext cx="3467962" cy="288954"/>
      </dsp:txXfrm>
    </dsp:sp>
    <dsp:sp modelId="{D13B96F1-D393-4669-A7C0-E49BD350B0C1}">
      <dsp:nvSpPr>
        <dsp:cNvPr id="0" name=""/>
        <dsp:cNvSpPr/>
      </dsp:nvSpPr>
      <dsp:spPr>
        <a:xfrm>
          <a:off x="3110423" y="674767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Motivação</a:t>
          </a:r>
        </a:p>
      </dsp:txBody>
      <dsp:txXfrm>
        <a:off x="3126055" y="690399"/>
        <a:ext cx="3467962" cy="288954"/>
      </dsp:txXfrm>
    </dsp:sp>
    <dsp:sp modelId="{2A238C15-A949-44DE-A12D-1ADE80E5902E}">
      <dsp:nvSpPr>
        <dsp:cNvPr id="0" name=""/>
        <dsp:cNvSpPr/>
      </dsp:nvSpPr>
      <dsp:spPr>
        <a:xfrm>
          <a:off x="3110423" y="1010996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Aplicabilidade</a:t>
          </a:r>
        </a:p>
      </dsp:txBody>
      <dsp:txXfrm>
        <a:off x="3126055" y="1026628"/>
        <a:ext cx="3467962" cy="288954"/>
      </dsp:txXfrm>
    </dsp:sp>
    <dsp:sp modelId="{DB824830-FCD5-406D-A847-A8F4AA0C6AD3}">
      <dsp:nvSpPr>
        <dsp:cNvPr id="0" name=""/>
        <dsp:cNvSpPr/>
      </dsp:nvSpPr>
      <dsp:spPr>
        <a:xfrm>
          <a:off x="3110423" y="1347226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Estrutura</a:t>
          </a:r>
        </a:p>
      </dsp:txBody>
      <dsp:txXfrm>
        <a:off x="3126055" y="1362858"/>
        <a:ext cx="3467962" cy="288954"/>
      </dsp:txXfrm>
    </dsp:sp>
    <dsp:sp modelId="{40BBD87C-1515-4531-94E9-861FD789AE9C}">
      <dsp:nvSpPr>
        <dsp:cNvPr id="0" name=""/>
        <dsp:cNvSpPr/>
      </dsp:nvSpPr>
      <dsp:spPr>
        <a:xfrm>
          <a:off x="3110423" y="1683455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Participantes</a:t>
          </a:r>
        </a:p>
      </dsp:txBody>
      <dsp:txXfrm>
        <a:off x="3126055" y="1699087"/>
        <a:ext cx="3467962" cy="288954"/>
      </dsp:txXfrm>
    </dsp:sp>
    <dsp:sp modelId="{0D45192B-EC78-4808-971F-677BBB607791}">
      <dsp:nvSpPr>
        <dsp:cNvPr id="0" name=""/>
        <dsp:cNvSpPr/>
      </dsp:nvSpPr>
      <dsp:spPr>
        <a:xfrm>
          <a:off x="3110423" y="2019685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Colaboração</a:t>
          </a:r>
        </a:p>
      </dsp:txBody>
      <dsp:txXfrm>
        <a:off x="3126055" y="2035317"/>
        <a:ext cx="3467962" cy="288954"/>
      </dsp:txXfrm>
    </dsp:sp>
    <dsp:sp modelId="{2E5A8146-1199-4AB1-8AF3-FFDC58A8EF8E}">
      <dsp:nvSpPr>
        <dsp:cNvPr id="0" name=""/>
        <dsp:cNvSpPr/>
      </dsp:nvSpPr>
      <dsp:spPr>
        <a:xfrm>
          <a:off x="3110423" y="2355914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Consequencias</a:t>
          </a:r>
        </a:p>
      </dsp:txBody>
      <dsp:txXfrm>
        <a:off x="3126055" y="2371546"/>
        <a:ext cx="3467962" cy="288954"/>
      </dsp:txXfrm>
    </dsp:sp>
    <dsp:sp modelId="{A81B6633-E2D1-48AD-9E42-8B0A22EDBD4D}">
      <dsp:nvSpPr>
        <dsp:cNvPr id="0" name=""/>
        <dsp:cNvSpPr/>
      </dsp:nvSpPr>
      <dsp:spPr>
        <a:xfrm>
          <a:off x="3110423" y="2692144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Implementação</a:t>
          </a:r>
        </a:p>
      </dsp:txBody>
      <dsp:txXfrm>
        <a:off x="3126055" y="2707776"/>
        <a:ext cx="3467962" cy="288954"/>
      </dsp:txXfrm>
    </dsp:sp>
    <dsp:sp modelId="{0597607E-19F7-4858-8D2B-03B17B6DBB10}">
      <dsp:nvSpPr>
        <dsp:cNvPr id="0" name=""/>
        <dsp:cNvSpPr/>
      </dsp:nvSpPr>
      <dsp:spPr>
        <a:xfrm>
          <a:off x="3110423" y="3028374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Código de exemplo</a:t>
          </a:r>
        </a:p>
      </dsp:txBody>
      <dsp:txXfrm>
        <a:off x="3126055" y="3044006"/>
        <a:ext cx="3467962" cy="288954"/>
      </dsp:txXfrm>
    </dsp:sp>
    <dsp:sp modelId="{907E29B2-3320-44F4-9956-E5F9E6C1B249}">
      <dsp:nvSpPr>
        <dsp:cNvPr id="0" name=""/>
        <dsp:cNvSpPr/>
      </dsp:nvSpPr>
      <dsp:spPr>
        <a:xfrm>
          <a:off x="3110423" y="3364603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Usos conhecidos</a:t>
          </a:r>
        </a:p>
      </dsp:txBody>
      <dsp:txXfrm>
        <a:off x="3126055" y="3380235"/>
        <a:ext cx="3467962" cy="288954"/>
      </dsp:txXfrm>
    </dsp:sp>
    <dsp:sp modelId="{DB5CF8BF-E497-430D-8412-64F0FF3303FB}">
      <dsp:nvSpPr>
        <dsp:cNvPr id="0" name=""/>
        <dsp:cNvSpPr/>
      </dsp:nvSpPr>
      <dsp:spPr>
        <a:xfrm>
          <a:off x="3110423" y="3700833"/>
          <a:ext cx="3499226" cy="320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Padrões Relacionados</a:t>
          </a:r>
        </a:p>
      </dsp:txBody>
      <dsp:txXfrm>
        <a:off x="3126055" y="3716465"/>
        <a:ext cx="3467962" cy="28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7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44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9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34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9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CA5D6F-EE41-45FC-8CEB-685C68D2FF43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1EDCEF-5E39-4361-BD1D-3E8AE25CB06B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B9CD-6594-415D-AF61-8AAD52E42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1ppd</a:t>
            </a:r>
            <a:br>
              <a:rPr lang="pt-BR" dirty="0"/>
            </a:br>
            <a:r>
              <a:rPr lang="pt-BR" sz="1600" dirty="0"/>
              <a:t>2018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7AF8E-8B3C-4715-8C8E-C3019F3EB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Anderson Fonseca</a:t>
            </a:r>
          </a:p>
        </p:txBody>
      </p:sp>
    </p:spTree>
    <p:extLst>
      <p:ext uri="{BB962C8B-B14F-4D97-AF65-F5344CB8AC3E}">
        <p14:creationId xmlns:p14="http://schemas.microsoft.com/office/powerpoint/2010/main" val="38494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FACTORY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Define uma interface para a criação de um único objeto, porém permite que subclasses decidam qual classes instanciar. </a:t>
            </a:r>
          </a:p>
          <a:p>
            <a:r>
              <a:rPr lang="pt-BR" sz="1600" dirty="0"/>
              <a:t>Factory Method permite que uma classe delegue a instanciação para subclasses.</a:t>
            </a:r>
          </a:p>
          <a:p>
            <a:endParaRPr lang="pt-BR" sz="1600" dirty="0"/>
          </a:p>
          <a:p>
            <a:r>
              <a:rPr lang="pt-BR" sz="1600" dirty="0"/>
              <a:t>Aplicação Prática:</a:t>
            </a:r>
          </a:p>
          <a:p>
            <a:r>
              <a:rPr lang="pt-BR" sz="1600" dirty="0"/>
              <a:t>- Composição de um objeto principal, onde partes do objeto advém de origens distintas e, cuja a responsabilidade não cabe ao objeto principal resolver;</a:t>
            </a:r>
          </a:p>
        </p:txBody>
      </p:sp>
      <p:pic>
        <p:nvPicPr>
          <p:cNvPr id="9218" name="Picture 2" descr="https://upload.wikimedia.org/wikipedia/commons/4/43/W3sDesign_Factory_Method_Design_Pattern_UML.jpg">
            <a:extLst>
              <a:ext uri="{FF2B5EF4-FFF2-40B4-BE49-F238E27FC236}">
                <a16:creationId xmlns:a16="http://schemas.microsoft.com/office/drawing/2014/main" id="{05EA43C4-718A-470F-9BDA-17B261BA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26" y="1488558"/>
            <a:ext cx="4762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9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PROTOTYPE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Especifica o modo de criação de objetos com base em uma instância prototipada, permitindo a criação de novos objetos copiando tal protótipo.</a:t>
            </a:r>
          </a:p>
        </p:txBody>
      </p:sp>
      <p:pic>
        <p:nvPicPr>
          <p:cNvPr id="10242" name="Picture 2" descr="https://upload.wikimedia.org/wikipedia/commons/c/c4/W3sDesign_Prototype_Design_Pattern_UML.jpg">
            <a:extLst>
              <a:ext uri="{FF2B5EF4-FFF2-40B4-BE49-F238E27FC236}">
                <a16:creationId xmlns:a16="http://schemas.microsoft.com/office/drawing/2014/main" id="{650C79EE-FE14-4613-AEDF-F914AAF77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96" y="1335024"/>
            <a:ext cx="6191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9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SINGLETON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Garante que uma classe possui somente uma instância, fornecendo um ponto global de acesso a ela.</a:t>
            </a:r>
          </a:p>
        </p:txBody>
      </p:sp>
      <p:pic>
        <p:nvPicPr>
          <p:cNvPr id="11266" name="Picture 2" descr="https://upload.wikimedia.org/wikipedia/commons/thumb/f/fb/Singleton_UML_class_diagram.svg/220px-Singleton_UML_class_diagram.svg.png">
            <a:extLst>
              <a:ext uri="{FF2B5EF4-FFF2-40B4-BE49-F238E27FC236}">
                <a16:creationId xmlns:a16="http://schemas.microsoft.com/office/drawing/2014/main" id="{7B617E01-C16D-408E-83C2-3013243E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15" y="1456182"/>
            <a:ext cx="2095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1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E39C9-FC2B-4557-994A-8985A3B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8349A-2FEE-4E73-A0D1-A285349F8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estruturais</a:t>
            </a:r>
          </a:p>
        </p:txBody>
      </p:sp>
    </p:spTree>
    <p:extLst>
      <p:ext uri="{BB962C8B-B14F-4D97-AF65-F5344CB8AC3E}">
        <p14:creationId xmlns:p14="http://schemas.microsoft.com/office/powerpoint/2010/main" val="26408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- Estruturais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87C7E9-3F11-4EAD-917E-C12B7D171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4049"/>
              </p:ext>
            </p:extLst>
          </p:nvPr>
        </p:nvGraphicFramePr>
        <p:xfrm>
          <a:off x="1023938" y="2286000"/>
          <a:ext cx="972026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867">
                  <a:extLst>
                    <a:ext uri="{9D8B030D-6E8A-4147-A177-3AD203B41FA5}">
                      <a16:colId xmlns:a16="http://schemas.microsoft.com/office/drawing/2014/main" val="2471211954"/>
                    </a:ext>
                  </a:extLst>
                </a:gridCol>
                <a:gridCol w="7150395">
                  <a:extLst>
                    <a:ext uri="{9D8B030D-6E8A-4147-A177-3AD203B41FA5}">
                      <a16:colId xmlns:a16="http://schemas.microsoft.com/office/drawing/2014/main" val="182154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Converte a interface de uma classe em outra esperada pelo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Desacopla a abstração de sua implementação permitindo que as duas variem de forma independente.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Compõe os objetos em estruturas de árvore para representar hierarquias parte-todo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9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Adiciona responsabilidade adicionais a um objeto, mantendo a mesma interface.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Fornece uma interface unificada para um conjunto de interfaces em um subsistema.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Flyweight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Utiliza o compartilhamento para suportar uma grande número de objetos similiares de forma eficiente.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7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Fornece um substituto ou espaço para outro objeto controlar o acesso a um objeto.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6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ADAPTER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Converte a interface de uma classe em outra esperada pelo cliente.</a:t>
            </a:r>
          </a:p>
        </p:txBody>
      </p:sp>
      <p:pic>
        <p:nvPicPr>
          <p:cNvPr id="12292" name="Picture 4" descr="https://upload.wikimedia.org/wikipedia/commons/e/e5/W3sDesign_Adapter_Design_Pattern_UML.jpg">
            <a:extLst>
              <a:ext uri="{FF2B5EF4-FFF2-40B4-BE49-F238E27FC236}">
                <a16:creationId xmlns:a16="http://schemas.microsoft.com/office/drawing/2014/main" id="{2C48F544-4DA1-4DD1-8D87-96ACE073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59" y="1143000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1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BRIDGE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Desacopla a abstração de sua implementação permitindo que as duas variem de forma independente.</a:t>
            </a:r>
          </a:p>
        </p:txBody>
      </p:sp>
      <p:pic>
        <p:nvPicPr>
          <p:cNvPr id="13314" name="Picture 2" descr="https://upload.wikimedia.org/wikipedia/commons/f/fd/W3sDesign_Bridge_Design_Pattern_UML.jpg">
            <a:extLst>
              <a:ext uri="{FF2B5EF4-FFF2-40B4-BE49-F238E27FC236}">
                <a16:creationId xmlns:a16="http://schemas.microsoft.com/office/drawing/2014/main" id="{57BFBC75-A3CC-4E02-9037-819B15A2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97" y="1041990"/>
            <a:ext cx="552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1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COMPOSITE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Compõe os objetos em estruturas de árvore para representar hierarquias parte-todo.</a:t>
            </a:r>
          </a:p>
        </p:txBody>
      </p:sp>
      <p:pic>
        <p:nvPicPr>
          <p:cNvPr id="14338" name="Picture 2" descr="https://upload.wikimedia.org/wikipedia/commons/3/39/W3sDesign_Composite_Design_Pattern_Type_Safety_UML.jpg">
            <a:extLst>
              <a:ext uri="{FF2B5EF4-FFF2-40B4-BE49-F238E27FC236}">
                <a16:creationId xmlns:a16="http://schemas.microsoft.com/office/drawing/2014/main" id="{A93B20F7-7F7A-4D60-935E-3EA89A6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29" y="751332"/>
            <a:ext cx="5619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2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DECORATOR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Adiciona responsabilidades adicionais a um objeto, mantendo a mesma interface.</a:t>
            </a:r>
          </a:p>
        </p:txBody>
      </p:sp>
      <p:pic>
        <p:nvPicPr>
          <p:cNvPr id="15362" name="Picture 2" descr="https://upload.wikimedia.org/wikipedia/commons/8/83/W3sDesign_Decorator_Design_Pattern_UML.jpg">
            <a:extLst>
              <a:ext uri="{FF2B5EF4-FFF2-40B4-BE49-F238E27FC236}">
                <a16:creationId xmlns:a16="http://schemas.microsoft.com/office/drawing/2014/main" id="{E0843421-2D22-418A-99E9-446FE1AA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95" y="797441"/>
            <a:ext cx="6000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FACADE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Fornece uma interface unificada para um conjunto de interfaces em um subsistema.</a:t>
            </a:r>
          </a:p>
        </p:txBody>
      </p:sp>
      <p:pic>
        <p:nvPicPr>
          <p:cNvPr id="16386" name="Picture 2" descr="https://upload.wikimedia.org/wikipedia/commons/9/96/W3sDesign_Facade_Design_Pattern_UML.jpg">
            <a:extLst>
              <a:ext uri="{FF2B5EF4-FFF2-40B4-BE49-F238E27FC236}">
                <a16:creationId xmlns:a16="http://schemas.microsoft.com/office/drawing/2014/main" id="{9DB19133-F92F-4AAF-90CE-67DE2290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66" y="808074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7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- 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007-E1A0-472D-9242-F05C8970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Padrão de Projeto por Dia (1PPD) é sobre entregar conhecimento de forma leve e de fácil assimilação;</a:t>
            </a:r>
          </a:p>
          <a:p>
            <a:r>
              <a:rPr lang="pt-BR" dirty="0"/>
              <a:t>Desenvolver o conhecimento sobre melhores práticas em desenvolvimento de software por meio do uso de padrões;</a:t>
            </a:r>
          </a:p>
          <a:p>
            <a:r>
              <a:rPr lang="pt-BR" dirty="0"/>
              <a:t>Uso aplicado dos conhecimentos em algo que faça sentido, fixando o conhecimento de forma durável.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4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FLYWEIGHT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Utiliza o compartilhamento para suportar uma grande número de objetos similiares de forma eficiente.</a:t>
            </a:r>
          </a:p>
        </p:txBody>
      </p:sp>
      <p:pic>
        <p:nvPicPr>
          <p:cNvPr id="17410" name="Picture 2" descr="https://upload.wikimedia.org/wikipedia/commons/4/4e/W3sDesign_Flyweight_Design_Pattern_UML.jpg">
            <a:extLst>
              <a:ext uri="{FF2B5EF4-FFF2-40B4-BE49-F238E27FC236}">
                <a16:creationId xmlns:a16="http://schemas.microsoft.com/office/drawing/2014/main" id="{6E6B3EF6-D661-49CC-AC13-7BA2CB13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12" y="786810"/>
            <a:ext cx="685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2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PROXY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Fornece um substituto ou espaço para outro objeto controlar o acesso a um objeto.</a:t>
            </a:r>
          </a:p>
        </p:txBody>
      </p:sp>
      <p:pic>
        <p:nvPicPr>
          <p:cNvPr id="18434" name="Picture 2" descr="https://upload.wikimedia.org/wikipedia/commons/6/6e/W3sDesign_Proxy_Design_Pattern_UML.jpg">
            <a:extLst>
              <a:ext uri="{FF2B5EF4-FFF2-40B4-BE49-F238E27FC236}">
                <a16:creationId xmlns:a16="http://schemas.microsoft.com/office/drawing/2014/main" id="{6980009E-77DD-4564-A1EC-4B2EA18C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66" y="941832"/>
            <a:ext cx="5905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0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E39C9-FC2B-4557-994A-8985A3B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8349A-2FEE-4E73-A0D1-A285349F8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comportamento</a:t>
            </a:r>
          </a:p>
        </p:txBody>
      </p:sp>
    </p:spTree>
    <p:extLst>
      <p:ext uri="{BB962C8B-B14F-4D97-AF65-F5344CB8AC3E}">
        <p14:creationId xmlns:p14="http://schemas.microsoft.com/office/powerpoint/2010/main" val="1289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– comportamento 1/2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87C7E9-3F11-4EAD-917E-C12B7D171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63614"/>
              </p:ext>
            </p:extLst>
          </p:nvPr>
        </p:nvGraphicFramePr>
        <p:xfrm>
          <a:off x="1023938" y="2084832"/>
          <a:ext cx="9720262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867">
                  <a:extLst>
                    <a:ext uri="{9D8B030D-6E8A-4147-A177-3AD203B41FA5}">
                      <a16:colId xmlns:a16="http://schemas.microsoft.com/office/drawing/2014/main" val="2471211954"/>
                    </a:ext>
                  </a:extLst>
                </a:gridCol>
                <a:gridCol w="7150395">
                  <a:extLst>
                    <a:ext uri="{9D8B030D-6E8A-4147-A177-3AD203B41FA5}">
                      <a16:colId xmlns:a16="http://schemas.microsoft.com/office/drawing/2014/main" val="182154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Chain of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Desacopla o remetente de uma requisição do seu destino dando a chance de mais de um objeto tratar a solicitação.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Encapsula a requisição como um objeto, permitindo a parametrização de clientes com diferentes solicitações.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Dada uma linguagem, define a gramática e o interpretador que usa a representação.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9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Fornece um modo de acesso aos elementos de um objeto agregado sequencialmente, sem expor sua representação interna.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Mediator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Define um objeto que encapsula como um conjunto de objetos interagem.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5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– comportamento 2/2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87C7E9-3F11-4EAD-917E-C12B7D171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9862"/>
              </p:ext>
            </p:extLst>
          </p:nvPr>
        </p:nvGraphicFramePr>
        <p:xfrm>
          <a:off x="1023938" y="1796902"/>
          <a:ext cx="972026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867">
                  <a:extLst>
                    <a:ext uri="{9D8B030D-6E8A-4147-A177-3AD203B41FA5}">
                      <a16:colId xmlns:a16="http://schemas.microsoft.com/office/drawing/2014/main" val="2471211954"/>
                    </a:ext>
                  </a:extLst>
                </a:gridCol>
                <a:gridCol w="7150395">
                  <a:extLst>
                    <a:ext uri="{9D8B030D-6E8A-4147-A177-3AD203B41FA5}">
                      <a16:colId xmlns:a16="http://schemas.microsoft.com/office/drawing/2014/main" val="182154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Sem violar o encapsulamento, captura e externaliza o estado interno de um objeto permitindo restaurar seu estado anterior.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7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Define uma dependencia um-para-muitos onde a mudança no estado de um objeta, resulta na notificação de todos os seus dependentes.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Permite que objeto mude seu comportamento à medida que seu estado interno mude.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9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Define uma familia de algoritmos, encapsulando-os e fazendo-os intercomunicáveis.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2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Template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Define o esqueleto de um algoritmo em uma operação, delegando alguns passos para suas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Visitor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Representa uma operação a ser executada nos elementos de </a:t>
                      </a:r>
                      <a:r>
                        <a:rPr lang="pt-BR" sz="1600"/>
                        <a:t>uma estrutura </a:t>
                      </a:r>
                      <a:r>
                        <a:rPr lang="pt-BR" sz="1600" dirty="0"/>
                        <a:t>do objetos. Permite a definição de uma nova operação sem modificar as classes dos elementos no qual eles operam.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2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62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CHAIN OF RESPONSIBILITY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Desacopla o remetente de uma requisição do seu destino dando a chance de mais de um objeto tratar a solicitação.</a:t>
            </a:r>
          </a:p>
        </p:txBody>
      </p:sp>
      <p:pic>
        <p:nvPicPr>
          <p:cNvPr id="19458" name="Picture 2" descr="https://upload.wikimedia.org/wikipedia/commons/6/6a/W3sDesign_Chain_of_Responsibility_Design_Pattern_UML.jpg">
            <a:extLst>
              <a:ext uri="{FF2B5EF4-FFF2-40B4-BE49-F238E27FC236}">
                <a16:creationId xmlns:a16="http://schemas.microsoft.com/office/drawing/2014/main" id="{1E3557FB-8C3E-40F0-A190-DDD362A8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92" y="786809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04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Encapsula a requisição como um objeto, permitindo a parametrização de clientes com diferentes solicitações.</a:t>
            </a:r>
          </a:p>
        </p:txBody>
      </p:sp>
      <p:pic>
        <p:nvPicPr>
          <p:cNvPr id="20482" name="Picture 2" descr="https://upload.wikimedia.org/wikipedia/commons/c/c8/W3sDesign_Command_Design_Pattern_UML.jpg">
            <a:extLst>
              <a:ext uri="{FF2B5EF4-FFF2-40B4-BE49-F238E27FC236}">
                <a16:creationId xmlns:a16="http://schemas.microsoft.com/office/drawing/2014/main" id="{D1EE8FBC-2252-4138-87E4-BEA14349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92" y="941832"/>
            <a:ext cx="6286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8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INTERPRETER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Dada uma linguagem, define a gramática e o interpretador que usa a representação.</a:t>
            </a:r>
          </a:p>
        </p:txBody>
      </p:sp>
      <p:pic>
        <p:nvPicPr>
          <p:cNvPr id="21506" name="Picture 2" descr="https://upload.wikimedia.org/wikipedia/commons/3/33/W3sDesign_Interpreter_Design_Pattern_UML.jpg">
            <a:extLst>
              <a:ext uri="{FF2B5EF4-FFF2-40B4-BE49-F238E27FC236}">
                <a16:creationId xmlns:a16="http://schemas.microsoft.com/office/drawing/2014/main" id="{C47E482E-A3FF-429B-B88C-6CD2DE2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56" y="930349"/>
            <a:ext cx="7004197" cy="27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3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ITERATOR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Fornece um modo de acesso aos elementos de um objeto agregado sequencialmente, sem expor sua representação interna.</a:t>
            </a:r>
          </a:p>
        </p:txBody>
      </p:sp>
      <p:pic>
        <p:nvPicPr>
          <p:cNvPr id="22530" name="Picture 2" descr="https://upload.wikimedia.org/wikipedia/commons/c/c5/W3sDesign_Iterator_Design_Pattern_UML.jpg">
            <a:extLst>
              <a:ext uri="{FF2B5EF4-FFF2-40B4-BE49-F238E27FC236}">
                <a16:creationId xmlns:a16="http://schemas.microsoft.com/office/drawing/2014/main" id="{218E28C3-4F67-4389-A1ED-53468D69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59" y="776176"/>
            <a:ext cx="6514409" cy="26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17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MEDIATOR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Define um objeto que encapsula como um conjunto de objetos interagem.</a:t>
            </a:r>
          </a:p>
        </p:txBody>
      </p:sp>
      <p:pic>
        <p:nvPicPr>
          <p:cNvPr id="23554" name="Picture 2" descr="https://upload.wikimedia.org/wikipedia/commons/9/92/W3sDesign_Mediator_Design_Pattern_UML.jpg">
            <a:extLst>
              <a:ext uri="{FF2B5EF4-FFF2-40B4-BE49-F238E27FC236}">
                <a16:creationId xmlns:a16="http://schemas.microsoft.com/office/drawing/2014/main" id="{F7799EB9-0A61-4B8A-A947-95E18100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75" y="1335024"/>
            <a:ext cx="571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– premissas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007-E1A0-472D-9242-F05C8970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padrão de projeto nomeia, abstrai e identifica os aspectos chaves de uma estrutura de projeto comum para torna-la útil para a criação de um projeto orientado a objetos reutilizável.</a:t>
            </a:r>
          </a:p>
          <a:p>
            <a:endParaRPr lang="pt-BR" dirty="0"/>
          </a:p>
          <a:p>
            <a:r>
              <a:rPr lang="pt-BR" dirty="0"/>
              <a:t>Não são trechos de código que resolvem um problema dentro de uma linguagem de programação específica, pois, padrões de projeto possuem um nivel de abstração desvinculado de tecnologia.</a:t>
            </a:r>
          </a:p>
        </p:txBody>
      </p:sp>
    </p:spTree>
    <p:extLst>
      <p:ext uri="{BB962C8B-B14F-4D97-AF65-F5344CB8AC3E}">
        <p14:creationId xmlns:p14="http://schemas.microsoft.com/office/powerpoint/2010/main" val="3848407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memento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Sem violar o encapsulamento, captura e externaliza o estado interno de um objeto permitindo restaurar seu estado anterior.</a:t>
            </a:r>
          </a:p>
        </p:txBody>
      </p:sp>
      <p:pic>
        <p:nvPicPr>
          <p:cNvPr id="24578" name="Picture 2" descr="https://upload.wikimedia.org/wikipedia/commons/3/38/W3sDesign_Memento_Design_Pattern_UML.jpg">
            <a:extLst>
              <a:ext uri="{FF2B5EF4-FFF2-40B4-BE49-F238E27FC236}">
                <a16:creationId xmlns:a16="http://schemas.microsoft.com/office/drawing/2014/main" id="{069C67EC-34F0-4E0A-BE7F-D833F259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2" y="744279"/>
            <a:ext cx="647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OBSERVER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Define uma dependencia um-para-muitos onde a mudança no estado de um objeta, resulta na notificação de todos os seus dependentes.</a:t>
            </a:r>
          </a:p>
        </p:txBody>
      </p:sp>
      <p:pic>
        <p:nvPicPr>
          <p:cNvPr id="25602" name="Picture 2" descr="https://upload.wikimedia.org/wikipedia/commons/0/01/W3sDesign_Observer_Design_Pattern_UML.jpg">
            <a:extLst>
              <a:ext uri="{FF2B5EF4-FFF2-40B4-BE49-F238E27FC236}">
                <a16:creationId xmlns:a16="http://schemas.microsoft.com/office/drawing/2014/main" id="{7DCA3405-86E8-40B9-8D01-D979FDBA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07" y="861237"/>
            <a:ext cx="571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1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Permite que objeto mude seu comportamento à medida que seu estado interno mude.</a:t>
            </a:r>
          </a:p>
        </p:txBody>
      </p:sp>
      <p:pic>
        <p:nvPicPr>
          <p:cNvPr id="26626" name="Picture 2" descr="https://upload.wikimedia.org/wikipedia/commons/e/ec/W3sDesign_State_Design_Pattern_UML.jpg">
            <a:extLst>
              <a:ext uri="{FF2B5EF4-FFF2-40B4-BE49-F238E27FC236}">
                <a16:creationId xmlns:a16="http://schemas.microsoft.com/office/drawing/2014/main" id="{13906BC8-5647-437A-8A07-DC29B7D7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60" y="585216"/>
            <a:ext cx="571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93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Define o esqueleto de um algoritmo em uma operação, delegando alguns passos para suas subclasses.</a:t>
            </a:r>
          </a:p>
        </p:txBody>
      </p:sp>
      <p:pic>
        <p:nvPicPr>
          <p:cNvPr id="27650" name="Picture 2" descr="https://upload.wikimedia.org/wikipedia/commons/4/45/W3sDesign_Strategy_Design_Pattern_UML.jpg">
            <a:extLst>
              <a:ext uri="{FF2B5EF4-FFF2-40B4-BE49-F238E27FC236}">
                <a16:creationId xmlns:a16="http://schemas.microsoft.com/office/drawing/2014/main" id="{0D60BDCD-5A0A-4663-A433-68050F27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47" y="941832"/>
            <a:ext cx="6191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- Gof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5007-E1A0-472D-9242-F05C8970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Gang of Four, 1994</a:t>
            </a:r>
          </a:p>
          <a:p>
            <a:r>
              <a:rPr lang="pt-BR" dirty="0"/>
              <a:t>Finalidades</a:t>
            </a:r>
          </a:p>
          <a:p>
            <a:pPr lvl="1"/>
            <a:r>
              <a:rPr lang="pt-BR" dirty="0"/>
              <a:t>criação</a:t>
            </a:r>
          </a:p>
          <a:p>
            <a:pPr lvl="1"/>
            <a:r>
              <a:rPr lang="pt-BR" dirty="0"/>
              <a:t>estruturais</a:t>
            </a:r>
          </a:p>
          <a:p>
            <a:pPr lvl="1"/>
            <a:r>
              <a:rPr lang="pt-BR" dirty="0"/>
              <a:t>comportamento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54284-88FF-40BB-8B1D-BE6883FF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89" y="1461090"/>
            <a:ext cx="2333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- DOCUMENTAÇÃO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2DA474-7CAB-46B1-8F2F-A5DA3A4D4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4342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19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E39C9-FC2B-4557-994A-8985A3B9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8349A-2FEE-4E73-A0D1-A285349F8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criação</a:t>
            </a:r>
          </a:p>
        </p:txBody>
      </p:sp>
    </p:spTree>
    <p:extLst>
      <p:ext uri="{BB962C8B-B14F-4D97-AF65-F5344CB8AC3E}">
        <p14:creationId xmlns:p14="http://schemas.microsoft.com/office/powerpoint/2010/main" val="312447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DD-47A8-4580-A93B-A7D0E78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1ppd - Criação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87C7E9-3F11-4EAD-917E-C12B7D171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867">
                  <a:extLst>
                    <a:ext uri="{9D8B030D-6E8A-4147-A177-3AD203B41FA5}">
                      <a16:colId xmlns:a16="http://schemas.microsoft.com/office/drawing/2014/main" val="2471211954"/>
                    </a:ext>
                  </a:extLst>
                </a:gridCol>
                <a:gridCol w="7150395">
                  <a:extLst>
                    <a:ext uri="{9D8B030D-6E8A-4147-A177-3AD203B41FA5}">
                      <a16:colId xmlns:a16="http://schemas.microsoft.com/office/drawing/2014/main" val="182154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Fornece uma interface para a criação de famílias de objetos relacionados e dependentes sem especificação de classes concretas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Separa a criação de um objeto complexo de sua representação, permitindo que o mesmo processo de construção crie várias representações.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Factory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Define uma interface para a criação de um único objeto, porém permite que subclasses decidam qual classes instanciar. Factory Method permite que uma classe delegue a instanciação para subclasses.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9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Especifica o modo de criação de objetos com base em uma instância prototipada, permitindo a criação de novos objetos copiando tal protótipo.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Garante que uma classe possui somente uma instância, fornecendo um ponto global de acesso a ela.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08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/>
              <a:t>1ppd – ABSTRACT FACTORY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Fornece uma interface para a criação de famílias de objetos relacionados e dependentes sem especificação de classes concretas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Aplicação Prática:</a:t>
            </a:r>
          </a:p>
          <a:p>
            <a:r>
              <a:rPr lang="pt-BR" sz="1600" dirty="0"/>
              <a:t>- Alternancia/Utilização entre Banco de Dados;</a:t>
            </a:r>
          </a:p>
          <a:p>
            <a:endParaRPr lang="pt-BR" sz="1600" dirty="0"/>
          </a:p>
        </p:txBody>
      </p:sp>
      <p:pic>
        <p:nvPicPr>
          <p:cNvPr id="2056" name="Picture 8" descr="https://upload.wikimedia.org/wikipedia/commons/a/aa/W3sDesign_Abstract_Factory_Design_Pattern_UML.jpg">
            <a:extLst>
              <a:ext uri="{FF2B5EF4-FFF2-40B4-BE49-F238E27FC236}">
                <a16:creationId xmlns:a16="http://schemas.microsoft.com/office/drawing/2014/main" id="{CE1E282E-D635-4854-88B1-2034F03F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38" y="1541721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79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746-B23E-43B5-9DAC-683205C7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t-BR" sz="4000" dirty="0"/>
              <a:t>1ppd – Builder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EAE77-96E7-464B-8D39-49B51E389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pt-BR" sz="1600" dirty="0"/>
              <a:t>Separa a criação de um objeto complexo de sua representação, permitindo que o mesmo processo de construção crie várias representações.</a:t>
            </a:r>
          </a:p>
        </p:txBody>
      </p:sp>
      <p:pic>
        <p:nvPicPr>
          <p:cNvPr id="8194" name="Picture 2" descr="https://upload.wikimedia.org/wikipedia/commons/8/87/W3sDesign_Builder_Design_Pattern_UML.jpg">
            <a:extLst>
              <a:ext uri="{FF2B5EF4-FFF2-40B4-BE49-F238E27FC236}">
                <a16:creationId xmlns:a16="http://schemas.microsoft.com/office/drawing/2014/main" id="{34E3AF6E-C2CF-4482-8B7F-59E107A5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81" y="1965960"/>
            <a:ext cx="666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4671</TotalTime>
  <Words>1096</Words>
  <Application>Microsoft Office PowerPoint</Application>
  <PresentationFormat>Widescreen</PresentationFormat>
  <Paragraphs>144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Tw Cen MT</vt:lpstr>
      <vt:lpstr>Tw Cen MT Condensed</vt:lpstr>
      <vt:lpstr>Wingdings 3</vt:lpstr>
      <vt:lpstr>Integral</vt:lpstr>
      <vt:lpstr>1ppd 2018</vt:lpstr>
      <vt:lpstr>1ppd - Motivação</vt:lpstr>
      <vt:lpstr>1ppd – premissas</vt:lpstr>
      <vt:lpstr>1ppd - Gof</vt:lpstr>
      <vt:lpstr>1ppd - DOCUMENTAÇÃO</vt:lpstr>
      <vt:lpstr>1ppd</vt:lpstr>
      <vt:lpstr>1ppd - Criação</vt:lpstr>
      <vt:lpstr>1ppd – ABSTRACT FACTORY</vt:lpstr>
      <vt:lpstr>1ppd – Builder</vt:lpstr>
      <vt:lpstr>1ppd – FACTORY METHOD</vt:lpstr>
      <vt:lpstr>1ppd – PROTOTYPE</vt:lpstr>
      <vt:lpstr>1ppd – SINGLETON</vt:lpstr>
      <vt:lpstr>1ppd</vt:lpstr>
      <vt:lpstr>1ppd - Estruturais</vt:lpstr>
      <vt:lpstr>1ppd – ADAPTER</vt:lpstr>
      <vt:lpstr>1ppd – BRIDGE</vt:lpstr>
      <vt:lpstr>1ppd – COMPOSITE</vt:lpstr>
      <vt:lpstr>1ppd – DECORATOR</vt:lpstr>
      <vt:lpstr>1ppd – FACADE</vt:lpstr>
      <vt:lpstr>1ppd – FLYWEIGHT</vt:lpstr>
      <vt:lpstr>1ppd – PROXY</vt:lpstr>
      <vt:lpstr>1ppd</vt:lpstr>
      <vt:lpstr>1ppd – comportamento 1/2</vt:lpstr>
      <vt:lpstr>1ppd – comportamento 2/2</vt:lpstr>
      <vt:lpstr>1ppd – CHAIN OF RESPONSIBILITY</vt:lpstr>
      <vt:lpstr>1ppd – command</vt:lpstr>
      <vt:lpstr>1ppd – INTERPRETER</vt:lpstr>
      <vt:lpstr>1ppd – ITERATOR</vt:lpstr>
      <vt:lpstr>1ppd – MEDIATOR</vt:lpstr>
      <vt:lpstr>1ppd – memento</vt:lpstr>
      <vt:lpstr>1ppd – OBSERVER</vt:lpstr>
      <vt:lpstr>1ppd – STATE</vt:lpstr>
      <vt:lpstr>1ppd –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1pppd</dc:title>
  <dc:creator>Fonseca, Anderson</dc:creator>
  <cp:lastModifiedBy>Fonseca, Anderson</cp:lastModifiedBy>
  <cp:revision>61</cp:revision>
  <dcterms:created xsi:type="dcterms:W3CDTF">2018-01-16T17:59:15Z</dcterms:created>
  <dcterms:modified xsi:type="dcterms:W3CDTF">2018-09-05T12:29:55Z</dcterms:modified>
</cp:coreProperties>
</file>