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846640" cy="1900808"/>
          </a:xfrm>
        </p:spPr>
        <p:txBody>
          <a:bodyPr>
            <a:normAutofit/>
          </a:bodyPr>
          <a:lstStyle/>
          <a:p>
            <a:r>
              <a:rPr lang="pt-BR" sz="5400" dirty="0" smtClean="0"/>
              <a:t>Padrões de Projetos: </a:t>
            </a:r>
            <a:br>
              <a:rPr lang="pt-BR" sz="5400" dirty="0" smtClean="0"/>
            </a:br>
            <a:r>
              <a:rPr lang="pt-BR" sz="5400" dirty="0" smtClean="0"/>
              <a:t>O modelo MVC</a:t>
            </a:r>
            <a:endParaRPr lang="en-US" sz="5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69982"/>
            <a:ext cx="1800200" cy="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7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008112"/>
          </a:xfrm>
        </p:spPr>
        <p:txBody>
          <a:bodyPr>
            <a:normAutofit/>
          </a:bodyPr>
          <a:lstStyle/>
          <a:p>
            <a:r>
              <a:rPr lang="pt-BR" sz="4800" dirty="0" smtClean="0"/>
              <a:t>Uso de DAO + </a:t>
            </a:r>
            <a:r>
              <a:rPr lang="pt-BR" sz="4800" dirty="0" err="1" smtClean="0"/>
              <a:t>Javabeans</a:t>
            </a:r>
            <a:endParaRPr lang="en-U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5616" y="1844824"/>
            <a:ext cx="7272808" cy="3816424"/>
          </a:xfrm>
        </p:spPr>
        <p:txBody>
          <a:bodyPr>
            <a:normAutofit/>
          </a:bodyPr>
          <a:lstStyle/>
          <a:p>
            <a:pPr fontAlgn="base"/>
            <a:r>
              <a:rPr lang="pt-BR" sz="1800" dirty="0" smtClean="0"/>
              <a:t>É opcional, mas recomendado como uma boa prática a utilização de duas camadas no </a:t>
            </a:r>
            <a:r>
              <a:rPr lang="pt-BR" sz="1800" dirty="0" err="1" smtClean="0"/>
              <a:t>Model</a:t>
            </a:r>
            <a:r>
              <a:rPr lang="pt-BR" sz="1800" dirty="0" smtClean="0"/>
              <a:t>. São elas uma classe</a:t>
            </a:r>
            <a:r>
              <a:rPr lang="pt-BR" sz="1800" b="1" dirty="0" smtClean="0"/>
              <a:t> DAO </a:t>
            </a:r>
            <a:r>
              <a:rPr lang="pt-BR" sz="1800" i="1" dirty="0" smtClean="0"/>
              <a:t>(Data Access </a:t>
            </a:r>
            <a:r>
              <a:rPr lang="pt-BR" sz="1800" i="1" dirty="0" err="1" smtClean="0"/>
              <a:t>Object</a:t>
            </a:r>
            <a:r>
              <a:rPr lang="pt-BR" sz="1800" i="1" dirty="0" smtClean="0"/>
              <a:t>) </a:t>
            </a:r>
            <a:r>
              <a:rPr lang="pt-BR" sz="1800" dirty="0" smtClean="0"/>
              <a:t>, responsável central efetivamente pelos acessos e operações ao banco de dados, e uma classe conhecida como </a:t>
            </a:r>
            <a:r>
              <a:rPr lang="pt-BR" sz="1800" b="1" dirty="0" err="1" smtClean="0"/>
              <a:t>Javabeans</a:t>
            </a:r>
            <a:r>
              <a:rPr lang="pt-BR" sz="1800" dirty="0" smtClean="0"/>
              <a:t>, onde será definido um objeto (a “caixa”) que carregará os dados a serem transportados </a:t>
            </a:r>
            <a:r>
              <a:rPr lang="pt-BR" sz="1800" dirty="0"/>
              <a:t>ao longo das camadas ou módulos</a:t>
            </a:r>
            <a:r>
              <a:rPr lang="pt-BR" sz="1800" dirty="0" smtClean="0"/>
              <a:t>. </a:t>
            </a:r>
          </a:p>
          <a:p>
            <a:pPr fontAlgn="base"/>
            <a:endParaRPr lang="pt-BR" sz="1800" dirty="0"/>
          </a:p>
          <a:p>
            <a:pPr fontAlgn="base"/>
            <a:r>
              <a:rPr lang="pt-BR" sz="1800" dirty="0"/>
              <a:t> </a:t>
            </a:r>
            <a:r>
              <a:rPr lang="pt-BR" sz="1800" dirty="0" smtClean="0"/>
              <a:t>Trabalhar neste padrão irá gerar trabalho adicional, mas trará benefícios como encapsulamento, isolamento, organização, padronização e modularização do código. Além disso todo o acesso ao banco de dados fica centralizado em um só lugar, no DAO.</a:t>
            </a:r>
            <a:endParaRPr lang="en-US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69982"/>
            <a:ext cx="1800200" cy="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1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008112"/>
          </a:xfrm>
        </p:spPr>
        <p:txBody>
          <a:bodyPr>
            <a:normAutofit/>
          </a:bodyPr>
          <a:lstStyle/>
          <a:p>
            <a:r>
              <a:rPr lang="pt-BR" sz="5400" dirty="0"/>
              <a:t>Uso de DAO + </a:t>
            </a:r>
            <a:r>
              <a:rPr lang="pt-BR" sz="5400" dirty="0" err="1"/>
              <a:t>Javabeans</a:t>
            </a:r>
            <a:endParaRPr lang="en-US" sz="5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6028729" cy="38856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69982"/>
            <a:ext cx="1800200" cy="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7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736304"/>
          </a:xfrm>
        </p:spPr>
        <p:txBody>
          <a:bodyPr>
            <a:normAutofit/>
          </a:bodyPr>
          <a:lstStyle/>
          <a:p>
            <a:r>
              <a:rPr lang="pt-BR" sz="6000" dirty="0" smtClean="0"/>
              <a:t>Exemplo de código MVC no Eclipse</a:t>
            </a:r>
            <a:endParaRPr lang="en-US" sz="6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69982"/>
            <a:ext cx="1800200" cy="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5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008112"/>
          </a:xfrm>
        </p:spPr>
        <p:txBody>
          <a:bodyPr>
            <a:normAutofit/>
          </a:bodyPr>
          <a:lstStyle/>
          <a:p>
            <a:r>
              <a:rPr lang="pt-BR" sz="5400" dirty="0" smtClean="0"/>
              <a:t>Visão Geral</a:t>
            </a:r>
            <a:endParaRPr lang="en-U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5616" y="1844824"/>
            <a:ext cx="7272808" cy="3816424"/>
          </a:xfrm>
        </p:spPr>
        <p:txBody>
          <a:bodyPr/>
          <a:lstStyle/>
          <a:p>
            <a:pPr fontAlgn="base"/>
            <a:r>
              <a:rPr lang="pt-BR" sz="1800" dirty="0"/>
              <a:t>O MVC é um padrão de arquitetura de software. O MVC sugere uma maneira para você pensar na divisão de responsabilidades, principalmente dentro de um software web</a:t>
            </a:r>
            <a:r>
              <a:rPr lang="pt-BR" sz="1800" dirty="0" smtClean="0"/>
              <a:t>.</a:t>
            </a:r>
          </a:p>
          <a:p>
            <a:pPr fontAlgn="base"/>
            <a:endParaRPr lang="pt-BR" sz="1800" dirty="0"/>
          </a:p>
          <a:p>
            <a:pPr fontAlgn="base"/>
            <a:r>
              <a:rPr lang="pt-BR" sz="1800" dirty="0"/>
              <a:t>O princípio básico do MVC é a divisão da aplicação em três camadas: a camada de interação do usuário (</a:t>
            </a:r>
            <a:r>
              <a:rPr lang="pt-BR" sz="1800" b="1" dirty="0" err="1"/>
              <a:t>view</a:t>
            </a:r>
            <a:r>
              <a:rPr lang="pt-BR" sz="1800" dirty="0"/>
              <a:t>), a camada de manipulação dos dados (</a:t>
            </a:r>
            <a:r>
              <a:rPr lang="pt-BR" sz="1800" b="1" dirty="0" err="1"/>
              <a:t>model</a:t>
            </a:r>
            <a:r>
              <a:rPr lang="pt-BR" sz="1800" dirty="0"/>
              <a:t>) e a camada de controle (</a:t>
            </a:r>
            <a:r>
              <a:rPr lang="pt-BR" sz="1800" b="1" dirty="0" err="1"/>
              <a:t>controller</a:t>
            </a:r>
            <a:r>
              <a:rPr lang="pt-BR" sz="1800" dirty="0" smtClean="0"/>
              <a:t>).</a:t>
            </a:r>
          </a:p>
          <a:p>
            <a:pPr fontAlgn="base"/>
            <a:endParaRPr lang="pt-BR" sz="1800" dirty="0"/>
          </a:p>
          <a:p>
            <a:pPr fontAlgn="base"/>
            <a:r>
              <a:rPr lang="pt-BR" sz="1800" dirty="0"/>
              <a:t>Com o MVC, é possível separar o código relativo à interface do usuário das regras de negócio, o que sem dúvida traz muitas vantagens</a:t>
            </a:r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69982"/>
            <a:ext cx="1800200" cy="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7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008112"/>
          </a:xfrm>
        </p:spPr>
        <p:txBody>
          <a:bodyPr>
            <a:normAutofit/>
          </a:bodyPr>
          <a:lstStyle/>
          <a:p>
            <a:r>
              <a:rPr lang="pt-BR" sz="5400" dirty="0" smtClean="0"/>
              <a:t>Visão Geral</a:t>
            </a:r>
            <a:endParaRPr lang="en-US" sz="5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355234" cy="352839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69982"/>
            <a:ext cx="1800200" cy="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008112"/>
          </a:xfrm>
        </p:spPr>
        <p:txBody>
          <a:bodyPr>
            <a:normAutofit/>
          </a:bodyPr>
          <a:lstStyle/>
          <a:p>
            <a:r>
              <a:rPr lang="pt-BR" sz="5400" dirty="0" smtClean="0"/>
              <a:t>Visão Geral</a:t>
            </a:r>
            <a:endParaRPr lang="en-U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5616" y="1844824"/>
            <a:ext cx="7272808" cy="3816424"/>
          </a:xfrm>
        </p:spPr>
        <p:txBody>
          <a:bodyPr>
            <a:normAutofit lnSpcReduction="10000"/>
          </a:bodyPr>
          <a:lstStyle/>
          <a:p>
            <a:pPr fontAlgn="base"/>
            <a:r>
              <a:rPr lang="pt-BR" sz="1800" dirty="0"/>
              <a:t> </a:t>
            </a:r>
            <a:r>
              <a:rPr lang="pt-BR" sz="1800" b="1" dirty="0" err="1"/>
              <a:t>Model</a:t>
            </a:r>
            <a:r>
              <a:rPr lang="pt-BR" sz="1800" dirty="0"/>
              <a:t> </a:t>
            </a:r>
            <a:r>
              <a:rPr lang="pt-BR" sz="1800" dirty="0" smtClean="0"/>
              <a:t>É o coração da aplicação. A </a:t>
            </a:r>
            <a:r>
              <a:rPr lang="pt-BR" sz="1800" dirty="0"/>
              <a:t>responsabilidade dos </a:t>
            </a:r>
            <a:r>
              <a:rPr lang="pt-BR" sz="1800" dirty="0" err="1"/>
              <a:t>models</a:t>
            </a:r>
            <a:r>
              <a:rPr lang="pt-BR" sz="1800" dirty="0"/>
              <a:t> é representar o negócio. </a:t>
            </a:r>
            <a:r>
              <a:rPr lang="pt-BR" sz="1800" dirty="0" smtClean="0"/>
              <a:t>Nele ficam as regras de negócio e as entidades. </a:t>
            </a:r>
            <a:r>
              <a:rPr lang="pt-BR" sz="1800" dirty="0"/>
              <a:t>Também é responsável pelo acesso e manipulação dos </a:t>
            </a:r>
            <a:r>
              <a:rPr lang="pt-BR" sz="1800" dirty="0" smtClean="0"/>
              <a:t>dados</a:t>
            </a:r>
          </a:p>
          <a:p>
            <a:pPr fontAlgn="base"/>
            <a:endParaRPr lang="pt-BR" sz="1800" dirty="0"/>
          </a:p>
          <a:p>
            <a:pPr fontAlgn="base"/>
            <a:r>
              <a:rPr lang="pt-BR" sz="1800" dirty="0"/>
              <a:t> </a:t>
            </a:r>
            <a:r>
              <a:rPr lang="pt-BR" sz="1800" b="1" dirty="0" err="1"/>
              <a:t>View</a:t>
            </a:r>
            <a:r>
              <a:rPr lang="pt-BR" sz="1800" dirty="0"/>
              <a:t> A </a:t>
            </a:r>
            <a:r>
              <a:rPr lang="pt-BR" sz="1800" dirty="0" err="1"/>
              <a:t>view</a:t>
            </a:r>
            <a:r>
              <a:rPr lang="pt-BR" sz="1800" dirty="0"/>
              <a:t> é responsável pela interface que será apresentada, mostrando as informações do </a:t>
            </a:r>
            <a:r>
              <a:rPr lang="pt-BR" sz="1800" dirty="0" err="1"/>
              <a:t>model</a:t>
            </a:r>
            <a:r>
              <a:rPr lang="pt-BR" sz="1800" dirty="0"/>
              <a:t> para o </a:t>
            </a:r>
            <a:r>
              <a:rPr lang="pt-BR" sz="1800" dirty="0" smtClean="0"/>
              <a:t>usuário, seja na aplicação web ou desktop. Exemplos de arquivos utilizados na </a:t>
            </a:r>
            <a:r>
              <a:rPr lang="pt-BR" sz="1800" dirty="0" err="1" smtClean="0"/>
              <a:t>view</a:t>
            </a:r>
            <a:r>
              <a:rPr lang="pt-BR" sz="1800" dirty="0" smtClean="0"/>
              <a:t> são: HTML, CSS,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 (JS), JSP, entre outros</a:t>
            </a:r>
          </a:p>
          <a:p>
            <a:pPr fontAlgn="base"/>
            <a:endParaRPr lang="pt-BR" sz="1800" dirty="0"/>
          </a:p>
          <a:p>
            <a:pPr fontAlgn="base"/>
            <a:r>
              <a:rPr lang="pt-BR" sz="1800" dirty="0"/>
              <a:t> </a:t>
            </a:r>
            <a:r>
              <a:rPr lang="pt-BR" sz="1800" b="1" dirty="0" err="1"/>
              <a:t>Controller</a:t>
            </a:r>
            <a:r>
              <a:rPr lang="pt-BR" sz="1800" dirty="0"/>
              <a:t> É a camada de controle, responsável por ligar o </a:t>
            </a:r>
            <a:r>
              <a:rPr lang="pt-BR" sz="1800" dirty="0" err="1"/>
              <a:t>model</a:t>
            </a:r>
            <a:r>
              <a:rPr lang="pt-BR" sz="1800" dirty="0"/>
              <a:t> e a </a:t>
            </a:r>
            <a:r>
              <a:rPr lang="pt-BR" sz="1800" dirty="0" err="1"/>
              <a:t>view</a:t>
            </a:r>
            <a:r>
              <a:rPr lang="pt-BR" sz="1800" dirty="0"/>
              <a:t>, fazendo com que os </a:t>
            </a:r>
            <a:r>
              <a:rPr lang="pt-BR" sz="1800" dirty="0" err="1"/>
              <a:t>models</a:t>
            </a:r>
            <a:r>
              <a:rPr lang="pt-BR" sz="1800" dirty="0"/>
              <a:t> possam ser repassados para as </a:t>
            </a:r>
            <a:r>
              <a:rPr lang="pt-BR" sz="1800" dirty="0" err="1"/>
              <a:t>views</a:t>
            </a:r>
            <a:r>
              <a:rPr lang="pt-BR" sz="1800" dirty="0"/>
              <a:t> e vice-versa</a:t>
            </a:r>
            <a:r>
              <a:rPr lang="pt-BR" sz="1800" dirty="0" smtClean="0"/>
              <a:t>. É o </a:t>
            </a:r>
            <a:r>
              <a:rPr lang="pt-BR" sz="1800" dirty="0" err="1" smtClean="0"/>
              <a:t>controller</a:t>
            </a:r>
            <a:r>
              <a:rPr lang="pt-BR" sz="1800" dirty="0" smtClean="0"/>
              <a:t> quem trata os </a:t>
            </a:r>
            <a:r>
              <a:rPr lang="pt-BR" sz="1800" dirty="0" err="1" smtClean="0"/>
              <a:t>requests</a:t>
            </a:r>
            <a:r>
              <a:rPr lang="pt-BR" sz="1800" dirty="0"/>
              <a:t> </a:t>
            </a:r>
            <a:r>
              <a:rPr lang="pt-BR" sz="1800" dirty="0" smtClean="0"/>
              <a:t> e controla todo o fluxo de dados da aplicação</a:t>
            </a:r>
            <a:endParaRPr lang="pt-BR" sz="1800" dirty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69982"/>
            <a:ext cx="1800200" cy="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9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008112"/>
          </a:xfrm>
        </p:spPr>
        <p:txBody>
          <a:bodyPr>
            <a:normAutofit/>
          </a:bodyPr>
          <a:lstStyle/>
          <a:p>
            <a:r>
              <a:rPr lang="pt-BR" sz="5400" dirty="0" smtClean="0"/>
              <a:t>Visão Geral</a:t>
            </a:r>
            <a:endParaRPr lang="en-US" sz="5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" y="2204797"/>
            <a:ext cx="8482373" cy="258963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69982"/>
            <a:ext cx="1800200" cy="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8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008112"/>
          </a:xfrm>
        </p:spPr>
        <p:txBody>
          <a:bodyPr>
            <a:normAutofit/>
          </a:bodyPr>
          <a:lstStyle/>
          <a:p>
            <a:r>
              <a:rPr lang="pt-BR" sz="4800" dirty="0" smtClean="0"/>
              <a:t>Front </a:t>
            </a:r>
            <a:r>
              <a:rPr lang="pt-BR" sz="4800" dirty="0" err="1" smtClean="0"/>
              <a:t>Controller</a:t>
            </a:r>
            <a:r>
              <a:rPr lang="pt-BR" sz="4800" dirty="0" smtClean="0"/>
              <a:t>: Exemplo</a:t>
            </a:r>
            <a:endParaRPr lang="en-U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5616" y="1844824"/>
            <a:ext cx="7272808" cy="3816424"/>
          </a:xfrm>
        </p:spPr>
        <p:txBody>
          <a:bodyPr>
            <a:normAutofit/>
          </a:bodyPr>
          <a:lstStyle/>
          <a:p>
            <a:pPr fontAlgn="base"/>
            <a:r>
              <a:rPr lang="pt-BR" sz="1800" dirty="0" smtClean="0"/>
              <a:t> </a:t>
            </a:r>
            <a:r>
              <a:rPr lang="pt-BR" sz="1800" b="1" dirty="0" smtClean="0"/>
              <a:t>Imagine que você precisa ir a um </a:t>
            </a:r>
            <a:r>
              <a:rPr lang="pt-BR" sz="1800" b="1" dirty="0" err="1" smtClean="0"/>
              <a:t>predio</a:t>
            </a:r>
            <a:r>
              <a:rPr lang="pt-BR" sz="1800" b="1" dirty="0" smtClean="0"/>
              <a:t> governamental, com certa segurança, entregar uma requisição a uma pessoa lá trabalha, mas você não sabe o departamento ou andar, apenas o nome da pessoa. </a:t>
            </a:r>
            <a:endParaRPr lang="pt-BR" sz="1800" dirty="0" smtClean="0"/>
          </a:p>
          <a:p>
            <a:pPr fontAlgn="base"/>
            <a:endParaRPr lang="pt-BR" sz="1800" dirty="0"/>
          </a:p>
          <a:p>
            <a:pPr fontAlgn="base"/>
            <a:r>
              <a:rPr lang="pt-BR" sz="1800" dirty="0"/>
              <a:t> </a:t>
            </a:r>
            <a:r>
              <a:rPr lang="pt-BR" sz="1800" dirty="0" smtClean="0"/>
              <a:t>Você é recebido por uma recepcionista </a:t>
            </a:r>
            <a:r>
              <a:rPr lang="pt-BR" sz="1800" i="1" dirty="0" smtClean="0"/>
              <a:t>(framework MVC/Front </a:t>
            </a:r>
            <a:r>
              <a:rPr lang="pt-BR" sz="1800" i="1" dirty="0" err="1" smtClean="0"/>
              <a:t>Controller</a:t>
            </a:r>
            <a:r>
              <a:rPr lang="pt-BR" sz="1800" i="1" dirty="0" smtClean="0"/>
              <a:t>) </a:t>
            </a:r>
            <a:r>
              <a:rPr lang="pt-BR" sz="1800" dirty="0" smtClean="0"/>
              <a:t>que diz que você não pode entregar em mãos, mas ela irá chamar um funcionário responsável para ajudar. Ela chama esse funcionário </a:t>
            </a:r>
            <a:r>
              <a:rPr lang="pt-BR" sz="1800" i="1" dirty="0" smtClean="0"/>
              <a:t>(</a:t>
            </a:r>
            <a:r>
              <a:rPr lang="pt-BR" sz="1800" i="1" dirty="0" err="1" smtClean="0"/>
              <a:t>controller</a:t>
            </a:r>
            <a:r>
              <a:rPr lang="pt-BR" sz="1800" i="1" dirty="0" smtClean="0"/>
              <a:t>), </a:t>
            </a:r>
            <a:r>
              <a:rPr lang="pt-BR" sz="1800" dirty="0" smtClean="0"/>
              <a:t>você entrega pra ele a sua requisição </a:t>
            </a:r>
            <a:r>
              <a:rPr lang="pt-BR" sz="1800" i="1" dirty="0" smtClean="0"/>
              <a:t>(</a:t>
            </a:r>
            <a:r>
              <a:rPr lang="pt-BR" sz="1800" i="1" dirty="0" err="1" smtClean="0"/>
              <a:t>request</a:t>
            </a:r>
            <a:r>
              <a:rPr lang="pt-BR" sz="1800" i="1" dirty="0" smtClean="0"/>
              <a:t>) </a:t>
            </a:r>
            <a:r>
              <a:rPr lang="pt-BR" sz="1800" dirty="0" smtClean="0"/>
              <a:t>e ele o leva até a pessoa responsável </a:t>
            </a:r>
            <a:r>
              <a:rPr lang="pt-BR" sz="1800" i="1" dirty="0" smtClean="0"/>
              <a:t>(</a:t>
            </a:r>
            <a:r>
              <a:rPr lang="pt-BR" sz="1800" i="1" dirty="0" err="1" smtClean="0"/>
              <a:t>model</a:t>
            </a:r>
            <a:r>
              <a:rPr lang="pt-BR" sz="1800" i="1" dirty="0" smtClean="0"/>
              <a:t>), </a:t>
            </a:r>
            <a:r>
              <a:rPr lang="pt-BR" sz="1800" dirty="0" smtClean="0"/>
              <a:t>que processa sua requisição, entrega a resposta de volta para o funcionário, que por sua vez traz até você.</a:t>
            </a:r>
            <a:endParaRPr lang="en-US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69982"/>
            <a:ext cx="1800200" cy="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0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008112"/>
          </a:xfrm>
        </p:spPr>
        <p:txBody>
          <a:bodyPr>
            <a:normAutofit/>
          </a:bodyPr>
          <a:lstStyle/>
          <a:p>
            <a:r>
              <a:rPr lang="pt-BR" sz="5400" dirty="0" smtClean="0"/>
              <a:t>Front </a:t>
            </a:r>
            <a:r>
              <a:rPr lang="pt-BR" sz="5400" dirty="0" err="1" smtClean="0"/>
              <a:t>Controller</a:t>
            </a:r>
            <a:endParaRPr lang="en-US" sz="5400" dirty="0"/>
          </a:p>
        </p:txBody>
      </p:sp>
      <p:grpSp>
        <p:nvGrpSpPr>
          <p:cNvPr id="6" name="Grupo 5"/>
          <p:cNvGrpSpPr/>
          <p:nvPr/>
        </p:nvGrpSpPr>
        <p:grpSpPr>
          <a:xfrm>
            <a:off x="899592" y="1772816"/>
            <a:ext cx="7552368" cy="3784748"/>
            <a:chOff x="899592" y="1772816"/>
            <a:chExt cx="7552368" cy="378474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772816"/>
              <a:ext cx="7552368" cy="3784748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1078856" y="3434356"/>
              <a:ext cx="1152128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/>
                <a:t>URL</a:t>
              </a:r>
              <a:endParaRPr lang="en-US" sz="2400" dirty="0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69982"/>
            <a:ext cx="1800200" cy="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4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1265" y="476672"/>
            <a:ext cx="7772400" cy="1008112"/>
          </a:xfrm>
        </p:spPr>
        <p:txBody>
          <a:bodyPr>
            <a:normAutofit/>
          </a:bodyPr>
          <a:lstStyle/>
          <a:p>
            <a:r>
              <a:rPr lang="pt-BR" sz="5400" dirty="0" smtClean="0"/>
              <a:t>Cenário 1</a:t>
            </a:r>
            <a:endParaRPr lang="en-U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1061" y="1539032"/>
            <a:ext cx="7272808" cy="809848"/>
          </a:xfrm>
        </p:spPr>
        <p:txBody>
          <a:bodyPr>
            <a:noAutofit/>
          </a:bodyPr>
          <a:lstStyle/>
          <a:p>
            <a:pPr fontAlgn="base"/>
            <a:r>
              <a:rPr lang="pt-BR" sz="2400" dirty="0" smtClean="0"/>
              <a:t>Cenário SEM a necessidade de acessar dados</a:t>
            </a:r>
            <a:br>
              <a:rPr lang="pt-BR" sz="2400" dirty="0" smtClean="0"/>
            </a:br>
            <a:r>
              <a:rPr lang="pt-BR" sz="2400" dirty="0"/>
              <a:t>Cenário SEM a necessidade de </a:t>
            </a:r>
            <a:r>
              <a:rPr lang="pt-BR" sz="2400" dirty="0" err="1" smtClean="0"/>
              <a:t>Model</a:t>
            </a:r>
            <a:endParaRPr lang="pt-BR" sz="2400" dirty="0"/>
          </a:p>
          <a:p>
            <a:pPr fontAlgn="base"/>
            <a:endParaRPr lang="pt-BR" sz="1200" dirty="0" smtClean="0"/>
          </a:p>
          <a:p>
            <a:pPr fontAlgn="base"/>
            <a:endParaRPr lang="en-US" sz="1400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10656"/>
            <a:ext cx="6287635" cy="343862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69982"/>
            <a:ext cx="1800200" cy="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008112"/>
          </a:xfrm>
        </p:spPr>
        <p:txBody>
          <a:bodyPr>
            <a:normAutofit/>
          </a:bodyPr>
          <a:lstStyle/>
          <a:p>
            <a:r>
              <a:rPr lang="pt-BR" sz="5400" dirty="0" smtClean="0"/>
              <a:t>Cenário 2</a:t>
            </a:r>
            <a:endParaRPr lang="en-U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3364" y="1395016"/>
            <a:ext cx="7272808" cy="809848"/>
          </a:xfrm>
        </p:spPr>
        <p:txBody>
          <a:bodyPr>
            <a:noAutofit/>
          </a:bodyPr>
          <a:lstStyle/>
          <a:p>
            <a:pPr fontAlgn="base"/>
            <a:r>
              <a:rPr lang="pt-BR" sz="2400" dirty="0" smtClean="0"/>
              <a:t>Cenário COM a necessidade de acessar dados</a:t>
            </a:r>
            <a:br>
              <a:rPr lang="pt-BR" sz="2400" dirty="0" smtClean="0"/>
            </a:br>
            <a:r>
              <a:rPr lang="pt-BR" sz="2400" dirty="0"/>
              <a:t>Cenário </a:t>
            </a:r>
            <a:r>
              <a:rPr lang="pt-BR" sz="2400" dirty="0" smtClean="0"/>
              <a:t>COM a </a:t>
            </a:r>
            <a:r>
              <a:rPr lang="pt-BR" sz="2400" dirty="0"/>
              <a:t>necessidade de </a:t>
            </a:r>
            <a:r>
              <a:rPr lang="pt-BR" sz="2400" dirty="0" err="1" smtClean="0"/>
              <a:t>Model</a:t>
            </a:r>
            <a:endParaRPr lang="pt-BR" sz="2400" dirty="0"/>
          </a:p>
          <a:p>
            <a:pPr fontAlgn="base"/>
            <a:endParaRPr lang="pt-BR" sz="1200" dirty="0" smtClean="0"/>
          </a:p>
          <a:p>
            <a:pPr fontAlgn="base"/>
            <a:endParaRPr lang="en-US" sz="1400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06" y="2348880"/>
            <a:ext cx="667492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10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1219</TotalTime>
  <Words>220</Words>
  <Application>Microsoft Office PowerPoint</Application>
  <PresentationFormat>Apresentação na tela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Forma de Onda</vt:lpstr>
      <vt:lpstr>Padrões de Projetos:  O modelo MVC</vt:lpstr>
      <vt:lpstr>Visão Geral</vt:lpstr>
      <vt:lpstr>Visão Geral</vt:lpstr>
      <vt:lpstr>Visão Geral</vt:lpstr>
      <vt:lpstr>Visão Geral</vt:lpstr>
      <vt:lpstr>Front Controller: Exemplo</vt:lpstr>
      <vt:lpstr>Front Controller</vt:lpstr>
      <vt:lpstr>Cenário 1</vt:lpstr>
      <vt:lpstr>Cenário 2</vt:lpstr>
      <vt:lpstr>Uso de DAO + Javabeans</vt:lpstr>
      <vt:lpstr>Uso de DAO + Javabeans</vt:lpstr>
      <vt:lpstr>Exemplo de código MVC no Eclipse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Projetos:  O modelo MVC</dc:title>
  <dc:creator>and</dc:creator>
  <cp:lastModifiedBy>and</cp:lastModifiedBy>
  <cp:revision>14</cp:revision>
  <dcterms:created xsi:type="dcterms:W3CDTF">2022-10-31T16:40:18Z</dcterms:created>
  <dcterms:modified xsi:type="dcterms:W3CDTF">2022-11-01T12:59:33Z</dcterms:modified>
</cp:coreProperties>
</file>