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7" r:id="rId3"/>
    <p:sldId id="403" r:id="rId4"/>
    <p:sldId id="401" r:id="rId5"/>
    <p:sldId id="404" r:id="rId6"/>
    <p:sldId id="402" r:id="rId7"/>
    <p:sldId id="405" r:id="rId8"/>
    <p:sldId id="406" r:id="rId9"/>
    <p:sldId id="407" r:id="rId10"/>
    <p:sldId id="408" r:id="rId11"/>
    <p:sldId id="409" r:id="rId12"/>
    <p:sldId id="411" r:id="rId13"/>
    <p:sldId id="414" r:id="rId14"/>
    <p:sldId id="413" r:id="rId15"/>
    <p:sldId id="412" r:id="rId16"/>
    <p:sldId id="415" r:id="rId17"/>
    <p:sldId id="416" r:id="rId18"/>
    <p:sldId id="417" r:id="rId19"/>
    <p:sldId id="418" r:id="rId20"/>
    <p:sldId id="419" r:id="rId21"/>
    <p:sldId id="420" r:id="rId22"/>
    <p:sldId id="421" r:id="rId23"/>
    <p:sldId id="400"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423" r:id="rId38"/>
    <p:sldId id="425" r:id="rId39"/>
    <p:sldId id="424" r:id="rId40"/>
    <p:sldId id="427" r:id="rId41"/>
    <p:sldId id="428" r:id="rId42"/>
    <p:sldId id="429" r:id="rId43"/>
    <p:sldId id="430" r:id="rId44"/>
    <p:sldId id="431" r:id="rId45"/>
    <p:sldId id="432" r:id="rId46"/>
    <p:sldId id="433" r:id="rId47"/>
    <p:sldId id="434" r:id="rId48"/>
    <p:sldId id="435" r:id="rId49"/>
    <p:sldId id="436" r:id="rId50"/>
    <p:sldId id="437" r:id="rId51"/>
    <p:sldId id="281" r:id="rId52"/>
  </p:sldIdLst>
  <p:sldSz cx="13004800" cy="9753600"/>
  <p:notesSz cx="13004800" cy="97536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311160-9C44-4A1B-B839-D93F62B320C2}" v="83" dt="2024-02-23T19:47:18.30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2106" y="-4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erson Delgado Fontes" userId="df46bf7d-cac9-4029-867d-65947f75f04b" providerId="ADAL" clId="{20311160-9C44-4A1B-B839-D93F62B320C2}"/>
    <pc:docChg chg="undo custSel addSld delSld modSld sldOrd">
      <pc:chgData name="Anderson Delgado Fontes" userId="df46bf7d-cac9-4029-867d-65947f75f04b" providerId="ADAL" clId="{20311160-9C44-4A1B-B839-D93F62B320C2}" dt="2024-02-23T19:50:00.480" v="2082" actId="1076"/>
      <pc:docMkLst>
        <pc:docMk/>
      </pc:docMkLst>
      <pc:sldChg chg="addSp modSp mod">
        <pc:chgData name="Anderson Delgado Fontes" userId="df46bf7d-cac9-4029-867d-65947f75f04b" providerId="ADAL" clId="{20311160-9C44-4A1B-B839-D93F62B320C2}" dt="2024-02-22T00:51:58.967" v="244" actId="20577"/>
        <pc:sldMkLst>
          <pc:docMk/>
          <pc:sldMk cId="0" sldId="256"/>
        </pc:sldMkLst>
        <pc:spChg chg="mod">
          <ac:chgData name="Anderson Delgado Fontes" userId="df46bf7d-cac9-4029-867d-65947f75f04b" providerId="ADAL" clId="{20311160-9C44-4A1B-B839-D93F62B320C2}" dt="2024-02-22T00:51:58.967" v="244" actId="20577"/>
          <ac:spMkLst>
            <pc:docMk/>
            <pc:sldMk cId="0" sldId="256"/>
            <ac:spMk id="6" creationId="{08A3DE4E-064B-E608-EC0B-B884BC9463E4}"/>
          </ac:spMkLst>
        </pc:spChg>
        <pc:spChg chg="add mod">
          <ac:chgData name="Anderson Delgado Fontes" userId="df46bf7d-cac9-4029-867d-65947f75f04b" providerId="ADAL" clId="{20311160-9C44-4A1B-B839-D93F62B320C2}" dt="2024-02-22T00:51:03.455" v="220" actId="1076"/>
          <ac:spMkLst>
            <pc:docMk/>
            <pc:sldMk cId="0" sldId="256"/>
            <ac:spMk id="7" creationId="{0B700D4C-889F-F6D9-DEA0-78B7F3D56DAB}"/>
          </ac:spMkLst>
        </pc:spChg>
        <pc:picChg chg="mod">
          <ac:chgData name="Anderson Delgado Fontes" userId="df46bf7d-cac9-4029-867d-65947f75f04b" providerId="ADAL" clId="{20311160-9C44-4A1B-B839-D93F62B320C2}" dt="2024-02-22T00:51:36.844" v="227" actId="732"/>
          <ac:picMkLst>
            <pc:docMk/>
            <pc:sldMk cId="0" sldId="256"/>
            <ac:picMk id="1026" creationId="{A0F8EE3A-83C0-C539-01AF-E7605581B7BF}"/>
          </ac:picMkLst>
        </pc:picChg>
      </pc:sldChg>
      <pc:sldChg chg="addSp delSp modSp mod">
        <pc:chgData name="Anderson Delgado Fontes" userId="df46bf7d-cac9-4029-867d-65947f75f04b" providerId="ADAL" clId="{20311160-9C44-4A1B-B839-D93F62B320C2}" dt="2024-02-22T00:30:05.281" v="66" actId="1076"/>
        <pc:sldMkLst>
          <pc:docMk/>
          <pc:sldMk cId="0" sldId="267"/>
        </pc:sldMkLst>
        <pc:spChg chg="mod">
          <ac:chgData name="Anderson Delgado Fontes" userId="df46bf7d-cac9-4029-867d-65947f75f04b" providerId="ADAL" clId="{20311160-9C44-4A1B-B839-D93F62B320C2}" dt="2024-02-22T00:28:42.594" v="56" actId="1076"/>
          <ac:spMkLst>
            <pc:docMk/>
            <pc:sldMk cId="0" sldId="267"/>
            <ac:spMk id="2" creationId="{00000000-0000-0000-0000-000000000000}"/>
          </ac:spMkLst>
        </pc:spChg>
        <pc:spChg chg="del">
          <ac:chgData name="Anderson Delgado Fontes" userId="df46bf7d-cac9-4029-867d-65947f75f04b" providerId="ADAL" clId="{20311160-9C44-4A1B-B839-D93F62B320C2}" dt="2024-02-22T00:21:11.934" v="24" actId="478"/>
          <ac:spMkLst>
            <pc:docMk/>
            <pc:sldMk cId="0" sldId="267"/>
            <ac:spMk id="3" creationId="{00000000-0000-0000-0000-000000000000}"/>
          </ac:spMkLst>
        </pc:spChg>
        <pc:spChg chg="del">
          <ac:chgData name="Anderson Delgado Fontes" userId="df46bf7d-cac9-4029-867d-65947f75f04b" providerId="ADAL" clId="{20311160-9C44-4A1B-B839-D93F62B320C2}" dt="2024-02-22T00:21:11.934" v="24" actId="478"/>
          <ac:spMkLst>
            <pc:docMk/>
            <pc:sldMk cId="0" sldId="267"/>
            <ac:spMk id="4" creationId="{00000000-0000-0000-0000-000000000000}"/>
          </ac:spMkLst>
        </pc:spChg>
        <pc:spChg chg="del">
          <ac:chgData name="Anderson Delgado Fontes" userId="df46bf7d-cac9-4029-867d-65947f75f04b" providerId="ADAL" clId="{20311160-9C44-4A1B-B839-D93F62B320C2}" dt="2024-02-22T00:21:11.934" v="24" actId="478"/>
          <ac:spMkLst>
            <pc:docMk/>
            <pc:sldMk cId="0" sldId="267"/>
            <ac:spMk id="5" creationId="{00000000-0000-0000-0000-000000000000}"/>
          </ac:spMkLst>
        </pc:spChg>
        <pc:spChg chg="del">
          <ac:chgData name="Anderson Delgado Fontes" userId="df46bf7d-cac9-4029-867d-65947f75f04b" providerId="ADAL" clId="{20311160-9C44-4A1B-B839-D93F62B320C2}" dt="2024-02-22T00:21:11.934" v="24" actId="478"/>
          <ac:spMkLst>
            <pc:docMk/>
            <pc:sldMk cId="0" sldId="267"/>
            <ac:spMk id="6" creationId="{00000000-0000-0000-0000-000000000000}"/>
          </ac:spMkLst>
        </pc:spChg>
        <pc:spChg chg="del">
          <ac:chgData name="Anderson Delgado Fontes" userId="df46bf7d-cac9-4029-867d-65947f75f04b" providerId="ADAL" clId="{20311160-9C44-4A1B-B839-D93F62B320C2}" dt="2024-02-22T00:21:11.934" v="24" actId="478"/>
          <ac:spMkLst>
            <pc:docMk/>
            <pc:sldMk cId="0" sldId="267"/>
            <ac:spMk id="7" creationId="{00000000-0000-0000-0000-000000000000}"/>
          </ac:spMkLst>
        </pc:spChg>
        <pc:spChg chg="del">
          <ac:chgData name="Anderson Delgado Fontes" userId="df46bf7d-cac9-4029-867d-65947f75f04b" providerId="ADAL" clId="{20311160-9C44-4A1B-B839-D93F62B320C2}" dt="2024-02-22T00:21:11.934" v="24" actId="478"/>
          <ac:spMkLst>
            <pc:docMk/>
            <pc:sldMk cId="0" sldId="267"/>
            <ac:spMk id="8" creationId="{00000000-0000-0000-0000-000000000000}"/>
          </ac:spMkLst>
        </pc:spChg>
        <pc:spChg chg="del">
          <ac:chgData name="Anderson Delgado Fontes" userId="df46bf7d-cac9-4029-867d-65947f75f04b" providerId="ADAL" clId="{20311160-9C44-4A1B-B839-D93F62B320C2}" dt="2024-02-22T00:21:11.934" v="24" actId="478"/>
          <ac:spMkLst>
            <pc:docMk/>
            <pc:sldMk cId="0" sldId="267"/>
            <ac:spMk id="9" creationId="{00000000-0000-0000-0000-000000000000}"/>
          </ac:spMkLst>
        </pc:spChg>
        <pc:spChg chg="del">
          <ac:chgData name="Anderson Delgado Fontes" userId="df46bf7d-cac9-4029-867d-65947f75f04b" providerId="ADAL" clId="{20311160-9C44-4A1B-B839-D93F62B320C2}" dt="2024-02-22T00:21:11.934" v="24" actId="478"/>
          <ac:spMkLst>
            <pc:docMk/>
            <pc:sldMk cId="0" sldId="267"/>
            <ac:spMk id="10" creationId="{00000000-0000-0000-0000-000000000000}"/>
          </ac:spMkLst>
        </pc:spChg>
        <pc:spChg chg="add mod">
          <ac:chgData name="Anderson Delgado Fontes" userId="df46bf7d-cac9-4029-867d-65947f75f04b" providerId="ADAL" clId="{20311160-9C44-4A1B-B839-D93F62B320C2}" dt="2024-02-22T00:30:05.281" v="66" actId="1076"/>
          <ac:spMkLst>
            <pc:docMk/>
            <pc:sldMk cId="0" sldId="267"/>
            <ac:spMk id="37" creationId="{0B147C3A-FA7C-F7FA-B5ED-DEA95E7DD0E9}"/>
          </ac:spMkLst>
        </pc:spChg>
        <pc:grpChg chg="del">
          <ac:chgData name="Anderson Delgado Fontes" userId="df46bf7d-cac9-4029-867d-65947f75f04b" providerId="ADAL" clId="{20311160-9C44-4A1B-B839-D93F62B320C2}" dt="2024-02-22T00:21:11.934" v="24" actId="478"/>
          <ac:grpSpMkLst>
            <pc:docMk/>
            <pc:sldMk cId="0" sldId="267"/>
            <ac:grpSpMk id="11" creationId="{00000000-0000-0000-0000-000000000000}"/>
          </ac:grpSpMkLst>
        </pc:grpChg>
      </pc:sldChg>
      <pc:sldChg chg="addSp delSp modSp mod modTransition">
        <pc:chgData name="Anderson Delgado Fontes" userId="df46bf7d-cac9-4029-867d-65947f75f04b" providerId="ADAL" clId="{20311160-9C44-4A1B-B839-D93F62B320C2}" dt="2024-02-22T22:46:36.315" v="603" actId="478"/>
        <pc:sldMkLst>
          <pc:docMk/>
          <pc:sldMk cId="0" sldId="268"/>
        </pc:sldMkLst>
        <pc:spChg chg="add del">
          <ac:chgData name="Anderson Delgado Fontes" userId="df46bf7d-cac9-4029-867d-65947f75f04b" providerId="ADAL" clId="{20311160-9C44-4A1B-B839-D93F62B320C2}" dt="2024-02-22T22:46:33.133" v="601" actId="478"/>
          <ac:spMkLst>
            <pc:docMk/>
            <pc:sldMk cId="0" sldId="268"/>
            <ac:spMk id="2" creationId="{00000000-0000-0000-0000-000000000000}"/>
          </ac:spMkLst>
        </pc:spChg>
        <pc:spChg chg="add del mod">
          <ac:chgData name="Anderson Delgado Fontes" userId="df46bf7d-cac9-4029-867d-65947f75f04b" providerId="ADAL" clId="{20311160-9C44-4A1B-B839-D93F62B320C2}" dt="2024-02-22T22:46:26.965" v="600" actId="478"/>
          <ac:spMkLst>
            <pc:docMk/>
            <pc:sldMk cId="0" sldId="268"/>
            <ac:spMk id="37" creationId="{AD08999C-0BF4-EFBB-0AF2-6E8D468B9B1B}"/>
          </ac:spMkLst>
        </pc:spChg>
        <pc:spChg chg="add mod">
          <ac:chgData name="Anderson Delgado Fontes" userId="df46bf7d-cac9-4029-867d-65947f75f04b" providerId="ADAL" clId="{20311160-9C44-4A1B-B839-D93F62B320C2}" dt="2024-02-22T22:46:25.255" v="599"/>
          <ac:spMkLst>
            <pc:docMk/>
            <pc:sldMk cId="0" sldId="268"/>
            <ac:spMk id="38" creationId="{990D9715-F6D5-0274-934E-AC7EE9149C59}"/>
          </ac:spMkLst>
        </pc:spChg>
        <pc:spChg chg="add mod">
          <ac:chgData name="Anderson Delgado Fontes" userId="df46bf7d-cac9-4029-867d-65947f75f04b" providerId="ADAL" clId="{20311160-9C44-4A1B-B839-D93F62B320C2}" dt="2024-02-22T22:46:25.255" v="599"/>
          <ac:spMkLst>
            <pc:docMk/>
            <pc:sldMk cId="0" sldId="268"/>
            <ac:spMk id="39" creationId="{68C5C034-992A-605C-9779-204ED2F57C99}"/>
          </ac:spMkLst>
        </pc:spChg>
        <pc:spChg chg="add mod">
          <ac:chgData name="Anderson Delgado Fontes" userId="df46bf7d-cac9-4029-867d-65947f75f04b" providerId="ADAL" clId="{20311160-9C44-4A1B-B839-D93F62B320C2}" dt="2024-02-22T22:46:25.255" v="599"/>
          <ac:spMkLst>
            <pc:docMk/>
            <pc:sldMk cId="0" sldId="268"/>
            <ac:spMk id="40" creationId="{0C5FA88D-BD51-B24A-3268-168FE18795E3}"/>
          </ac:spMkLst>
        </pc:spChg>
        <pc:spChg chg="add mod">
          <ac:chgData name="Anderson Delgado Fontes" userId="df46bf7d-cac9-4029-867d-65947f75f04b" providerId="ADAL" clId="{20311160-9C44-4A1B-B839-D93F62B320C2}" dt="2024-02-22T22:46:25.255" v="599"/>
          <ac:spMkLst>
            <pc:docMk/>
            <pc:sldMk cId="0" sldId="268"/>
            <ac:spMk id="41" creationId="{37A10322-B511-6197-2BF6-38BB59D5DDF3}"/>
          </ac:spMkLst>
        </pc:spChg>
        <pc:spChg chg="add mod">
          <ac:chgData name="Anderson Delgado Fontes" userId="df46bf7d-cac9-4029-867d-65947f75f04b" providerId="ADAL" clId="{20311160-9C44-4A1B-B839-D93F62B320C2}" dt="2024-02-22T22:46:25.255" v="599"/>
          <ac:spMkLst>
            <pc:docMk/>
            <pc:sldMk cId="0" sldId="268"/>
            <ac:spMk id="42" creationId="{31A0B179-C61D-D0B5-B55F-F9D568E78505}"/>
          </ac:spMkLst>
        </pc:spChg>
        <pc:spChg chg="add mod">
          <ac:chgData name="Anderson Delgado Fontes" userId="df46bf7d-cac9-4029-867d-65947f75f04b" providerId="ADAL" clId="{20311160-9C44-4A1B-B839-D93F62B320C2}" dt="2024-02-22T22:46:25.255" v="599"/>
          <ac:spMkLst>
            <pc:docMk/>
            <pc:sldMk cId="0" sldId="268"/>
            <ac:spMk id="43" creationId="{7EA15F3F-8D32-C3A9-10A8-BEF3CB7EED52}"/>
          </ac:spMkLst>
        </pc:spChg>
        <pc:spChg chg="add mod">
          <ac:chgData name="Anderson Delgado Fontes" userId="df46bf7d-cac9-4029-867d-65947f75f04b" providerId="ADAL" clId="{20311160-9C44-4A1B-B839-D93F62B320C2}" dt="2024-02-22T22:46:25.255" v="599"/>
          <ac:spMkLst>
            <pc:docMk/>
            <pc:sldMk cId="0" sldId="268"/>
            <ac:spMk id="44" creationId="{CB5FA56E-07FE-BC3F-218B-46B7FEED92B2}"/>
          </ac:spMkLst>
        </pc:spChg>
        <pc:spChg chg="add mod">
          <ac:chgData name="Anderson Delgado Fontes" userId="df46bf7d-cac9-4029-867d-65947f75f04b" providerId="ADAL" clId="{20311160-9C44-4A1B-B839-D93F62B320C2}" dt="2024-02-22T22:46:25.255" v="599"/>
          <ac:spMkLst>
            <pc:docMk/>
            <pc:sldMk cId="0" sldId="268"/>
            <ac:spMk id="45" creationId="{650AA388-A082-36B9-2FEC-4FA8B38AAE99}"/>
          </ac:spMkLst>
        </pc:spChg>
        <pc:spChg chg="mod">
          <ac:chgData name="Anderson Delgado Fontes" userId="df46bf7d-cac9-4029-867d-65947f75f04b" providerId="ADAL" clId="{20311160-9C44-4A1B-B839-D93F62B320C2}" dt="2024-02-22T22:46:25.255" v="599"/>
          <ac:spMkLst>
            <pc:docMk/>
            <pc:sldMk cId="0" sldId="268"/>
            <ac:spMk id="47" creationId="{8F7FCE13-0F4E-A151-15F9-5614136C9CCA}"/>
          </ac:spMkLst>
        </pc:spChg>
        <pc:spChg chg="mod">
          <ac:chgData name="Anderson Delgado Fontes" userId="df46bf7d-cac9-4029-867d-65947f75f04b" providerId="ADAL" clId="{20311160-9C44-4A1B-B839-D93F62B320C2}" dt="2024-02-22T22:46:25.255" v="599"/>
          <ac:spMkLst>
            <pc:docMk/>
            <pc:sldMk cId="0" sldId="268"/>
            <ac:spMk id="48" creationId="{86CB38D2-879F-6BFF-469D-76887B4ADD4F}"/>
          </ac:spMkLst>
        </pc:spChg>
        <pc:spChg chg="mod">
          <ac:chgData name="Anderson Delgado Fontes" userId="df46bf7d-cac9-4029-867d-65947f75f04b" providerId="ADAL" clId="{20311160-9C44-4A1B-B839-D93F62B320C2}" dt="2024-02-22T22:46:25.255" v="599"/>
          <ac:spMkLst>
            <pc:docMk/>
            <pc:sldMk cId="0" sldId="268"/>
            <ac:spMk id="49" creationId="{50170500-7AF8-591D-74A1-5F34E7DE3FA7}"/>
          </ac:spMkLst>
        </pc:spChg>
        <pc:spChg chg="mod">
          <ac:chgData name="Anderson Delgado Fontes" userId="df46bf7d-cac9-4029-867d-65947f75f04b" providerId="ADAL" clId="{20311160-9C44-4A1B-B839-D93F62B320C2}" dt="2024-02-22T22:46:25.255" v="599"/>
          <ac:spMkLst>
            <pc:docMk/>
            <pc:sldMk cId="0" sldId="268"/>
            <ac:spMk id="50" creationId="{165A601C-AF5B-D9D7-2AEC-C9D535DA5BEB}"/>
          </ac:spMkLst>
        </pc:spChg>
        <pc:spChg chg="mod">
          <ac:chgData name="Anderson Delgado Fontes" userId="df46bf7d-cac9-4029-867d-65947f75f04b" providerId="ADAL" clId="{20311160-9C44-4A1B-B839-D93F62B320C2}" dt="2024-02-22T22:46:25.255" v="599"/>
          <ac:spMkLst>
            <pc:docMk/>
            <pc:sldMk cId="0" sldId="268"/>
            <ac:spMk id="51" creationId="{64CC7922-53A5-074B-0DAD-F4742FFCF5E9}"/>
          </ac:spMkLst>
        </pc:spChg>
        <pc:spChg chg="mod">
          <ac:chgData name="Anderson Delgado Fontes" userId="df46bf7d-cac9-4029-867d-65947f75f04b" providerId="ADAL" clId="{20311160-9C44-4A1B-B839-D93F62B320C2}" dt="2024-02-22T22:46:25.255" v="599"/>
          <ac:spMkLst>
            <pc:docMk/>
            <pc:sldMk cId="0" sldId="268"/>
            <ac:spMk id="52" creationId="{0AD17330-2E3A-5ECA-F801-C3958B338F63}"/>
          </ac:spMkLst>
        </pc:spChg>
        <pc:spChg chg="mod">
          <ac:chgData name="Anderson Delgado Fontes" userId="df46bf7d-cac9-4029-867d-65947f75f04b" providerId="ADAL" clId="{20311160-9C44-4A1B-B839-D93F62B320C2}" dt="2024-02-22T22:46:25.255" v="599"/>
          <ac:spMkLst>
            <pc:docMk/>
            <pc:sldMk cId="0" sldId="268"/>
            <ac:spMk id="53" creationId="{2E3A5D06-7BE4-82E8-5E70-2BCB0D661B4E}"/>
          </ac:spMkLst>
        </pc:spChg>
        <pc:spChg chg="mod">
          <ac:chgData name="Anderson Delgado Fontes" userId="df46bf7d-cac9-4029-867d-65947f75f04b" providerId="ADAL" clId="{20311160-9C44-4A1B-B839-D93F62B320C2}" dt="2024-02-22T22:46:25.255" v="599"/>
          <ac:spMkLst>
            <pc:docMk/>
            <pc:sldMk cId="0" sldId="268"/>
            <ac:spMk id="54" creationId="{8D265505-7E00-330A-5CD8-307AF8FDF457}"/>
          </ac:spMkLst>
        </pc:spChg>
        <pc:spChg chg="mod">
          <ac:chgData name="Anderson Delgado Fontes" userId="df46bf7d-cac9-4029-867d-65947f75f04b" providerId="ADAL" clId="{20311160-9C44-4A1B-B839-D93F62B320C2}" dt="2024-02-22T22:46:25.255" v="599"/>
          <ac:spMkLst>
            <pc:docMk/>
            <pc:sldMk cId="0" sldId="268"/>
            <ac:spMk id="55" creationId="{657FD905-895A-698A-912D-72BA7A7EB1D6}"/>
          </ac:spMkLst>
        </pc:spChg>
        <pc:spChg chg="mod">
          <ac:chgData name="Anderson Delgado Fontes" userId="df46bf7d-cac9-4029-867d-65947f75f04b" providerId="ADAL" clId="{20311160-9C44-4A1B-B839-D93F62B320C2}" dt="2024-02-22T22:46:25.255" v="599"/>
          <ac:spMkLst>
            <pc:docMk/>
            <pc:sldMk cId="0" sldId="268"/>
            <ac:spMk id="56" creationId="{16C5B201-9998-7300-5244-DA9E8F5F03BB}"/>
          </ac:spMkLst>
        </pc:spChg>
        <pc:spChg chg="mod">
          <ac:chgData name="Anderson Delgado Fontes" userId="df46bf7d-cac9-4029-867d-65947f75f04b" providerId="ADAL" clId="{20311160-9C44-4A1B-B839-D93F62B320C2}" dt="2024-02-22T22:46:25.255" v="599"/>
          <ac:spMkLst>
            <pc:docMk/>
            <pc:sldMk cId="0" sldId="268"/>
            <ac:spMk id="57" creationId="{4A321979-6258-80D8-ECF6-A30572BF373A}"/>
          </ac:spMkLst>
        </pc:spChg>
        <pc:spChg chg="mod">
          <ac:chgData name="Anderson Delgado Fontes" userId="df46bf7d-cac9-4029-867d-65947f75f04b" providerId="ADAL" clId="{20311160-9C44-4A1B-B839-D93F62B320C2}" dt="2024-02-22T22:46:25.255" v="599"/>
          <ac:spMkLst>
            <pc:docMk/>
            <pc:sldMk cId="0" sldId="268"/>
            <ac:spMk id="58" creationId="{5BAD55EA-E04A-F00F-4B94-3C45DF5B05BE}"/>
          </ac:spMkLst>
        </pc:spChg>
        <pc:spChg chg="mod">
          <ac:chgData name="Anderson Delgado Fontes" userId="df46bf7d-cac9-4029-867d-65947f75f04b" providerId="ADAL" clId="{20311160-9C44-4A1B-B839-D93F62B320C2}" dt="2024-02-22T22:46:25.255" v="599"/>
          <ac:spMkLst>
            <pc:docMk/>
            <pc:sldMk cId="0" sldId="268"/>
            <ac:spMk id="59" creationId="{461650A8-E715-1FA3-1B8A-2683A98A2196}"/>
          </ac:spMkLst>
        </pc:spChg>
        <pc:spChg chg="mod">
          <ac:chgData name="Anderson Delgado Fontes" userId="df46bf7d-cac9-4029-867d-65947f75f04b" providerId="ADAL" clId="{20311160-9C44-4A1B-B839-D93F62B320C2}" dt="2024-02-22T22:46:25.255" v="599"/>
          <ac:spMkLst>
            <pc:docMk/>
            <pc:sldMk cId="0" sldId="268"/>
            <ac:spMk id="60" creationId="{63D4FE5D-C7EF-3FE2-E981-3BB5ECAB1DF4}"/>
          </ac:spMkLst>
        </pc:spChg>
        <pc:spChg chg="mod">
          <ac:chgData name="Anderson Delgado Fontes" userId="df46bf7d-cac9-4029-867d-65947f75f04b" providerId="ADAL" clId="{20311160-9C44-4A1B-B839-D93F62B320C2}" dt="2024-02-22T22:46:25.255" v="599"/>
          <ac:spMkLst>
            <pc:docMk/>
            <pc:sldMk cId="0" sldId="268"/>
            <ac:spMk id="61" creationId="{2899B09E-DC6A-FFF0-6C0C-EE758A88CB97}"/>
          </ac:spMkLst>
        </pc:spChg>
        <pc:spChg chg="mod">
          <ac:chgData name="Anderson Delgado Fontes" userId="df46bf7d-cac9-4029-867d-65947f75f04b" providerId="ADAL" clId="{20311160-9C44-4A1B-B839-D93F62B320C2}" dt="2024-02-22T22:46:25.255" v="599"/>
          <ac:spMkLst>
            <pc:docMk/>
            <pc:sldMk cId="0" sldId="268"/>
            <ac:spMk id="62" creationId="{CDE8755C-2197-B64A-054B-D64662E16304}"/>
          </ac:spMkLst>
        </pc:spChg>
        <pc:spChg chg="mod">
          <ac:chgData name="Anderson Delgado Fontes" userId="df46bf7d-cac9-4029-867d-65947f75f04b" providerId="ADAL" clId="{20311160-9C44-4A1B-B839-D93F62B320C2}" dt="2024-02-22T22:46:25.255" v="599"/>
          <ac:spMkLst>
            <pc:docMk/>
            <pc:sldMk cId="0" sldId="268"/>
            <ac:spMk id="63" creationId="{CACD9C7C-A5C2-B0F6-B760-F1F13C952987}"/>
          </ac:spMkLst>
        </pc:spChg>
        <pc:spChg chg="mod">
          <ac:chgData name="Anderson Delgado Fontes" userId="df46bf7d-cac9-4029-867d-65947f75f04b" providerId="ADAL" clId="{20311160-9C44-4A1B-B839-D93F62B320C2}" dt="2024-02-22T22:46:25.255" v="599"/>
          <ac:spMkLst>
            <pc:docMk/>
            <pc:sldMk cId="0" sldId="268"/>
            <ac:spMk id="64" creationId="{F737F7A4-4421-62F1-F4A1-7109682088B8}"/>
          </ac:spMkLst>
        </pc:spChg>
        <pc:spChg chg="mod">
          <ac:chgData name="Anderson Delgado Fontes" userId="df46bf7d-cac9-4029-867d-65947f75f04b" providerId="ADAL" clId="{20311160-9C44-4A1B-B839-D93F62B320C2}" dt="2024-02-22T22:46:25.255" v="599"/>
          <ac:spMkLst>
            <pc:docMk/>
            <pc:sldMk cId="0" sldId="268"/>
            <ac:spMk id="65" creationId="{C1CEE065-7131-7B92-4FD4-B27964416057}"/>
          </ac:spMkLst>
        </pc:spChg>
        <pc:spChg chg="mod">
          <ac:chgData name="Anderson Delgado Fontes" userId="df46bf7d-cac9-4029-867d-65947f75f04b" providerId="ADAL" clId="{20311160-9C44-4A1B-B839-D93F62B320C2}" dt="2024-02-22T22:46:25.255" v="599"/>
          <ac:spMkLst>
            <pc:docMk/>
            <pc:sldMk cId="0" sldId="268"/>
            <ac:spMk id="66" creationId="{1A66E87E-F44C-AF0D-3F18-1C44BB68C235}"/>
          </ac:spMkLst>
        </pc:spChg>
        <pc:spChg chg="mod">
          <ac:chgData name="Anderson Delgado Fontes" userId="df46bf7d-cac9-4029-867d-65947f75f04b" providerId="ADAL" clId="{20311160-9C44-4A1B-B839-D93F62B320C2}" dt="2024-02-22T22:46:25.255" v="599"/>
          <ac:spMkLst>
            <pc:docMk/>
            <pc:sldMk cId="0" sldId="268"/>
            <ac:spMk id="67" creationId="{6DE23705-7ABE-FE37-E9E5-C1ED77338407}"/>
          </ac:spMkLst>
        </pc:spChg>
        <pc:spChg chg="mod">
          <ac:chgData name="Anderson Delgado Fontes" userId="df46bf7d-cac9-4029-867d-65947f75f04b" providerId="ADAL" clId="{20311160-9C44-4A1B-B839-D93F62B320C2}" dt="2024-02-22T22:46:25.255" v="599"/>
          <ac:spMkLst>
            <pc:docMk/>
            <pc:sldMk cId="0" sldId="268"/>
            <ac:spMk id="68" creationId="{1ADBE4BC-3BAA-7AF1-DA3B-91CC38CA3F65}"/>
          </ac:spMkLst>
        </pc:spChg>
        <pc:spChg chg="mod">
          <ac:chgData name="Anderson Delgado Fontes" userId="df46bf7d-cac9-4029-867d-65947f75f04b" providerId="ADAL" clId="{20311160-9C44-4A1B-B839-D93F62B320C2}" dt="2024-02-22T22:46:25.255" v="599"/>
          <ac:spMkLst>
            <pc:docMk/>
            <pc:sldMk cId="0" sldId="268"/>
            <ac:spMk id="69" creationId="{8177923D-A25D-A517-44DB-4041037B9937}"/>
          </ac:spMkLst>
        </pc:spChg>
        <pc:spChg chg="mod">
          <ac:chgData name="Anderson Delgado Fontes" userId="df46bf7d-cac9-4029-867d-65947f75f04b" providerId="ADAL" clId="{20311160-9C44-4A1B-B839-D93F62B320C2}" dt="2024-02-22T22:46:25.255" v="599"/>
          <ac:spMkLst>
            <pc:docMk/>
            <pc:sldMk cId="0" sldId="268"/>
            <ac:spMk id="70" creationId="{570B8CEA-E256-0D61-124B-642FF4993730}"/>
          </ac:spMkLst>
        </pc:spChg>
        <pc:spChg chg="add del mod">
          <ac:chgData name="Anderson Delgado Fontes" userId="df46bf7d-cac9-4029-867d-65947f75f04b" providerId="ADAL" clId="{20311160-9C44-4A1B-B839-D93F62B320C2}" dt="2024-02-22T22:46:36.315" v="603" actId="478"/>
          <ac:spMkLst>
            <pc:docMk/>
            <pc:sldMk cId="0" sldId="268"/>
            <ac:spMk id="72" creationId="{089D3047-55EA-8201-A69C-7CF8816F39F9}"/>
          </ac:spMkLst>
        </pc:spChg>
        <pc:spChg chg="add mod">
          <ac:chgData name="Anderson Delgado Fontes" userId="df46bf7d-cac9-4029-867d-65947f75f04b" providerId="ADAL" clId="{20311160-9C44-4A1B-B839-D93F62B320C2}" dt="2024-02-22T22:46:33.289" v="602"/>
          <ac:spMkLst>
            <pc:docMk/>
            <pc:sldMk cId="0" sldId="268"/>
            <ac:spMk id="73" creationId="{E2656CA3-DB72-54F2-3474-AFC6A90B7286}"/>
          </ac:spMkLst>
        </pc:spChg>
        <pc:grpChg chg="add mod">
          <ac:chgData name="Anderson Delgado Fontes" userId="df46bf7d-cac9-4029-867d-65947f75f04b" providerId="ADAL" clId="{20311160-9C44-4A1B-B839-D93F62B320C2}" dt="2024-02-22T22:46:25.255" v="599"/>
          <ac:grpSpMkLst>
            <pc:docMk/>
            <pc:sldMk cId="0" sldId="268"/>
            <ac:grpSpMk id="46" creationId="{3FD7B19F-C9E8-7242-18B9-51756D2D0749}"/>
          </ac:grpSpMkLst>
        </pc:grpChg>
      </pc:sldChg>
      <pc:sldChg chg="addSp delSp modSp mod modTransition">
        <pc:chgData name="Anderson Delgado Fontes" userId="df46bf7d-cac9-4029-867d-65947f75f04b" providerId="ADAL" clId="{20311160-9C44-4A1B-B839-D93F62B320C2}" dt="2024-02-23T19:02:09.272" v="767" actId="1076"/>
        <pc:sldMkLst>
          <pc:docMk/>
          <pc:sldMk cId="0" sldId="269"/>
        </pc:sldMkLst>
        <pc:spChg chg="mod">
          <ac:chgData name="Anderson Delgado Fontes" userId="df46bf7d-cac9-4029-867d-65947f75f04b" providerId="ADAL" clId="{20311160-9C44-4A1B-B839-D93F62B320C2}" dt="2024-02-23T19:01:44.166" v="762" actId="14100"/>
          <ac:spMkLst>
            <pc:docMk/>
            <pc:sldMk cId="0" sldId="269"/>
            <ac:spMk id="2" creationId="{00000000-0000-0000-0000-000000000000}"/>
          </ac:spMkLst>
        </pc:spChg>
        <pc:spChg chg="mod">
          <ac:chgData name="Anderson Delgado Fontes" userId="df46bf7d-cac9-4029-867d-65947f75f04b" providerId="ADAL" clId="{20311160-9C44-4A1B-B839-D93F62B320C2}" dt="2024-02-23T19:01:58.239" v="765" actId="164"/>
          <ac:spMkLst>
            <pc:docMk/>
            <pc:sldMk cId="0" sldId="269"/>
            <ac:spMk id="3" creationId="{00000000-0000-0000-0000-000000000000}"/>
          </ac:spMkLst>
        </pc:spChg>
        <pc:spChg chg="mod">
          <ac:chgData name="Anderson Delgado Fontes" userId="df46bf7d-cac9-4029-867d-65947f75f04b" providerId="ADAL" clId="{20311160-9C44-4A1B-B839-D93F62B320C2}" dt="2024-02-23T19:01:58.239" v="765" actId="164"/>
          <ac:spMkLst>
            <pc:docMk/>
            <pc:sldMk cId="0" sldId="269"/>
            <ac:spMk id="4" creationId="{00000000-0000-0000-0000-000000000000}"/>
          </ac:spMkLst>
        </pc:spChg>
        <pc:spChg chg="mod">
          <ac:chgData name="Anderson Delgado Fontes" userId="df46bf7d-cac9-4029-867d-65947f75f04b" providerId="ADAL" clId="{20311160-9C44-4A1B-B839-D93F62B320C2}" dt="2024-02-23T19:01:58.239" v="765" actId="164"/>
          <ac:spMkLst>
            <pc:docMk/>
            <pc:sldMk cId="0" sldId="269"/>
            <ac:spMk id="5" creationId="{00000000-0000-0000-0000-000000000000}"/>
          </ac:spMkLst>
        </pc:spChg>
        <pc:spChg chg="del">
          <ac:chgData name="Anderson Delgado Fontes" userId="df46bf7d-cac9-4029-867d-65947f75f04b" providerId="ADAL" clId="{20311160-9C44-4A1B-B839-D93F62B320C2}" dt="2024-02-22T22:46:49.519" v="604" actId="478"/>
          <ac:spMkLst>
            <pc:docMk/>
            <pc:sldMk cId="0" sldId="269"/>
            <ac:spMk id="6" creationId="{00000000-0000-0000-0000-000000000000}"/>
          </ac:spMkLst>
        </pc:spChg>
        <pc:spChg chg="add del mod">
          <ac:chgData name="Anderson Delgado Fontes" userId="df46bf7d-cac9-4029-867d-65947f75f04b" providerId="ADAL" clId="{20311160-9C44-4A1B-B839-D93F62B320C2}" dt="2024-02-22T22:46:54.538" v="606" actId="478"/>
          <ac:spMkLst>
            <pc:docMk/>
            <pc:sldMk cId="0" sldId="269"/>
            <ac:spMk id="51" creationId="{C0069167-5047-4F6B-D633-E954FAFA04FD}"/>
          </ac:spMkLst>
        </pc:spChg>
        <pc:spChg chg="add mod">
          <ac:chgData name="Anderson Delgado Fontes" userId="df46bf7d-cac9-4029-867d-65947f75f04b" providerId="ADAL" clId="{20311160-9C44-4A1B-B839-D93F62B320C2}" dt="2024-02-22T22:46:49.691" v="605"/>
          <ac:spMkLst>
            <pc:docMk/>
            <pc:sldMk cId="0" sldId="269"/>
            <ac:spMk id="52" creationId="{FE292CFC-39CD-CC30-06FD-054E3F018690}"/>
          </ac:spMkLst>
        </pc:spChg>
        <pc:grpChg chg="add mod">
          <ac:chgData name="Anderson Delgado Fontes" userId="df46bf7d-cac9-4029-867d-65947f75f04b" providerId="ADAL" clId="{20311160-9C44-4A1B-B839-D93F62B320C2}" dt="2024-02-23T19:02:09.272" v="767" actId="1076"/>
          <ac:grpSpMkLst>
            <pc:docMk/>
            <pc:sldMk cId="0" sldId="269"/>
            <ac:grpSpMk id="6" creationId="{E7269B51-D401-DB3F-8621-7F7D6476B0A9}"/>
          </ac:grpSpMkLst>
        </pc:grpChg>
      </pc:sldChg>
      <pc:sldChg chg="addSp delSp modSp mod modTransition">
        <pc:chgData name="Anderson Delgado Fontes" userId="df46bf7d-cac9-4029-867d-65947f75f04b" providerId="ADAL" clId="{20311160-9C44-4A1B-B839-D93F62B320C2}" dt="2024-02-23T19:04:20.313" v="907" actId="1076"/>
        <pc:sldMkLst>
          <pc:docMk/>
          <pc:sldMk cId="0" sldId="270"/>
        </pc:sldMkLst>
        <pc:spChg chg="mod">
          <ac:chgData name="Anderson Delgado Fontes" userId="df46bf7d-cac9-4029-867d-65947f75f04b" providerId="ADAL" clId="{20311160-9C44-4A1B-B839-D93F62B320C2}" dt="2024-02-23T19:03:06.119" v="853" actId="164"/>
          <ac:spMkLst>
            <pc:docMk/>
            <pc:sldMk cId="0" sldId="270"/>
            <ac:spMk id="2" creationId="{00000000-0000-0000-0000-000000000000}"/>
          </ac:spMkLst>
        </pc:spChg>
        <pc:spChg chg="mod">
          <ac:chgData name="Anderson Delgado Fontes" userId="df46bf7d-cac9-4029-867d-65947f75f04b" providerId="ADAL" clId="{20311160-9C44-4A1B-B839-D93F62B320C2}" dt="2024-02-23T19:03:06.119" v="853" actId="164"/>
          <ac:spMkLst>
            <pc:docMk/>
            <pc:sldMk cId="0" sldId="270"/>
            <ac:spMk id="3" creationId="{00000000-0000-0000-0000-000000000000}"/>
          </ac:spMkLst>
        </pc:spChg>
        <pc:spChg chg="mod">
          <ac:chgData name="Anderson Delgado Fontes" userId="df46bf7d-cac9-4029-867d-65947f75f04b" providerId="ADAL" clId="{20311160-9C44-4A1B-B839-D93F62B320C2}" dt="2024-02-23T19:04:14.528" v="905" actId="6549"/>
          <ac:spMkLst>
            <pc:docMk/>
            <pc:sldMk cId="0" sldId="270"/>
            <ac:spMk id="4" creationId="{00000000-0000-0000-0000-000000000000}"/>
          </ac:spMkLst>
        </pc:spChg>
        <pc:spChg chg="mod">
          <ac:chgData name="Anderson Delgado Fontes" userId="df46bf7d-cac9-4029-867d-65947f75f04b" providerId="ADAL" clId="{20311160-9C44-4A1B-B839-D93F62B320C2}" dt="2024-02-23T19:04:20.313" v="907" actId="1076"/>
          <ac:spMkLst>
            <pc:docMk/>
            <pc:sldMk cId="0" sldId="270"/>
            <ac:spMk id="5" creationId="{00000000-0000-0000-0000-000000000000}"/>
          </ac:spMkLst>
        </pc:spChg>
        <pc:spChg chg="del">
          <ac:chgData name="Anderson Delgado Fontes" userId="df46bf7d-cac9-4029-867d-65947f75f04b" providerId="ADAL" clId="{20311160-9C44-4A1B-B839-D93F62B320C2}" dt="2024-02-22T22:46:59.744" v="607" actId="478"/>
          <ac:spMkLst>
            <pc:docMk/>
            <pc:sldMk cId="0" sldId="270"/>
            <ac:spMk id="6" creationId="{00000000-0000-0000-0000-000000000000}"/>
          </ac:spMkLst>
        </pc:spChg>
        <pc:spChg chg="add del mod">
          <ac:chgData name="Anderson Delgado Fontes" userId="df46bf7d-cac9-4029-867d-65947f75f04b" providerId="ADAL" clId="{20311160-9C44-4A1B-B839-D93F62B320C2}" dt="2024-02-22T22:47:37.755" v="609" actId="478"/>
          <ac:spMkLst>
            <pc:docMk/>
            <pc:sldMk cId="0" sldId="270"/>
            <ac:spMk id="51" creationId="{B8ED6D76-55F6-D5C7-B380-F49423D5FED5}"/>
          </ac:spMkLst>
        </pc:spChg>
        <pc:spChg chg="add mod">
          <ac:chgData name="Anderson Delgado Fontes" userId="df46bf7d-cac9-4029-867d-65947f75f04b" providerId="ADAL" clId="{20311160-9C44-4A1B-B839-D93F62B320C2}" dt="2024-02-22T22:47:00.653" v="608"/>
          <ac:spMkLst>
            <pc:docMk/>
            <pc:sldMk cId="0" sldId="270"/>
            <ac:spMk id="52" creationId="{0041C456-4354-98C8-FA5B-5D5885FD10B1}"/>
          </ac:spMkLst>
        </pc:spChg>
        <pc:grpChg chg="add mod">
          <ac:chgData name="Anderson Delgado Fontes" userId="df46bf7d-cac9-4029-867d-65947f75f04b" providerId="ADAL" clId="{20311160-9C44-4A1B-B839-D93F62B320C2}" dt="2024-02-23T19:04:18.188" v="906" actId="1076"/>
          <ac:grpSpMkLst>
            <pc:docMk/>
            <pc:sldMk cId="0" sldId="270"/>
            <ac:grpSpMk id="6" creationId="{6C66A356-6F49-F657-3BFB-370C112F233A}"/>
          </ac:grpSpMkLst>
        </pc:grpChg>
      </pc:sldChg>
      <pc:sldChg chg="addSp delSp modSp mod modTransition">
        <pc:chgData name="Anderson Delgado Fontes" userId="df46bf7d-cac9-4029-867d-65947f75f04b" providerId="ADAL" clId="{20311160-9C44-4A1B-B839-D93F62B320C2}" dt="2024-02-23T19:06:34.404" v="1091" actId="20577"/>
        <pc:sldMkLst>
          <pc:docMk/>
          <pc:sldMk cId="0" sldId="271"/>
        </pc:sldMkLst>
        <pc:spChg chg="mod">
          <ac:chgData name="Anderson Delgado Fontes" userId="df46bf7d-cac9-4029-867d-65947f75f04b" providerId="ADAL" clId="{20311160-9C44-4A1B-B839-D93F62B320C2}" dt="2024-02-23T19:05:54.100" v="1041" actId="164"/>
          <ac:spMkLst>
            <pc:docMk/>
            <pc:sldMk cId="0" sldId="271"/>
            <ac:spMk id="2" creationId="{00000000-0000-0000-0000-000000000000}"/>
          </ac:spMkLst>
        </pc:spChg>
        <pc:spChg chg="mod">
          <ac:chgData name="Anderson Delgado Fontes" userId="df46bf7d-cac9-4029-867d-65947f75f04b" providerId="ADAL" clId="{20311160-9C44-4A1B-B839-D93F62B320C2}" dt="2024-02-23T19:05:54.100" v="1041" actId="164"/>
          <ac:spMkLst>
            <pc:docMk/>
            <pc:sldMk cId="0" sldId="271"/>
            <ac:spMk id="3" creationId="{00000000-0000-0000-0000-000000000000}"/>
          </ac:spMkLst>
        </pc:spChg>
        <pc:spChg chg="mod">
          <ac:chgData name="Anderson Delgado Fontes" userId="df46bf7d-cac9-4029-867d-65947f75f04b" providerId="ADAL" clId="{20311160-9C44-4A1B-B839-D93F62B320C2}" dt="2024-02-23T19:05:54.100" v="1041" actId="164"/>
          <ac:spMkLst>
            <pc:docMk/>
            <pc:sldMk cId="0" sldId="271"/>
            <ac:spMk id="4" creationId="{00000000-0000-0000-0000-000000000000}"/>
          </ac:spMkLst>
        </pc:spChg>
        <pc:spChg chg="mod">
          <ac:chgData name="Anderson Delgado Fontes" userId="df46bf7d-cac9-4029-867d-65947f75f04b" providerId="ADAL" clId="{20311160-9C44-4A1B-B839-D93F62B320C2}" dt="2024-02-23T19:05:54.100" v="1041" actId="164"/>
          <ac:spMkLst>
            <pc:docMk/>
            <pc:sldMk cId="0" sldId="271"/>
            <ac:spMk id="5" creationId="{00000000-0000-0000-0000-000000000000}"/>
          </ac:spMkLst>
        </pc:spChg>
        <pc:spChg chg="mod">
          <ac:chgData name="Anderson Delgado Fontes" userId="df46bf7d-cac9-4029-867d-65947f75f04b" providerId="ADAL" clId="{20311160-9C44-4A1B-B839-D93F62B320C2}" dt="2024-02-23T19:06:34.404" v="1091" actId="20577"/>
          <ac:spMkLst>
            <pc:docMk/>
            <pc:sldMk cId="0" sldId="271"/>
            <ac:spMk id="6" creationId="{00000000-0000-0000-0000-000000000000}"/>
          </ac:spMkLst>
        </pc:spChg>
        <pc:spChg chg="del">
          <ac:chgData name="Anderson Delgado Fontes" userId="df46bf7d-cac9-4029-867d-65947f75f04b" providerId="ADAL" clId="{20311160-9C44-4A1B-B839-D93F62B320C2}" dt="2024-02-22T22:48:14.881" v="610" actId="478"/>
          <ac:spMkLst>
            <pc:docMk/>
            <pc:sldMk cId="0" sldId="271"/>
            <ac:spMk id="50" creationId="{00000000-0000-0000-0000-000000000000}"/>
          </ac:spMkLst>
        </pc:spChg>
        <pc:spChg chg="add del mod">
          <ac:chgData name="Anderson Delgado Fontes" userId="df46bf7d-cac9-4029-867d-65947f75f04b" providerId="ADAL" clId="{20311160-9C44-4A1B-B839-D93F62B320C2}" dt="2024-02-22T22:48:17.845" v="612" actId="478"/>
          <ac:spMkLst>
            <pc:docMk/>
            <pc:sldMk cId="0" sldId="271"/>
            <ac:spMk id="52" creationId="{08E2D93B-4035-7D45-4F50-81C3462A9A1D}"/>
          </ac:spMkLst>
        </pc:spChg>
        <pc:spChg chg="add mod">
          <ac:chgData name="Anderson Delgado Fontes" userId="df46bf7d-cac9-4029-867d-65947f75f04b" providerId="ADAL" clId="{20311160-9C44-4A1B-B839-D93F62B320C2}" dt="2024-02-22T22:48:15.227" v="611"/>
          <ac:spMkLst>
            <pc:docMk/>
            <pc:sldMk cId="0" sldId="271"/>
            <ac:spMk id="53" creationId="{2EAC3656-7868-4490-6F5E-4ED06F3E86E1}"/>
          </ac:spMkLst>
        </pc:spChg>
        <pc:grpChg chg="add mod">
          <ac:chgData name="Anderson Delgado Fontes" userId="df46bf7d-cac9-4029-867d-65947f75f04b" providerId="ADAL" clId="{20311160-9C44-4A1B-B839-D93F62B320C2}" dt="2024-02-23T19:05:58.583" v="1042" actId="1076"/>
          <ac:grpSpMkLst>
            <pc:docMk/>
            <pc:sldMk cId="0" sldId="271"/>
            <ac:grpSpMk id="50" creationId="{E207A02E-43DE-8558-B0EC-290262A152DF}"/>
          </ac:grpSpMkLst>
        </pc:grpChg>
      </pc:sldChg>
      <pc:sldChg chg="addSp delSp modSp mod modTransition">
        <pc:chgData name="Anderson Delgado Fontes" userId="df46bf7d-cac9-4029-867d-65947f75f04b" providerId="ADAL" clId="{20311160-9C44-4A1B-B839-D93F62B320C2}" dt="2024-02-23T19:08:44.078" v="1225" actId="1076"/>
        <pc:sldMkLst>
          <pc:docMk/>
          <pc:sldMk cId="0" sldId="272"/>
        </pc:sldMkLst>
        <pc:spChg chg="mod">
          <ac:chgData name="Anderson Delgado Fontes" userId="df46bf7d-cac9-4029-867d-65947f75f04b" providerId="ADAL" clId="{20311160-9C44-4A1B-B839-D93F62B320C2}" dt="2024-02-23T19:08:38.402" v="1224" actId="164"/>
          <ac:spMkLst>
            <pc:docMk/>
            <pc:sldMk cId="0" sldId="272"/>
            <ac:spMk id="2" creationId="{00000000-0000-0000-0000-000000000000}"/>
          </ac:spMkLst>
        </pc:spChg>
        <pc:spChg chg="mod">
          <ac:chgData name="Anderson Delgado Fontes" userId="df46bf7d-cac9-4029-867d-65947f75f04b" providerId="ADAL" clId="{20311160-9C44-4A1B-B839-D93F62B320C2}" dt="2024-02-23T19:08:38.402" v="1224" actId="164"/>
          <ac:spMkLst>
            <pc:docMk/>
            <pc:sldMk cId="0" sldId="272"/>
            <ac:spMk id="3" creationId="{00000000-0000-0000-0000-000000000000}"/>
          </ac:spMkLst>
        </pc:spChg>
        <pc:spChg chg="mod">
          <ac:chgData name="Anderson Delgado Fontes" userId="df46bf7d-cac9-4029-867d-65947f75f04b" providerId="ADAL" clId="{20311160-9C44-4A1B-B839-D93F62B320C2}" dt="2024-02-23T19:08:38.402" v="1224" actId="164"/>
          <ac:spMkLst>
            <pc:docMk/>
            <pc:sldMk cId="0" sldId="272"/>
            <ac:spMk id="4" creationId="{00000000-0000-0000-0000-000000000000}"/>
          </ac:spMkLst>
        </pc:spChg>
        <pc:spChg chg="del">
          <ac:chgData name="Anderson Delgado Fontes" userId="df46bf7d-cac9-4029-867d-65947f75f04b" providerId="ADAL" clId="{20311160-9C44-4A1B-B839-D93F62B320C2}" dt="2024-02-22T22:48:22.057" v="613" actId="478"/>
          <ac:spMkLst>
            <pc:docMk/>
            <pc:sldMk cId="0" sldId="272"/>
            <ac:spMk id="46" creationId="{00000000-0000-0000-0000-000000000000}"/>
          </ac:spMkLst>
        </pc:spChg>
        <pc:spChg chg="add del mod">
          <ac:chgData name="Anderson Delgado Fontes" userId="df46bf7d-cac9-4029-867d-65947f75f04b" providerId="ADAL" clId="{20311160-9C44-4A1B-B839-D93F62B320C2}" dt="2024-02-22T22:48:28.077" v="614" actId="478"/>
          <ac:spMkLst>
            <pc:docMk/>
            <pc:sldMk cId="0" sldId="272"/>
            <ac:spMk id="48" creationId="{FA1A4733-581B-EDE2-C0E2-DF76D3A23378}"/>
          </ac:spMkLst>
        </pc:spChg>
        <pc:spChg chg="add mod">
          <ac:chgData name="Anderson Delgado Fontes" userId="df46bf7d-cac9-4029-867d-65947f75f04b" providerId="ADAL" clId="{20311160-9C44-4A1B-B839-D93F62B320C2}" dt="2024-02-22T22:48:28.968" v="615"/>
          <ac:spMkLst>
            <pc:docMk/>
            <pc:sldMk cId="0" sldId="272"/>
            <ac:spMk id="49" creationId="{1927F18F-5A0F-730B-BE68-E2E361232733}"/>
          </ac:spMkLst>
        </pc:spChg>
        <pc:grpChg chg="add mod">
          <ac:chgData name="Anderson Delgado Fontes" userId="df46bf7d-cac9-4029-867d-65947f75f04b" providerId="ADAL" clId="{20311160-9C44-4A1B-B839-D93F62B320C2}" dt="2024-02-23T19:08:44.078" v="1225" actId="1076"/>
          <ac:grpSpMkLst>
            <pc:docMk/>
            <pc:sldMk cId="0" sldId="272"/>
            <ac:grpSpMk id="46" creationId="{98B2960B-28EC-5030-C780-EADDFA88DDFC}"/>
          </ac:grpSpMkLst>
        </pc:grpChg>
      </pc:sldChg>
      <pc:sldChg chg="addSp delSp modSp mod modTransition">
        <pc:chgData name="Anderson Delgado Fontes" userId="df46bf7d-cac9-4029-867d-65947f75f04b" providerId="ADAL" clId="{20311160-9C44-4A1B-B839-D93F62B320C2}" dt="2024-02-23T19:11:03.172" v="1312" actId="207"/>
        <pc:sldMkLst>
          <pc:docMk/>
          <pc:sldMk cId="0" sldId="273"/>
        </pc:sldMkLst>
        <pc:spChg chg="del">
          <ac:chgData name="Anderson Delgado Fontes" userId="df46bf7d-cac9-4029-867d-65947f75f04b" providerId="ADAL" clId="{20311160-9C44-4A1B-B839-D93F62B320C2}" dt="2024-02-22T22:48:33.810" v="616" actId="478"/>
          <ac:spMkLst>
            <pc:docMk/>
            <pc:sldMk cId="0" sldId="273"/>
            <ac:spMk id="45" creationId="{00000000-0000-0000-0000-000000000000}"/>
          </ac:spMkLst>
        </pc:spChg>
        <pc:spChg chg="mod">
          <ac:chgData name="Anderson Delgado Fontes" userId="df46bf7d-cac9-4029-867d-65947f75f04b" providerId="ADAL" clId="{20311160-9C44-4A1B-B839-D93F62B320C2}" dt="2024-02-23T19:10:59.189" v="1311" actId="207"/>
          <ac:spMkLst>
            <pc:docMk/>
            <pc:sldMk cId="0" sldId="273"/>
            <ac:spMk id="46" creationId="{00000000-0000-0000-0000-000000000000}"/>
          </ac:spMkLst>
        </pc:spChg>
        <pc:spChg chg="mod">
          <ac:chgData name="Anderson Delgado Fontes" userId="df46bf7d-cac9-4029-867d-65947f75f04b" providerId="ADAL" clId="{20311160-9C44-4A1B-B839-D93F62B320C2}" dt="2024-02-23T19:11:03.172" v="1312" actId="207"/>
          <ac:spMkLst>
            <pc:docMk/>
            <pc:sldMk cId="0" sldId="273"/>
            <ac:spMk id="47" creationId="{00000000-0000-0000-0000-000000000000}"/>
          </ac:spMkLst>
        </pc:spChg>
        <pc:spChg chg="add del mod">
          <ac:chgData name="Anderson Delgado Fontes" userId="df46bf7d-cac9-4029-867d-65947f75f04b" providerId="ADAL" clId="{20311160-9C44-4A1B-B839-D93F62B320C2}" dt="2024-02-22T22:48:37.683" v="617" actId="478"/>
          <ac:spMkLst>
            <pc:docMk/>
            <pc:sldMk cId="0" sldId="273"/>
            <ac:spMk id="55" creationId="{8AA13C1F-3019-CEDC-AEE9-C735EC1D839F}"/>
          </ac:spMkLst>
        </pc:spChg>
        <pc:spChg chg="add mod">
          <ac:chgData name="Anderson Delgado Fontes" userId="df46bf7d-cac9-4029-867d-65947f75f04b" providerId="ADAL" clId="{20311160-9C44-4A1B-B839-D93F62B320C2}" dt="2024-02-22T22:48:38.497" v="618"/>
          <ac:spMkLst>
            <pc:docMk/>
            <pc:sldMk cId="0" sldId="273"/>
            <ac:spMk id="56" creationId="{FA8BF57C-0B92-266E-BC23-D3D12558DEF0}"/>
          </ac:spMkLst>
        </pc:spChg>
      </pc:sldChg>
      <pc:sldChg chg="addSp delSp modSp mod modTransition">
        <pc:chgData name="Anderson Delgado Fontes" userId="df46bf7d-cac9-4029-867d-65947f75f04b" providerId="ADAL" clId="{20311160-9C44-4A1B-B839-D93F62B320C2}" dt="2024-02-23T19:11:14.926" v="1314" actId="207"/>
        <pc:sldMkLst>
          <pc:docMk/>
          <pc:sldMk cId="0" sldId="274"/>
        </pc:sldMkLst>
        <pc:spChg chg="del">
          <ac:chgData name="Anderson Delgado Fontes" userId="df46bf7d-cac9-4029-867d-65947f75f04b" providerId="ADAL" clId="{20311160-9C44-4A1B-B839-D93F62B320C2}" dt="2024-02-22T22:48:45.278" v="619" actId="478"/>
          <ac:spMkLst>
            <pc:docMk/>
            <pc:sldMk cId="0" sldId="274"/>
            <ac:spMk id="43" creationId="{00000000-0000-0000-0000-000000000000}"/>
          </ac:spMkLst>
        </pc:spChg>
        <pc:spChg chg="mod">
          <ac:chgData name="Anderson Delgado Fontes" userId="df46bf7d-cac9-4029-867d-65947f75f04b" providerId="ADAL" clId="{20311160-9C44-4A1B-B839-D93F62B320C2}" dt="2024-02-23T19:11:10.882" v="1313" actId="207"/>
          <ac:spMkLst>
            <pc:docMk/>
            <pc:sldMk cId="0" sldId="274"/>
            <ac:spMk id="44" creationId="{00000000-0000-0000-0000-000000000000}"/>
          </ac:spMkLst>
        </pc:spChg>
        <pc:spChg chg="mod">
          <ac:chgData name="Anderson Delgado Fontes" userId="df46bf7d-cac9-4029-867d-65947f75f04b" providerId="ADAL" clId="{20311160-9C44-4A1B-B839-D93F62B320C2}" dt="2024-02-23T19:11:14.926" v="1314" actId="207"/>
          <ac:spMkLst>
            <pc:docMk/>
            <pc:sldMk cId="0" sldId="274"/>
            <ac:spMk id="45" creationId="{00000000-0000-0000-0000-000000000000}"/>
          </ac:spMkLst>
        </pc:spChg>
        <pc:spChg chg="mod">
          <ac:chgData name="Anderson Delgado Fontes" userId="df46bf7d-cac9-4029-867d-65947f75f04b" providerId="ADAL" clId="{20311160-9C44-4A1B-B839-D93F62B320C2}" dt="2024-02-23T19:09:59.659" v="1255" actId="1076"/>
          <ac:spMkLst>
            <pc:docMk/>
            <pc:sldMk cId="0" sldId="274"/>
            <ac:spMk id="46" creationId="{00000000-0000-0000-0000-000000000000}"/>
          </ac:spMkLst>
        </pc:spChg>
        <pc:spChg chg="mod">
          <ac:chgData name="Anderson Delgado Fontes" userId="df46bf7d-cac9-4029-867d-65947f75f04b" providerId="ADAL" clId="{20311160-9C44-4A1B-B839-D93F62B320C2}" dt="2024-02-23T19:09:59.659" v="1255" actId="1076"/>
          <ac:spMkLst>
            <pc:docMk/>
            <pc:sldMk cId="0" sldId="274"/>
            <ac:spMk id="47" creationId="{00000000-0000-0000-0000-000000000000}"/>
          </ac:spMkLst>
        </pc:spChg>
        <pc:spChg chg="mod">
          <ac:chgData name="Anderson Delgado Fontes" userId="df46bf7d-cac9-4029-867d-65947f75f04b" providerId="ADAL" clId="{20311160-9C44-4A1B-B839-D93F62B320C2}" dt="2024-02-23T19:10:33.742" v="1310" actId="20577"/>
          <ac:spMkLst>
            <pc:docMk/>
            <pc:sldMk cId="0" sldId="274"/>
            <ac:spMk id="48" creationId="{00000000-0000-0000-0000-000000000000}"/>
          </ac:spMkLst>
        </pc:spChg>
        <pc:spChg chg="add del mod">
          <ac:chgData name="Anderson Delgado Fontes" userId="df46bf7d-cac9-4029-867d-65947f75f04b" providerId="ADAL" clId="{20311160-9C44-4A1B-B839-D93F62B320C2}" dt="2024-02-22T22:48:47.431" v="620" actId="478"/>
          <ac:spMkLst>
            <pc:docMk/>
            <pc:sldMk cId="0" sldId="274"/>
            <ac:spMk id="50" creationId="{21A598F4-8D5D-00E9-2132-F760F0C94568}"/>
          </ac:spMkLst>
        </pc:spChg>
        <pc:spChg chg="add mod">
          <ac:chgData name="Anderson Delgado Fontes" userId="df46bf7d-cac9-4029-867d-65947f75f04b" providerId="ADAL" clId="{20311160-9C44-4A1B-B839-D93F62B320C2}" dt="2024-02-22T22:48:47.744" v="621"/>
          <ac:spMkLst>
            <pc:docMk/>
            <pc:sldMk cId="0" sldId="274"/>
            <ac:spMk id="51" creationId="{D69DBDFB-3C93-3D31-1D90-D88132F56121}"/>
          </ac:spMkLst>
        </pc:spChg>
      </pc:sldChg>
      <pc:sldChg chg="addSp delSp modSp mod modTransition">
        <pc:chgData name="Anderson Delgado Fontes" userId="df46bf7d-cac9-4029-867d-65947f75f04b" providerId="ADAL" clId="{20311160-9C44-4A1B-B839-D93F62B320C2}" dt="2024-02-23T19:13:48.135" v="1489" actId="20577"/>
        <pc:sldMkLst>
          <pc:docMk/>
          <pc:sldMk cId="0" sldId="275"/>
        </pc:sldMkLst>
        <pc:spChg chg="del">
          <ac:chgData name="Anderson Delgado Fontes" userId="df46bf7d-cac9-4029-867d-65947f75f04b" providerId="ADAL" clId="{20311160-9C44-4A1B-B839-D93F62B320C2}" dt="2024-02-22T22:48:51.660" v="622" actId="478"/>
          <ac:spMkLst>
            <pc:docMk/>
            <pc:sldMk cId="0" sldId="275"/>
            <ac:spMk id="2" creationId="{00000000-0000-0000-0000-000000000000}"/>
          </ac:spMkLst>
        </pc:spChg>
        <pc:spChg chg="mod">
          <ac:chgData name="Anderson Delgado Fontes" userId="df46bf7d-cac9-4029-867d-65947f75f04b" providerId="ADAL" clId="{20311160-9C44-4A1B-B839-D93F62B320C2}" dt="2024-02-23T19:13:48.135" v="1489" actId="20577"/>
          <ac:spMkLst>
            <pc:docMk/>
            <pc:sldMk cId="0" sldId="275"/>
            <ac:spMk id="48" creationId="{00000000-0000-0000-0000-000000000000}"/>
          </ac:spMkLst>
        </pc:spChg>
        <pc:spChg chg="add del mod">
          <ac:chgData name="Anderson Delgado Fontes" userId="df46bf7d-cac9-4029-867d-65947f75f04b" providerId="ADAL" clId="{20311160-9C44-4A1B-B839-D93F62B320C2}" dt="2024-02-22T22:48:54.729" v="623" actId="478"/>
          <ac:spMkLst>
            <pc:docMk/>
            <pc:sldMk cId="0" sldId="275"/>
            <ac:spMk id="50" creationId="{CE0F22C8-4069-B90C-24AA-EF7F64D79967}"/>
          </ac:spMkLst>
        </pc:spChg>
        <pc:spChg chg="add mod">
          <ac:chgData name="Anderson Delgado Fontes" userId="df46bf7d-cac9-4029-867d-65947f75f04b" providerId="ADAL" clId="{20311160-9C44-4A1B-B839-D93F62B320C2}" dt="2024-02-22T22:48:57.504" v="624"/>
          <ac:spMkLst>
            <pc:docMk/>
            <pc:sldMk cId="0" sldId="275"/>
            <ac:spMk id="51" creationId="{E3393F10-CFE6-3B5F-6BB7-64B59BAF4C0F}"/>
          </ac:spMkLst>
        </pc:spChg>
      </pc:sldChg>
      <pc:sldChg chg="addSp delSp modSp mod modTransition">
        <pc:chgData name="Anderson Delgado Fontes" userId="df46bf7d-cac9-4029-867d-65947f75f04b" providerId="ADAL" clId="{20311160-9C44-4A1B-B839-D93F62B320C2}" dt="2024-02-23T19:15:13.488" v="1641" actId="207"/>
        <pc:sldMkLst>
          <pc:docMk/>
          <pc:sldMk cId="0" sldId="276"/>
        </pc:sldMkLst>
        <pc:spChg chg="del">
          <ac:chgData name="Anderson Delgado Fontes" userId="df46bf7d-cac9-4029-867d-65947f75f04b" providerId="ADAL" clId="{20311160-9C44-4A1B-B839-D93F62B320C2}" dt="2024-02-22T22:49:02.842" v="625" actId="478"/>
          <ac:spMkLst>
            <pc:docMk/>
            <pc:sldMk cId="0" sldId="276"/>
            <ac:spMk id="2" creationId="{00000000-0000-0000-0000-000000000000}"/>
          </ac:spMkLst>
        </pc:spChg>
        <pc:spChg chg="mod">
          <ac:chgData name="Anderson Delgado Fontes" userId="df46bf7d-cac9-4029-867d-65947f75f04b" providerId="ADAL" clId="{20311160-9C44-4A1B-B839-D93F62B320C2}" dt="2024-02-23T19:14:54.527" v="1592" actId="1076"/>
          <ac:spMkLst>
            <pc:docMk/>
            <pc:sldMk cId="0" sldId="276"/>
            <ac:spMk id="46" creationId="{00000000-0000-0000-0000-000000000000}"/>
          </ac:spMkLst>
        </pc:spChg>
        <pc:spChg chg="mod">
          <ac:chgData name="Anderson Delgado Fontes" userId="df46bf7d-cac9-4029-867d-65947f75f04b" providerId="ADAL" clId="{20311160-9C44-4A1B-B839-D93F62B320C2}" dt="2024-02-23T19:15:13.488" v="1641" actId="207"/>
          <ac:spMkLst>
            <pc:docMk/>
            <pc:sldMk cId="0" sldId="276"/>
            <ac:spMk id="47" creationId="{00000000-0000-0000-0000-000000000000}"/>
          </ac:spMkLst>
        </pc:spChg>
        <pc:spChg chg="add del mod">
          <ac:chgData name="Anderson Delgado Fontes" userId="df46bf7d-cac9-4029-867d-65947f75f04b" providerId="ADAL" clId="{20311160-9C44-4A1B-B839-D93F62B320C2}" dt="2024-02-22T22:49:05.243" v="626" actId="478"/>
          <ac:spMkLst>
            <pc:docMk/>
            <pc:sldMk cId="0" sldId="276"/>
            <ac:spMk id="49" creationId="{41D00D64-964B-1095-9873-C4573B177F39}"/>
          </ac:spMkLst>
        </pc:spChg>
        <pc:spChg chg="add mod">
          <ac:chgData name="Anderson Delgado Fontes" userId="df46bf7d-cac9-4029-867d-65947f75f04b" providerId="ADAL" clId="{20311160-9C44-4A1B-B839-D93F62B320C2}" dt="2024-02-22T22:49:05.964" v="627"/>
          <ac:spMkLst>
            <pc:docMk/>
            <pc:sldMk cId="0" sldId="276"/>
            <ac:spMk id="50" creationId="{4C55F075-5E0E-FB0D-A155-A3BC6F2B50F1}"/>
          </ac:spMkLst>
        </pc:spChg>
      </pc:sldChg>
      <pc:sldChg chg="addSp delSp modSp mod modTransition">
        <pc:chgData name="Anderson Delgado Fontes" userId="df46bf7d-cac9-4029-867d-65947f75f04b" providerId="ADAL" clId="{20311160-9C44-4A1B-B839-D93F62B320C2}" dt="2024-02-22T22:49:12.913" v="630"/>
        <pc:sldMkLst>
          <pc:docMk/>
          <pc:sldMk cId="0" sldId="277"/>
        </pc:sldMkLst>
        <pc:spChg chg="del">
          <ac:chgData name="Anderson Delgado Fontes" userId="df46bf7d-cac9-4029-867d-65947f75f04b" providerId="ADAL" clId="{20311160-9C44-4A1B-B839-D93F62B320C2}" dt="2024-02-22T22:49:09.611" v="628" actId="478"/>
          <ac:spMkLst>
            <pc:docMk/>
            <pc:sldMk cId="0" sldId="277"/>
            <ac:spMk id="2" creationId="{00000000-0000-0000-0000-000000000000}"/>
          </ac:spMkLst>
        </pc:spChg>
        <pc:spChg chg="add del mod">
          <ac:chgData name="Anderson Delgado Fontes" userId="df46bf7d-cac9-4029-867d-65947f75f04b" providerId="ADAL" clId="{20311160-9C44-4A1B-B839-D93F62B320C2}" dt="2024-02-22T22:49:12.397" v="629" actId="478"/>
          <ac:spMkLst>
            <pc:docMk/>
            <pc:sldMk cId="0" sldId="277"/>
            <ac:spMk id="47" creationId="{A9D40E54-64A1-EF08-418D-5991E1D241DA}"/>
          </ac:spMkLst>
        </pc:spChg>
        <pc:spChg chg="add mod">
          <ac:chgData name="Anderson Delgado Fontes" userId="df46bf7d-cac9-4029-867d-65947f75f04b" providerId="ADAL" clId="{20311160-9C44-4A1B-B839-D93F62B320C2}" dt="2024-02-22T22:49:12.913" v="630"/>
          <ac:spMkLst>
            <pc:docMk/>
            <pc:sldMk cId="0" sldId="277"/>
            <ac:spMk id="48" creationId="{179982EB-F97F-3B36-CA0E-5E3A56693DC5}"/>
          </ac:spMkLst>
        </pc:spChg>
      </pc:sldChg>
      <pc:sldChg chg="addSp delSp modSp mod modTransition">
        <pc:chgData name="Anderson Delgado Fontes" userId="df46bf7d-cac9-4029-867d-65947f75f04b" providerId="ADAL" clId="{20311160-9C44-4A1B-B839-D93F62B320C2}" dt="2024-02-23T19:15:33.771" v="1662" actId="14100"/>
        <pc:sldMkLst>
          <pc:docMk/>
          <pc:sldMk cId="0" sldId="278"/>
        </pc:sldMkLst>
        <pc:spChg chg="del">
          <ac:chgData name="Anderson Delgado Fontes" userId="df46bf7d-cac9-4029-867d-65947f75f04b" providerId="ADAL" clId="{20311160-9C44-4A1B-B839-D93F62B320C2}" dt="2024-02-22T22:49:18.433" v="631" actId="478"/>
          <ac:spMkLst>
            <pc:docMk/>
            <pc:sldMk cId="0" sldId="278"/>
            <ac:spMk id="2" creationId="{00000000-0000-0000-0000-000000000000}"/>
          </ac:spMkLst>
        </pc:spChg>
        <pc:spChg chg="mod">
          <ac:chgData name="Anderson Delgado Fontes" userId="df46bf7d-cac9-4029-867d-65947f75f04b" providerId="ADAL" clId="{20311160-9C44-4A1B-B839-D93F62B320C2}" dt="2024-02-23T19:15:33.771" v="1662" actId="14100"/>
          <ac:spMkLst>
            <pc:docMk/>
            <pc:sldMk cId="0" sldId="278"/>
            <ac:spMk id="43" creationId="{00000000-0000-0000-0000-000000000000}"/>
          </ac:spMkLst>
        </pc:spChg>
        <pc:spChg chg="add del mod">
          <ac:chgData name="Anderson Delgado Fontes" userId="df46bf7d-cac9-4029-867d-65947f75f04b" providerId="ADAL" clId="{20311160-9C44-4A1B-B839-D93F62B320C2}" dt="2024-02-22T22:49:21.222" v="632" actId="478"/>
          <ac:spMkLst>
            <pc:docMk/>
            <pc:sldMk cId="0" sldId="278"/>
            <ac:spMk id="45" creationId="{53B45199-F61F-C3EF-FE34-0F35EEA11044}"/>
          </ac:spMkLst>
        </pc:spChg>
        <pc:spChg chg="add mod">
          <ac:chgData name="Anderson Delgado Fontes" userId="df46bf7d-cac9-4029-867d-65947f75f04b" providerId="ADAL" clId="{20311160-9C44-4A1B-B839-D93F62B320C2}" dt="2024-02-22T22:49:21.880" v="633"/>
          <ac:spMkLst>
            <pc:docMk/>
            <pc:sldMk cId="0" sldId="278"/>
            <ac:spMk id="46" creationId="{48D71EFC-ADE8-97C0-3CC3-F238F31CF11F}"/>
          </ac:spMkLst>
        </pc:spChg>
      </pc:sldChg>
      <pc:sldChg chg="addSp delSp modSp mod modTransition">
        <pc:chgData name="Anderson Delgado Fontes" userId="df46bf7d-cac9-4029-867d-65947f75f04b" providerId="ADAL" clId="{20311160-9C44-4A1B-B839-D93F62B320C2}" dt="2024-02-23T19:16:24.837" v="1746" actId="20577"/>
        <pc:sldMkLst>
          <pc:docMk/>
          <pc:sldMk cId="0" sldId="279"/>
        </pc:sldMkLst>
        <pc:spChg chg="del">
          <ac:chgData name="Anderson Delgado Fontes" userId="df46bf7d-cac9-4029-867d-65947f75f04b" providerId="ADAL" clId="{20311160-9C44-4A1B-B839-D93F62B320C2}" dt="2024-02-22T22:49:26.239" v="634" actId="478"/>
          <ac:spMkLst>
            <pc:docMk/>
            <pc:sldMk cId="0" sldId="279"/>
            <ac:spMk id="2" creationId="{00000000-0000-0000-0000-000000000000}"/>
          </ac:spMkLst>
        </pc:spChg>
        <pc:spChg chg="mod">
          <ac:chgData name="Anderson Delgado Fontes" userId="df46bf7d-cac9-4029-867d-65947f75f04b" providerId="ADAL" clId="{20311160-9C44-4A1B-B839-D93F62B320C2}" dt="2024-02-23T19:16:24.837" v="1746" actId="20577"/>
          <ac:spMkLst>
            <pc:docMk/>
            <pc:sldMk cId="0" sldId="279"/>
            <ac:spMk id="5" creationId="{00000000-0000-0000-0000-000000000000}"/>
          </ac:spMkLst>
        </pc:spChg>
        <pc:spChg chg="add del mod">
          <ac:chgData name="Anderson Delgado Fontes" userId="df46bf7d-cac9-4029-867d-65947f75f04b" providerId="ADAL" clId="{20311160-9C44-4A1B-B839-D93F62B320C2}" dt="2024-02-22T22:49:28.932" v="635" actId="478"/>
          <ac:spMkLst>
            <pc:docMk/>
            <pc:sldMk cId="0" sldId="279"/>
            <ac:spMk id="46" creationId="{B126C903-8CCE-A254-C86A-C4D18FD92E81}"/>
          </ac:spMkLst>
        </pc:spChg>
        <pc:spChg chg="add mod">
          <ac:chgData name="Anderson Delgado Fontes" userId="df46bf7d-cac9-4029-867d-65947f75f04b" providerId="ADAL" clId="{20311160-9C44-4A1B-B839-D93F62B320C2}" dt="2024-02-22T22:49:29.247" v="636"/>
          <ac:spMkLst>
            <pc:docMk/>
            <pc:sldMk cId="0" sldId="279"/>
            <ac:spMk id="47" creationId="{E3759692-E935-044C-26A6-812C8FF280D2}"/>
          </ac:spMkLst>
        </pc:spChg>
      </pc:sldChg>
      <pc:sldChg chg="addSp delSp modSp mod modTransition">
        <pc:chgData name="Anderson Delgado Fontes" userId="df46bf7d-cac9-4029-867d-65947f75f04b" providerId="ADAL" clId="{20311160-9C44-4A1B-B839-D93F62B320C2}" dt="2024-02-22T22:49:36.228" v="639" actId="478"/>
        <pc:sldMkLst>
          <pc:docMk/>
          <pc:sldMk cId="0" sldId="280"/>
        </pc:sldMkLst>
        <pc:spChg chg="del">
          <ac:chgData name="Anderson Delgado Fontes" userId="df46bf7d-cac9-4029-867d-65947f75f04b" providerId="ADAL" clId="{20311160-9C44-4A1B-B839-D93F62B320C2}" dt="2024-02-22T22:49:33.421" v="637" actId="478"/>
          <ac:spMkLst>
            <pc:docMk/>
            <pc:sldMk cId="0" sldId="280"/>
            <ac:spMk id="2" creationId="{00000000-0000-0000-0000-000000000000}"/>
          </ac:spMkLst>
        </pc:spChg>
        <pc:spChg chg="add del mod">
          <ac:chgData name="Anderson Delgado Fontes" userId="df46bf7d-cac9-4029-867d-65947f75f04b" providerId="ADAL" clId="{20311160-9C44-4A1B-B839-D93F62B320C2}" dt="2024-02-22T22:49:36.228" v="639" actId="478"/>
          <ac:spMkLst>
            <pc:docMk/>
            <pc:sldMk cId="0" sldId="280"/>
            <ac:spMk id="37" creationId="{D7FAEE80-716F-C488-A46A-0316E3A26F8C}"/>
          </ac:spMkLst>
        </pc:spChg>
        <pc:spChg chg="add mod">
          <ac:chgData name="Anderson Delgado Fontes" userId="df46bf7d-cac9-4029-867d-65947f75f04b" providerId="ADAL" clId="{20311160-9C44-4A1B-B839-D93F62B320C2}" dt="2024-02-22T22:49:33.626" v="638"/>
          <ac:spMkLst>
            <pc:docMk/>
            <pc:sldMk cId="0" sldId="280"/>
            <ac:spMk id="38" creationId="{959A66D7-708B-95DB-C2C7-3395A6E03F99}"/>
          </ac:spMkLst>
        </pc:spChg>
      </pc:sldChg>
      <pc:sldChg chg="addSp delSp modSp mod">
        <pc:chgData name="Anderson Delgado Fontes" userId="df46bf7d-cac9-4029-867d-65947f75f04b" providerId="ADAL" clId="{20311160-9C44-4A1B-B839-D93F62B320C2}" dt="2024-02-23T19:50:00.480" v="2082" actId="1076"/>
        <pc:sldMkLst>
          <pc:docMk/>
          <pc:sldMk cId="0" sldId="281"/>
        </pc:sldMkLst>
        <pc:spChg chg="mod">
          <ac:chgData name="Anderson Delgado Fontes" userId="df46bf7d-cac9-4029-867d-65947f75f04b" providerId="ADAL" clId="{20311160-9C44-4A1B-B839-D93F62B320C2}" dt="2024-02-23T19:50:00.480" v="2082" actId="1076"/>
          <ac:spMkLst>
            <pc:docMk/>
            <pc:sldMk cId="0" sldId="281"/>
            <ac:spMk id="2" creationId="{00000000-0000-0000-0000-000000000000}"/>
          </ac:spMkLst>
        </pc:spChg>
        <pc:spChg chg="del">
          <ac:chgData name="Anderson Delgado Fontes" userId="df46bf7d-cac9-4029-867d-65947f75f04b" providerId="ADAL" clId="{20311160-9C44-4A1B-B839-D93F62B320C2}" dt="2024-02-22T22:50:24.910" v="644" actId="478"/>
          <ac:spMkLst>
            <pc:docMk/>
            <pc:sldMk cId="0" sldId="281"/>
            <ac:spMk id="3" creationId="{00000000-0000-0000-0000-000000000000}"/>
          </ac:spMkLst>
        </pc:spChg>
        <pc:spChg chg="add mod">
          <ac:chgData name="Anderson Delgado Fontes" userId="df46bf7d-cac9-4029-867d-65947f75f04b" providerId="ADAL" clId="{20311160-9C44-4A1B-B839-D93F62B320C2}" dt="2024-02-23T19:49:49.636" v="2081" actId="20577"/>
          <ac:spMkLst>
            <pc:docMk/>
            <pc:sldMk cId="0" sldId="281"/>
            <ac:spMk id="3" creationId="{3891C9CE-0C84-2680-1C2C-0C11F6A77540}"/>
          </ac:spMkLst>
        </pc:spChg>
        <pc:spChg chg="del">
          <ac:chgData name="Anderson Delgado Fontes" userId="df46bf7d-cac9-4029-867d-65947f75f04b" providerId="ADAL" clId="{20311160-9C44-4A1B-B839-D93F62B320C2}" dt="2024-02-22T22:50:23.406" v="643" actId="478"/>
          <ac:spMkLst>
            <pc:docMk/>
            <pc:sldMk cId="0" sldId="281"/>
            <ac:spMk id="4" creationId="{00000000-0000-0000-0000-000000000000}"/>
          </ac:spMkLst>
        </pc:spChg>
        <pc:spChg chg="del">
          <ac:chgData name="Anderson Delgado Fontes" userId="df46bf7d-cac9-4029-867d-65947f75f04b" providerId="ADAL" clId="{20311160-9C44-4A1B-B839-D93F62B320C2}" dt="2024-02-22T22:50:21.569" v="642" actId="478"/>
          <ac:spMkLst>
            <pc:docMk/>
            <pc:sldMk cId="0" sldId="281"/>
            <ac:spMk id="5" creationId="{00000000-0000-0000-0000-000000000000}"/>
          </ac:spMkLst>
        </pc:spChg>
        <pc:spChg chg="add del mod">
          <ac:chgData name="Anderson Delgado Fontes" userId="df46bf7d-cac9-4029-867d-65947f75f04b" providerId="ADAL" clId="{20311160-9C44-4A1B-B839-D93F62B320C2}" dt="2024-02-22T22:50:19.226" v="641" actId="478"/>
          <ac:spMkLst>
            <pc:docMk/>
            <pc:sldMk cId="0" sldId="281"/>
            <ac:spMk id="6" creationId="{E21A1F97-1F80-4672-BAE9-56A362627D13}"/>
          </ac:spMkLst>
        </pc:spChg>
      </pc:sldChg>
      <pc:sldChg chg="add del">
        <pc:chgData name="Anderson Delgado Fontes" userId="df46bf7d-cac9-4029-867d-65947f75f04b" providerId="ADAL" clId="{20311160-9C44-4A1B-B839-D93F62B320C2}" dt="2024-02-23T19:00:11.159" v="658" actId="47"/>
        <pc:sldMkLst>
          <pc:docMk/>
          <pc:sldMk cId="0" sldId="282"/>
        </pc:sldMkLst>
      </pc:sldChg>
      <pc:sldChg chg="add del">
        <pc:chgData name="Anderson Delgado Fontes" userId="df46bf7d-cac9-4029-867d-65947f75f04b" providerId="ADAL" clId="{20311160-9C44-4A1B-B839-D93F62B320C2}" dt="2024-02-23T19:00:11.159" v="658" actId="47"/>
        <pc:sldMkLst>
          <pc:docMk/>
          <pc:sldMk cId="0" sldId="283"/>
        </pc:sldMkLst>
      </pc:sldChg>
      <pc:sldChg chg="add del">
        <pc:chgData name="Anderson Delgado Fontes" userId="df46bf7d-cac9-4029-867d-65947f75f04b" providerId="ADAL" clId="{20311160-9C44-4A1B-B839-D93F62B320C2}" dt="2024-02-23T19:00:11.159" v="658" actId="47"/>
        <pc:sldMkLst>
          <pc:docMk/>
          <pc:sldMk cId="0" sldId="284"/>
        </pc:sldMkLst>
      </pc:sldChg>
      <pc:sldChg chg="add del">
        <pc:chgData name="Anderson Delgado Fontes" userId="df46bf7d-cac9-4029-867d-65947f75f04b" providerId="ADAL" clId="{20311160-9C44-4A1B-B839-D93F62B320C2}" dt="2024-02-23T19:00:11.159" v="658" actId="47"/>
        <pc:sldMkLst>
          <pc:docMk/>
          <pc:sldMk cId="0" sldId="285"/>
        </pc:sldMkLst>
      </pc:sldChg>
      <pc:sldChg chg="add del">
        <pc:chgData name="Anderson Delgado Fontes" userId="df46bf7d-cac9-4029-867d-65947f75f04b" providerId="ADAL" clId="{20311160-9C44-4A1B-B839-D93F62B320C2}" dt="2024-02-23T19:00:11.159" v="658" actId="47"/>
        <pc:sldMkLst>
          <pc:docMk/>
          <pc:sldMk cId="0" sldId="286"/>
        </pc:sldMkLst>
      </pc:sldChg>
      <pc:sldChg chg="add del">
        <pc:chgData name="Anderson Delgado Fontes" userId="df46bf7d-cac9-4029-867d-65947f75f04b" providerId="ADAL" clId="{20311160-9C44-4A1B-B839-D93F62B320C2}" dt="2024-02-23T19:00:11.159" v="658" actId="47"/>
        <pc:sldMkLst>
          <pc:docMk/>
          <pc:sldMk cId="0" sldId="287"/>
        </pc:sldMkLst>
      </pc:sldChg>
      <pc:sldChg chg="add del">
        <pc:chgData name="Anderson Delgado Fontes" userId="df46bf7d-cac9-4029-867d-65947f75f04b" providerId="ADAL" clId="{20311160-9C44-4A1B-B839-D93F62B320C2}" dt="2024-02-23T19:00:11.159" v="658" actId="47"/>
        <pc:sldMkLst>
          <pc:docMk/>
          <pc:sldMk cId="0" sldId="288"/>
        </pc:sldMkLst>
      </pc:sldChg>
      <pc:sldChg chg="add del">
        <pc:chgData name="Anderson Delgado Fontes" userId="df46bf7d-cac9-4029-867d-65947f75f04b" providerId="ADAL" clId="{20311160-9C44-4A1B-B839-D93F62B320C2}" dt="2024-02-23T19:00:11.159" v="658" actId="47"/>
        <pc:sldMkLst>
          <pc:docMk/>
          <pc:sldMk cId="0" sldId="289"/>
        </pc:sldMkLst>
      </pc:sldChg>
      <pc:sldChg chg="add del">
        <pc:chgData name="Anderson Delgado Fontes" userId="df46bf7d-cac9-4029-867d-65947f75f04b" providerId="ADAL" clId="{20311160-9C44-4A1B-B839-D93F62B320C2}" dt="2024-02-23T19:00:11.159" v="658" actId="47"/>
        <pc:sldMkLst>
          <pc:docMk/>
          <pc:sldMk cId="0" sldId="290"/>
        </pc:sldMkLst>
      </pc:sldChg>
      <pc:sldChg chg="add del">
        <pc:chgData name="Anderson Delgado Fontes" userId="df46bf7d-cac9-4029-867d-65947f75f04b" providerId="ADAL" clId="{20311160-9C44-4A1B-B839-D93F62B320C2}" dt="2024-02-23T19:00:11.159" v="658" actId="47"/>
        <pc:sldMkLst>
          <pc:docMk/>
          <pc:sldMk cId="0" sldId="291"/>
        </pc:sldMkLst>
      </pc:sldChg>
      <pc:sldChg chg="add del">
        <pc:chgData name="Anderson Delgado Fontes" userId="df46bf7d-cac9-4029-867d-65947f75f04b" providerId="ADAL" clId="{20311160-9C44-4A1B-B839-D93F62B320C2}" dt="2024-02-23T19:00:11.159" v="658" actId="47"/>
        <pc:sldMkLst>
          <pc:docMk/>
          <pc:sldMk cId="0" sldId="292"/>
        </pc:sldMkLst>
      </pc:sldChg>
      <pc:sldChg chg="add del">
        <pc:chgData name="Anderson Delgado Fontes" userId="df46bf7d-cac9-4029-867d-65947f75f04b" providerId="ADAL" clId="{20311160-9C44-4A1B-B839-D93F62B320C2}" dt="2024-02-23T19:00:11.159" v="658" actId="47"/>
        <pc:sldMkLst>
          <pc:docMk/>
          <pc:sldMk cId="0" sldId="293"/>
        </pc:sldMkLst>
      </pc:sldChg>
      <pc:sldChg chg="add del">
        <pc:chgData name="Anderson Delgado Fontes" userId="df46bf7d-cac9-4029-867d-65947f75f04b" providerId="ADAL" clId="{20311160-9C44-4A1B-B839-D93F62B320C2}" dt="2024-02-23T19:00:11.159" v="658" actId="47"/>
        <pc:sldMkLst>
          <pc:docMk/>
          <pc:sldMk cId="0" sldId="294"/>
        </pc:sldMkLst>
      </pc:sldChg>
      <pc:sldChg chg="add del">
        <pc:chgData name="Anderson Delgado Fontes" userId="df46bf7d-cac9-4029-867d-65947f75f04b" providerId="ADAL" clId="{20311160-9C44-4A1B-B839-D93F62B320C2}" dt="2024-02-23T19:00:11.159" v="658" actId="47"/>
        <pc:sldMkLst>
          <pc:docMk/>
          <pc:sldMk cId="0" sldId="295"/>
        </pc:sldMkLst>
      </pc:sldChg>
      <pc:sldChg chg="add del">
        <pc:chgData name="Anderson Delgado Fontes" userId="df46bf7d-cac9-4029-867d-65947f75f04b" providerId="ADAL" clId="{20311160-9C44-4A1B-B839-D93F62B320C2}" dt="2024-02-23T19:00:11.159" v="658" actId="47"/>
        <pc:sldMkLst>
          <pc:docMk/>
          <pc:sldMk cId="0" sldId="296"/>
        </pc:sldMkLst>
      </pc:sldChg>
      <pc:sldChg chg="add del">
        <pc:chgData name="Anderson Delgado Fontes" userId="df46bf7d-cac9-4029-867d-65947f75f04b" providerId="ADAL" clId="{20311160-9C44-4A1B-B839-D93F62B320C2}" dt="2024-02-23T19:00:11.159" v="658" actId="47"/>
        <pc:sldMkLst>
          <pc:docMk/>
          <pc:sldMk cId="0" sldId="297"/>
        </pc:sldMkLst>
      </pc:sldChg>
      <pc:sldChg chg="add del">
        <pc:chgData name="Anderson Delgado Fontes" userId="df46bf7d-cac9-4029-867d-65947f75f04b" providerId="ADAL" clId="{20311160-9C44-4A1B-B839-D93F62B320C2}" dt="2024-02-23T19:00:11.159" v="658" actId="47"/>
        <pc:sldMkLst>
          <pc:docMk/>
          <pc:sldMk cId="0" sldId="298"/>
        </pc:sldMkLst>
      </pc:sldChg>
      <pc:sldChg chg="add del">
        <pc:chgData name="Anderson Delgado Fontes" userId="df46bf7d-cac9-4029-867d-65947f75f04b" providerId="ADAL" clId="{20311160-9C44-4A1B-B839-D93F62B320C2}" dt="2024-02-23T19:00:11.159" v="658" actId="47"/>
        <pc:sldMkLst>
          <pc:docMk/>
          <pc:sldMk cId="0" sldId="299"/>
        </pc:sldMkLst>
      </pc:sldChg>
      <pc:sldChg chg="add del">
        <pc:chgData name="Anderson Delgado Fontes" userId="df46bf7d-cac9-4029-867d-65947f75f04b" providerId="ADAL" clId="{20311160-9C44-4A1B-B839-D93F62B320C2}" dt="2024-02-23T19:00:11.159" v="658" actId="47"/>
        <pc:sldMkLst>
          <pc:docMk/>
          <pc:sldMk cId="0" sldId="300"/>
        </pc:sldMkLst>
      </pc:sldChg>
      <pc:sldChg chg="add del">
        <pc:chgData name="Anderson Delgado Fontes" userId="df46bf7d-cac9-4029-867d-65947f75f04b" providerId="ADAL" clId="{20311160-9C44-4A1B-B839-D93F62B320C2}" dt="2024-02-23T19:00:11.159" v="658" actId="47"/>
        <pc:sldMkLst>
          <pc:docMk/>
          <pc:sldMk cId="0" sldId="301"/>
        </pc:sldMkLst>
      </pc:sldChg>
      <pc:sldChg chg="add del">
        <pc:chgData name="Anderson Delgado Fontes" userId="df46bf7d-cac9-4029-867d-65947f75f04b" providerId="ADAL" clId="{20311160-9C44-4A1B-B839-D93F62B320C2}" dt="2024-02-23T19:00:11.159" v="658" actId="47"/>
        <pc:sldMkLst>
          <pc:docMk/>
          <pc:sldMk cId="0" sldId="302"/>
        </pc:sldMkLst>
      </pc:sldChg>
      <pc:sldChg chg="add del">
        <pc:chgData name="Anderson Delgado Fontes" userId="df46bf7d-cac9-4029-867d-65947f75f04b" providerId="ADAL" clId="{20311160-9C44-4A1B-B839-D93F62B320C2}" dt="2024-02-23T19:00:11.159" v="658" actId="47"/>
        <pc:sldMkLst>
          <pc:docMk/>
          <pc:sldMk cId="0" sldId="303"/>
        </pc:sldMkLst>
      </pc:sldChg>
      <pc:sldChg chg="add del">
        <pc:chgData name="Anderson Delgado Fontes" userId="df46bf7d-cac9-4029-867d-65947f75f04b" providerId="ADAL" clId="{20311160-9C44-4A1B-B839-D93F62B320C2}" dt="2024-02-23T19:00:11.159" v="658" actId="47"/>
        <pc:sldMkLst>
          <pc:docMk/>
          <pc:sldMk cId="0" sldId="304"/>
        </pc:sldMkLst>
      </pc:sldChg>
      <pc:sldChg chg="add del">
        <pc:chgData name="Anderson Delgado Fontes" userId="df46bf7d-cac9-4029-867d-65947f75f04b" providerId="ADAL" clId="{20311160-9C44-4A1B-B839-D93F62B320C2}" dt="2024-02-23T19:00:11.159" v="658" actId="47"/>
        <pc:sldMkLst>
          <pc:docMk/>
          <pc:sldMk cId="0" sldId="305"/>
        </pc:sldMkLst>
      </pc:sldChg>
      <pc:sldChg chg="add del">
        <pc:chgData name="Anderson Delgado Fontes" userId="df46bf7d-cac9-4029-867d-65947f75f04b" providerId="ADAL" clId="{20311160-9C44-4A1B-B839-D93F62B320C2}" dt="2024-02-23T19:00:11.159" v="658" actId="47"/>
        <pc:sldMkLst>
          <pc:docMk/>
          <pc:sldMk cId="0" sldId="306"/>
        </pc:sldMkLst>
      </pc:sldChg>
      <pc:sldChg chg="add del">
        <pc:chgData name="Anderson Delgado Fontes" userId="df46bf7d-cac9-4029-867d-65947f75f04b" providerId="ADAL" clId="{20311160-9C44-4A1B-B839-D93F62B320C2}" dt="2024-02-23T19:00:11.159" v="658" actId="47"/>
        <pc:sldMkLst>
          <pc:docMk/>
          <pc:sldMk cId="0" sldId="307"/>
        </pc:sldMkLst>
      </pc:sldChg>
      <pc:sldChg chg="add del">
        <pc:chgData name="Anderson Delgado Fontes" userId="df46bf7d-cac9-4029-867d-65947f75f04b" providerId="ADAL" clId="{20311160-9C44-4A1B-B839-D93F62B320C2}" dt="2024-02-23T19:00:11.159" v="658" actId="47"/>
        <pc:sldMkLst>
          <pc:docMk/>
          <pc:sldMk cId="0" sldId="308"/>
        </pc:sldMkLst>
      </pc:sldChg>
      <pc:sldChg chg="add del">
        <pc:chgData name="Anderson Delgado Fontes" userId="df46bf7d-cac9-4029-867d-65947f75f04b" providerId="ADAL" clId="{20311160-9C44-4A1B-B839-D93F62B320C2}" dt="2024-02-23T19:00:11.159" v="658" actId="47"/>
        <pc:sldMkLst>
          <pc:docMk/>
          <pc:sldMk cId="0" sldId="309"/>
        </pc:sldMkLst>
      </pc:sldChg>
      <pc:sldChg chg="add del">
        <pc:chgData name="Anderson Delgado Fontes" userId="df46bf7d-cac9-4029-867d-65947f75f04b" providerId="ADAL" clId="{20311160-9C44-4A1B-B839-D93F62B320C2}" dt="2024-02-23T19:00:11.159" v="658" actId="47"/>
        <pc:sldMkLst>
          <pc:docMk/>
          <pc:sldMk cId="0" sldId="310"/>
        </pc:sldMkLst>
      </pc:sldChg>
      <pc:sldChg chg="add del">
        <pc:chgData name="Anderson Delgado Fontes" userId="df46bf7d-cac9-4029-867d-65947f75f04b" providerId="ADAL" clId="{20311160-9C44-4A1B-B839-D93F62B320C2}" dt="2024-02-23T19:00:11.159" v="658" actId="47"/>
        <pc:sldMkLst>
          <pc:docMk/>
          <pc:sldMk cId="0" sldId="311"/>
        </pc:sldMkLst>
      </pc:sldChg>
      <pc:sldChg chg="add del">
        <pc:chgData name="Anderson Delgado Fontes" userId="df46bf7d-cac9-4029-867d-65947f75f04b" providerId="ADAL" clId="{20311160-9C44-4A1B-B839-D93F62B320C2}" dt="2024-02-23T19:00:11.159" v="658" actId="47"/>
        <pc:sldMkLst>
          <pc:docMk/>
          <pc:sldMk cId="0" sldId="312"/>
        </pc:sldMkLst>
      </pc:sldChg>
      <pc:sldChg chg="add del">
        <pc:chgData name="Anderson Delgado Fontes" userId="df46bf7d-cac9-4029-867d-65947f75f04b" providerId="ADAL" clId="{20311160-9C44-4A1B-B839-D93F62B320C2}" dt="2024-02-23T19:00:11.159" v="658" actId="47"/>
        <pc:sldMkLst>
          <pc:docMk/>
          <pc:sldMk cId="0" sldId="313"/>
        </pc:sldMkLst>
      </pc:sldChg>
      <pc:sldChg chg="add del">
        <pc:chgData name="Anderson Delgado Fontes" userId="df46bf7d-cac9-4029-867d-65947f75f04b" providerId="ADAL" clId="{20311160-9C44-4A1B-B839-D93F62B320C2}" dt="2024-02-23T19:00:11.159" v="658" actId="47"/>
        <pc:sldMkLst>
          <pc:docMk/>
          <pc:sldMk cId="0" sldId="314"/>
        </pc:sldMkLst>
      </pc:sldChg>
      <pc:sldChg chg="add del">
        <pc:chgData name="Anderson Delgado Fontes" userId="df46bf7d-cac9-4029-867d-65947f75f04b" providerId="ADAL" clId="{20311160-9C44-4A1B-B839-D93F62B320C2}" dt="2024-02-23T19:00:11.159" v="658" actId="47"/>
        <pc:sldMkLst>
          <pc:docMk/>
          <pc:sldMk cId="0" sldId="315"/>
        </pc:sldMkLst>
      </pc:sldChg>
      <pc:sldChg chg="add del">
        <pc:chgData name="Anderson Delgado Fontes" userId="df46bf7d-cac9-4029-867d-65947f75f04b" providerId="ADAL" clId="{20311160-9C44-4A1B-B839-D93F62B320C2}" dt="2024-02-23T19:00:11.159" v="658" actId="47"/>
        <pc:sldMkLst>
          <pc:docMk/>
          <pc:sldMk cId="0" sldId="316"/>
        </pc:sldMkLst>
      </pc:sldChg>
      <pc:sldChg chg="add del">
        <pc:chgData name="Anderson Delgado Fontes" userId="df46bf7d-cac9-4029-867d-65947f75f04b" providerId="ADAL" clId="{20311160-9C44-4A1B-B839-D93F62B320C2}" dt="2024-02-23T19:00:11.159" v="658" actId="47"/>
        <pc:sldMkLst>
          <pc:docMk/>
          <pc:sldMk cId="0" sldId="317"/>
        </pc:sldMkLst>
      </pc:sldChg>
      <pc:sldChg chg="add del">
        <pc:chgData name="Anderson Delgado Fontes" userId="df46bf7d-cac9-4029-867d-65947f75f04b" providerId="ADAL" clId="{20311160-9C44-4A1B-B839-D93F62B320C2}" dt="2024-02-23T19:00:11.159" v="658" actId="47"/>
        <pc:sldMkLst>
          <pc:docMk/>
          <pc:sldMk cId="0" sldId="318"/>
        </pc:sldMkLst>
      </pc:sldChg>
      <pc:sldChg chg="add del">
        <pc:chgData name="Anderson Delgado Fontes" userId="df46bf7d-cac9-4029-867d-65947f75f04b" providerId="ADAL" clId="{20311160-9C44-4A1B-B839-D93F62B320C2}" dt="2024-02-23T19:00:11.159" v="658" actId="47"/>
        <pc:sldMkLst>
          <pc:docMk/>
          <pc:sldMk cId="0" sldId="319"/>
        </pc:sldMkLst>
      </pc:sldChg>
      <pc:sldChg chg="add del">
        <pc:chgData name="Anderson Delgado Fontes" userId="df46bf7d-cac9-4029-867d-65947f75f04b" providerId="ADAL" clId="{20311160-9C44-4A1B-B839-D93F62B320C2}" dt="2024-02-23T19:00:11.159" v="658" actId="47"/>
        <pc:sldMkLst>
          <pc:docMk/>
          <pc:sldMk cId="0" sldId="320"/>
        </pc:sldMkLst>
      </pc:sldChg>
      <pc:sldChg chg="add del">
        <pc:chgData name="Anderson Delgado Fontes" userId="df46bf7d-cac9-4029-867d-65947f75f04b" providerId="ADAL" clId="{20311160-9C44-4A1B-B839-D93F62B320C2}" dt="2024-02-23T19:00:11.159" v="658" actId="47"/>
        <pc:sldMkLst>
          <pc:docMk/>
          <pc:sldMk cId="0" sldId="321"/>
        </pc:sldMkLst>
      </pc:sldChg>
      <pc:sldChg chg="add del">
        <pc:chgData name="Anderson Delgado Fontes" userId="df46bf7d-cac9-4029-867d-65947f75f04b" providerId="ADAL" clId="{20311160-9C44-4A1B-B839-D93F62B320C2}" dt="2024-02-23T19:00:11.159" v="658" actId="47"/>
        <pc:sldMkLst>
          <pc:docMk/>
          <pc:sldMk cId="0" sldId="322"/>
        </pc:sldMkLst>
      </pc:sldChg>
      <pc:sldChg chg="add del">
        <pc:chgData name="Anderson Delgado Fontes" userId="df46bf7d-cac9-4029-867d-65947f75f04b" providerId="ADAL" clId="{20311160-9C44-4A1B-B839-D93F62B320C2}" dt="2024-02-23T19:00:11.159" v="658" actId="47"/>
        <pc:sldMkLst>
          <pc:docMk/>
          <pc:sldMk cId="0" sldId="323"/>
        </pc:sldMkLst>
      </pc:sldChg>
      <pc:sldChg chg="add del">
        <pc:chgData name="Anderson Delgado Fontes" userId="df46bf7d-cac9-4029-867d-65947f75f04b" providerId="ADAL" clId="{20311160-9C44-4A1B-B839-D93F62B320C2}" dt="2024-02-23T19:00:11.159" v="658" actId="47"/>
        <pc:sldMkLst>
          <pc:docMk/>
          <pc:sldMk cId="0" sldId="324"/>
        </pc:sldMkLst>
      </pc:sldChg>
      <pc:sldChg chg="add del">
        <pc:chgData name="Anderson Delgado Fontes" userId="df46bf7d-cac9-4029-867d-65947f75f04b" providerId="ADAL" clId="{20311160-9C44-4A1B-B839-D93F62B320C2}" dt="2024-02-23T19:00:11.159" v="658" actId="47"/>
        <pc:sldMkLst>
          <pc:docMk/>
          <pc:sldMk cId="0" sldId="325"/>
        </pc:sldMkLst>
      </pc:sldChg>
      <pc:sldChg chg="add del">
        <pc:chgData name="Anderson Delgado Fontes" userId="df46bf7d-cac9-4029-867d-65947f75f04b" providerId="ADAL" clId="{20311160-9C44-4A1B-B839-D93F62B320C2}" dt="2024-02-23T19:00:11.159" v="658" actId="47"/>
        <pc:sldMkLst>
          <pc:docMk/>
          <pc:sldMk cId="0" sldId="326"/>
        </pc:sldMkLst>
      </pc:sldChg>
      <pc:sldChg chg="add del">
        <pc:chgData name="Anderson Delgado Fontes" userId="df46bf7d-cac9-4029-867d-65947f75f04b" providerId="ADAL" clId="{20311160-9C44-4A1B-B839-D93F62B320C2}" dt="2024-02-23T19:00:11.159" v="658" actId="47"/>
        <pc:sldMkLst>
          <pc:docMk/>
          <pc:sldMk cId="0" sldId="327"/>
        </pc:sldMkLst>
      </pc:sldChg>
      <pc:sldChg chg="add del">
        <pc:chgData name="Anderson Delgado Fontes" userId="df46bf7d-cac9-4029-867d-65947f75f04b" providerId="ADAL" clId="{20311160-9C44-4A1B-B839-D93F62B320C2}" dt="2024-02-23T19:00:11.159" v="658" actId="47"/>
        <pc:sldMkLst>
          <pc:docMk/>
          <pc:sldMk cId="0" sldId="328"/>
        </pc:sldMkLst>
      </pc:sldChg>
      <pc:sldChg chg="add del">
        <pc:chgData name="Anderson Delgado Fontes" userId="df46bf7d-cac9-4029-867d-65947f75f04b" providerId="ADAL" clId="{20311160-9C44-4A1B-B839-D93F62B320C2}" dt="2024-02-23T19:00:11.159" v="658" actId="47"/>
        <pc:sldMkLst>
          <pc:docMk/>
          <pc:sldMk cId="0" sldId="329"/>
        </pc:sldMkLst>
      </pc:sldChg>
      <pc:sldChg chg="add del">
        <pc:chgData name="Anderson Delgado Fontes" userId="df46bf7d-cac9-4029-867d-65947f75f04b" providerId="ADAL" clId="{20311160-9C44-4A1B-B839-D93F62B320C2}" dt="2024-02-23T19:00:11.159" v="658" actId="47"/>
        <pc:sldMkLst>
          <pc:docMk/>
          <pc:sldMk cId="0" sldId="330"/>
        </pc:sldMkLst>
      </pc:sldChg>
      <pc:sldChg chg="add del">
        <pc:chgData name="Anderson Delgado Fontes" userId="df46bf7d-cac9-4029-867d-65947f75f04b" providerId="ADAL" clId="{20311160-9C44-4A1B-B839-D93F62B320C2}" dt="2024-02-23T19:00:11.159" v="658" actId="47"/>
        <pc:sldMkLst>
          <pc:docMk/>
          <pc:sldMk cId="0" sldId="331"/>
        </pc:sldMkLst>
      </pc:sldChg>
      <pc:sldChg chg="add del">
        <pc:chgData name="Anderson Delgado Fontes" userId="df46bf7d-cac9-4029-867d-65947f75f04b" providerId="ADAL" clId="{20311160-9C44-4A1B-B839-D93F62B320C2}" dt="2024-02-23T19:00:11.159" v="658" actId="47"/>
        <pc:sldMkLst>
          <pc:docMk/>
          <pc:sldMk cId="0" sldId="332"/>
        </pc:sldMkLst>
      </pc:sldChg>
      <pc:sldChg chg="add del">
        <pc:chgData name="Anderson Delgado Fontes" userId="df46bf7d-cac9-4029-867d-65947f75f04b" providerId="ADAL" clId="{20311160-9C44-4A1B-B839-D93F62B320C2}" dt="2024-02-23T19:00:11.159" v="658" actId="47"/>
        <pc:sldMkLst>
          <pc:docMk/>
          <pc:sldMk cId="0" sldId="333"/>
        </pc:sldMkLst>
      </pc:sldChg>
      <pc:sldChg chg="add del">
        <pc:chgData name="Anderson Delgado Fontes" userId="df46bf7d-cac9-4029-867d-65947f75f04b" providerId="ADAL" clId="{20311160-9C44-4A1B-B839-D93F62B320C2}" dt="2024-02-23T19:00:11.159" v="658" actId="47"/>
        <pc:sldMkLst>
          <pc:docMk/>
          <pc:sldMk cId="0" sldId="334"/>
        </pc:sldMkLst>
      </pc:sldChg>
      <pc:sldChg chg="add del">
        <pc:chgData name="Anderson Delgado Fontes" userId="df46bf7d-cac9-4029-867d-65947f75f04b" providerId="ADAL" clId="{20311160-9C44-4A1B-B839-D93F62B320C2}" dt="2024-02-23T19:00:11.159" v="658" actId="47"/>
        <pc:sldMkLst>
          <pc:docMk/>
          <pc:sldMk cId="0" sldId="335"/>
        </pc:sldMkLst>
      </pc:sldChg>
      <pc:sldChg chg="add del">
        <pc:chgData name="Anderson Delgado Fontes" userId="df46bf7d-cac9-4029-867d-65947f75f04b" providerId="ADAL" clId="{20311160-9C44-4A1B-B839-D93F62B320C2}" dt="2024-02-23T19:00:11.159" v="658" actId="47"/>
        <pc:sldMkLst>
          <pc:docMk/>
          <pc:sldMk cId="0" sldId="336"/>
        </pc:sldMkLst>
      </pc:sldChg>
      <pc:sldChg chg="add del">
        <pc:chgData name="Anderson Delgado Fontes" userId="df46bf7d-cac9-4029-867d-65947f75f04b" providerId="ADAL" clId="{20311160-9C44-4A1B-B839-D93F62B320C2}" dt="2024-02-23T19:00:11.159" v="658" actId="47"/>
        <pc:sldMkLst>
          <pc:docMk/>
          <pc:sldMk cId="0" sldId="337"/>
        </pc:sldMkLst>
      </pc:sldChg>
      <pc:sldChg chg="add del">
        <pc:chgData name="Anderson Delgado Fontes" userId="df46bf7d-cac9-4029-867d-65947f75f04b" providerId="ADAL" clId="{20311160-9C44-4A1B-B839-D93F62B320C2}" dt="2024-02-23T19:00:11.159" v="658" actId="47"/>
        <pc:sldMkLst>
          <pc:docMk/>
          <pc:sldMk cId="0" sldId="338"/>
        </pc:sldMkLst>
      </pc:sldChg>
      <pc:sldChg chg="add del">
        <pc:chgData name="Anderson Delgado Fontes" userId="df46bf7d-cac9-4029-867d-65947f75f04b" providerId="ADAL" clId="{20311160-9C44-4A1B-B839-D93F62B320C2}" dt="2024-02-23T19:00:11.159" v="658" actId="47"/>
        <pc:sldMkLst>
          <pc:docMk/>
          <pc:sldMk cId="0" sldId="339"/>
        </pc:sldMkLst>
      </pc:sldChg>
      <pc:sldChg chg="add del">
        <pc:chgData name="Anderson Delgado Fontes" userId="df46bf7d-cac9-4029-867d-65947f75f04b" providerId="ADAL" clId="{20311160-9C44-4A1B-B839-D93F62B320C2}" dt="2024-02-23T19:00:11.159" v="658" actId="47"/>
        <pc:sldMkLst>
          <pc:docMk/>
          <pc:sldMk cId="0" sldId="340"/>
        </pc:sldMkLst>
      </pc:sldChg>
      <pc:sldChg chg="add del">
        <pc:chgData name="Anderson Delgado Fontes" userId="df46bf7d-cac9-4029-867d-65947f75f04b" providerId="ADAL" clId="{20311160-9C44-4A1B-B839-D93F62B320C2}" dt="2024-02-23T19:00:11.159" v="658" actId="47"/>
        <pc:sldMkLst>
          <pc:docMk/>
          <pc:sldMk cId="0" sldId="341"/>
        </pc:sldMkLst>
      </pc:sldChg>
      <pc:sldChg chg="add del">
        <pc:chgData name="Anderson Delgado Fontes" userId="df46bf7d-cac9-4029-867d-65947f75f04b" providerId="ADAL" clId="{20311160-9C44-4A1B-B839-D93F62B320C2}" dt="2024-02-23T19:00:11.159" v="658" actId="47"/>
        <pc:sldMkLst>
          <pc:docMk/>
          <pc:sldMk cId="0" sldId="342"/>
        </pc:sldMkLst>
      </pc:sldChg>
      <pc:sldChg chg="add del">
        <pc:chgData name="Anderson Delgado Fontes" userId="df46bf7d-cac9-4029-867d-65947f75f04b" providerId="ADAL" clId="{20311160-9C44-4A1B-B839-D93F62B320C2}" dt="2024-02-23T19:00:11.159" v="658" actId="47"/>
        <pc:sldMkLst>
          <pc:docMk/>
          <pc:sldMk cId="0" sldId="343"/>
        </pc:sldMkLst>
      </pc:sldChg>
      <pc:sldChg chg="add del">
        <pc:chgData name="Anderson Delgado Fontes" userId="df46bf7d-cac9-4029-867d-65947f75f04b" providerId="ADAL" clId="{20311160-9C44-4A1B-B839-D93F62B320C2}" dt="2024-02-23T19:00:11.159" v="658" actId="47"/>
        <pc:sldMkLst>
          <pc:docMk/>
          <pc:sldMk cId="0" sldId="344"/>
        </pc:sldMkLst>
      </pc:sldChg>
      <pc:sldChg chg="add del">
        <pc:chgData name="Anderson Delgado Fontes" userId="df46bf7d-cac9-4029-867d-65947f75f04b" providerId="ADAL" clId="{20311160-9C44-4A1B-B839-D93F62B320C2}" dt="2024-02-23T19:00:11.159" v="658" actId="47"/>
        <pc:sldMkLst>
          <pc:docMk/>
          <pc:sldMk cId="0" sldId="345"/>
        </pc:sldMkLst>
      </pc:sldChg>
      <pc:sldChg chg="add del">
        <pc:chgData name="Anderson Delgado Fontes" userId="df46bf7d-cac9-4029-867d-65947f75f04b" providerId="ADAL" clId="{20311160-9C44-4A1B-B839-D93F62B320C2}" dt="2024-02-23T19:00:11.159" v="658" actId="47"/>
        <pc:sldMkLst>
          <pc:docMk/>
          <pc:sldMk cId="0" sldId="346"/>
        </pc:sldMkLst>
      </pc:sldChg>
      <pc:sldChg chg="add del">
        <pc:chgData name="Anderson Delgado Fontes" userId="df46bf7d-cac9-4029-867d-65947f75f04b" providerId="ADAL" clId="{20311160-9C44-4A1B-B839-D93F62B320C2}" dt="2024-02-23T19:00:11.159" v="658" actId="47"/>
        <pc:sldMkLst>
          <pc:docMk/>
          <pc:sldMk cId="0" sldId="347"/>
        </pc:sldMkLst>
      </pc:sldChg>
      <pc:sldChg chg="add del">
        <pc:chgData name="Anderson Delgado Fontes" userId="df46bf7d-cac9-4029-867d-65947f75f04b" providerId="ADAL" clId="{20311160-9C44-4A1B-B839-D93F62B320C2}" dt="2024-02-23T19:00:11.159" v="658" actId="47"/>
        <pc:sldMkLst>
          <pc:docMk/>
          <pc:sldMk cId="0" sldId="348"/>
        </pc:sldMkLst>
      </pc:sldChg>
      <pc:sldChg chg="add del">
        <pc:chgData name="Anderson Delgado Fontes" userId="df46bf7d-cac9-4029-867d-65947f75f04b" providerId="ADAL" clId="{20311160-9C44-4A1B-B839-D93F62B320C2}" dt="2024-02-23T19:00:11.159" v="658" actId="47"/>
        <pc:sldMkLst>
          <pc:docMk/>
          <pc:sldMk cId="0" sldId="349"/>
        </pc:sldMkLst>
      </pc:sldChg>
      <pc:sldChg chg="add del">
        <pc:chgData name="Anderson Delgado Fontes" userId="df46bf7d-cac9-4029-867d-65947f75f04b" providerId="ADAL" clId="{20311160-9C44-4A1B-B839-D93F62B320C2}" dt="2024-02-23T19:00:11.159" v="658" actId="47"/>
        <pc:sldMkLst>
          <pc:docMk/>
          <pc:sldMk cId="0" sldId="350"/>
        </pc:sldMkLst>
      </pc:sldChg>
      <pc:sldChg chg="add del">
        <pc:chgData name="Anderson Delgado Fontes" userId="df46bf7d-cac9-4029-867d-65947f75f04b" providerId="ADAL" clId="{20311160-9C44-4A1B-B839-D93F62B320C2}" dt="2024-02-23T19:00:11.159" v="658" actId="47"/>
        <pc:sldMkLst>
          <pc:docMk/>
          <pc:sldMk cId="0" sldId="351"/>
        </pc:sldMkLst>
      </pc:sldChg>
      <pc:sldChg chg="add del">
        <pc:chgData name="Anderson Delgado Fontes" userId="df46bf7d-cac9-4029-867d-65947f75f04b" providerId="ADAL" clId="{20311160-9C44-4A1B-B839-D93F62B320C2}" dt="2024-02-23T19:00:11.159" v="658" actId="47"/>
        <pc:sldMkLst>
          <pc:docMk/>
          <pc:sldMk cId="0" sldId="352"/>
        </pc:sldMkLst>
      </pc:sldChg>
      <pc:sldChg chg="add del">
        <pc:chgData name="Anderson Delgado Fontes" userId="df46bf7d-cac9-4029-867d-65947f75f04b" providerId="ADAL" clId="{20311160-9C44-4A1B-B839-D93F62B320C2}" dt="2024-02-23T19:00:11.159" v="658" actId="47"/>
        <pc:sldMkLst>
          <pc:docMk/>
          <pc:sldMk cId="0" sldId="353"/>
        </pc:sldMkLst>
      </pc:sldChg>
      <pc:sldChg chg="add del">
        <pc:chgData name="Anderson Delgado Fontes" userId="df46bf7d-cac9-4029-867d-65947f75f04b" providerId="ADAL" clId="{20311160-9C44-4A1B-B839-D93F62B320C2}" dt="2024-02-23T19:00:11.159" v="658" actId="47"/>
        <pc:sldMkLst>
          <pc:docMk/>
          <pc:sldMk cId="0" sldId="354"/>
        </pc:sldMkLst>
      </pc:sldChg>
      <pc:sldChg chg="add del">
        <pc:chgData name="Anderson Delgado Fontes" userId="df46bf7d-cac9-4029-867d-65947f75f04b" providerId="ADAL" clId="{20311160-9C44-4A1B-B839-D93F62B320C2}" dt="2024-02-23T19:00:11.159" v="658" actId="47"/>
        <pc:sldMkLst>
          <pc:docMk/>
          <pc:sldMk cId="0" sldId="355"/>
        </pc:sldMkLst>
      </pc:sldChg>
      <pc:sldChg chg="add del">
        <pc:chgData name="Anderson Delgado Fontes" userId="df46bf7d-cac9-4029-867d-65947f75f04b" providerId="ADAL" clId="{20311160-9C44-4A1B-B839-D93F62B320C2}" dt="2024-02-23T19:00:11.159" v="658" actId="47"/>
        <pc:sldMkLst>
          <pc:docMk/>
          <pc:sldMk cId="0" sldId="356"/>
        </pc:sldMkLst>
      </pc:sldChg>
      <pc:sldChg chg="add del">
        <pc:chgData name="Anderson Delgado Fontes" userId="df46bf7d-cac9-4029-867d-65947f75f04b" providerId="ADAL" clId="{20311160-9C44-4A1B-B839-D93F62B320C2}" dt="2024-02-23T19:00:11.159" v="658" actId="47"/>
        <pc:sldMkLst>
          <pc:docMk/>
          <pc:sldMk cId="0" sldId="357"/>
        </pc:sldMkLst>
      </pc:sldChg>
      <pc:sldChg chg="add del">
        <pc:chgData name="Anderson Delgado Fontes" userId="df46bf7d-cac9-4029-867d-65947f75f04b" providerId="ADAL" clId="{20311160-9C44-4A1B-B839-D93F62B320C2}" dt="2024-02-23T19:00:11.159" v="658" actId="47"/>
        <pc:sldMkLst>
          <pc:docMk/>
          <pc:sldMk cId="0" sldId="358"/>
        </pc:sldMkLst>
      </pc:sldChg>
      <pc:sldChg chg="add del">
        <pc:chgData name="Anderson Delgado Fontes" userId="df46bf7d-cac9-4029-867d-65947f75f04b" providerId="ADAL" clId="{20311160-9C44-4A1B-B839-D93F62B320C2}" dt="2024-02-23T19:00:11.159" v="658" actId="47"/>
        <pc:sldMkLst>
          <pc:docMk/>
          <pc:sldMk cId="0" sldId="359"/>
        </pc:sldMkLst>
      </pc:sldChg>
      <pc:sldChg chg="add del">
        <pc:chgData name="Anderson Delgado Fontes" userId="df46bf7d-cac9-4029-867d-65947f75f04b" providerId="ADAL" clId="{20311160-9C44-4A1B-B839-D93F62B320C2}" dt="2024-02-23T19:00:11.159" v="658" actId="47"/>
        <pc:sldMkLst>
          <pc:docMk/>
          <pc:sldMk cId="0" sldId="360"/>
        </pc:sldMkLst>
      </pc:sldChg>
      <pc:sldChg chg="add del">
        <pc:chgData name="Anderson Delgado Fontes" userId="df46bf7d-cac9-4029-867d-65947f75f04b" providerId="ADAL" clId="{20311160-9C44-4A1B-B839-D93F62B320C2}" dt="2024-02-23T19:00:11.159" v="658" actId="47"/>
        <pc:sldMkLst>
          <pc:docMk/>
          <pc:sldMk cId="0" sldId="361"/>
        </pc:sldMkLst>
      </pc:sldChg>
      <pc:sldChg chg="add del">
        <pc:chgData name="Anderson Delgado Fontes" userId="df46bf7d-cac9-4029-867d-65947f75f04b" providerId="ADAL" clId="{20311160-9C44-4A1B-B839-D93F62B320C2}" dt="2024-02-23T19:00:11.159" v="658" actId="47"/>
        <pc:sldMkLst>
          <pc:docMk/>
          <pc:sldMk cId="0" sldId="362"/>
        </pc:sldMkLst>
      </pc:sldChg>
      <pc:sldChg chg="add del">
        <pc:chgData name="Anderson Delgado Fontes" userId="df46bf7d-cac9-4029-867d-65947f75f04b" providerId="ADAL" clId="{20311160-9C44-4A1B-B839-D93F62B320C2}" dt="2024-02-23T19:00:11.159" v="658" actId="47"/>
        <pc:sldMkLst>
          <pc:docMk/>
          <pc:sldMk cId="0" sldId="363"/>
        </pc:sldMkLst>
      </pc:sldChg>
      <pc:sldChg chg="add del">
        <pc:chgData name="Anderson Delgado Fontes" userId="df46bf7d-cac9-4029-867d-65947f75f04b" providerId="ADAL" clId="{20311160-9C44-4A1B-B839-D93F62B320C2}" dt="2024-02-23T19:00:11.159" v="658" actId="47"/>
        <pc:sldMkLst>
          <pc:docMk/>
          <pc:sldMk cId="0" sldId="364"/>
        </pc:sldMkLst>
      </pc:sldChg>
      <pc:sldChg chg="add del">
        <pc:chgData name="Anderson Delgado Fontes" userId="df46bf7d-cac9-4029-867d-65947f75f04b" providerId="ADAL" clId="{20311160-9C44-4A1B-B839-D93F62B320C2}" dt="2024-02-23T19:00:11.159" v="658" actId="47"/>
        <pc:sldMkLst>
          <pc:docMk/>
          <pc:sldMk cId="0" sldId="365"/>
        </pc:sldMkLst>
      </pc:sldChg>
      <pc:sldChg chg="add del">
        <pc:chgData name="Anderson Delgado Fontes" userId="df46bf7d-cac9-4029-867d-65947f75f04b" providerId="ADAL" clId="{20311160-9C44-4A1B-B839-D93F62B320C2}" dt="2024-02-23T19:00:11.159" v="658" actId="47"/>
        <pc:sldMkLst>
          <pc:docMk/>
          <pc:sldMk cId="0" sldId="366"/>
        </pc:sldMkLst>
      </pc:sldChg>
      <pc:sldChg chg="add del">
        <pc:chgData name="Anderson Delgado Fontes" userId="df46bf7d-cac9-4029-867d-65947f75f04b" providerId="ADAL" clId="{20311160-9C44-4A1B-B839-D93F62B320C2}" dt="2024-02-23T19:00:11.159" v="658" actId="47"/>
        <pc:sldMkLst>
          <pc:docMk/>
          <pc:sldMk cId="0" sldId="367"/>
        </pc:sldMkLst>
      </pc:sldChg>
      <pc:sldChg chg="add del">
        <pc:chgData name="Anderson Delgado Fontes" userId="df46bf7d-cac9-4029-867d-65947f75f04b" providerId="ADAL" clId="{20311160-9C44-4A1B-B839-D93F62B320C2}" dt="2024-02-23T19:00:11.159" v="658" actId="47"/>
        <pc:sldMkLst>
          <pc:docMk/>
          <pc:sldMk cId="0" sldId="368"/>
        </pc:sldMkLst>
      </pc:sldChg>
      <pc:sldChg chg="add del">
        <pc:chgData name="Anderson Delgado Fontes" userId="df46bf7d-cac9-4029-867d-65947f75f04b" providerId="ADAL" clId="{20311160-9C44-4A1B-B839-D93F62B320C2}" dt="2024-02-23T19:00:11.159" v="658" actId="47"/>
        <pc:sldMkLst>
          <pc:docMk/>
          <pc:sldMk cId="0" sldId="369"/>
        </pc:sldMkLst>
      </pc:sldChg>
      <pc:sldChg chg="add del">
        <pc:chgData name="Anderson Delgado Fontes" userId="df46bf7d-cac9-4029-867d-65947f75f04b" providerId="ADAL" clId="{20311160-9C44-4A1B-B839-D93F62B320C2}" dt="2024-02-23T19:00:11.159" v="658" actId="47"/>
        <pc:sldMkLst>
          <pc:docMk/>
          <pc:sldMk cId="0" sldId="370"/>
        </pc:sldMkLst>
      </pc:sldChg>
      <pc:sldChg chg="add del">
        <pc:chgData name="Anderson Delgado Fontes" userId="df46bf7d-cac9-4029-867d-65947f75f04b" providerId="ADAL" clId="{20311160-9C44-4A1B-B839-D93F62B320C2}" dt="2024-02-23T19:00:11.159" v="658" actId="47"/>
        <pc:sldMkLst>
          <pc:docMk/>
          <pc:sldMk cId="0" sldId="371"/>
        </pc:sldMkLst>
      </pc:sldChg>
      <pc:sldChg chg="add del">
        <pc:chgData name="Anderson Delgado Fontes" userId="df46bf7d-cac9-4029-867d-65947f75f04b" providerId="ADAL" clId="{20311160-9C44-4A1B-B839-D93F62B320C2}" dt="2024-02-23T19:00:11.159" v="658" actId="47"/>
        <pc:sldMkLst>
          <pc:docMk/>
          <pc:sldMk cId="0" sldId="372"/>
        </pc:sldMkLst>
      </pc:sldChg>
      <pc:sldChg chg="add del">
        <pc:chgData name="Anderson Delgado Fontes" userId="df46bf7d-cac9-4029-867d-65947f75f04b" providerId="ADAL" clId="{20311160-9C44-4A1B-B839-D93F62B320C2}" dt="2024-02-23T19:00:11.159" v="658" actId="47"/>
        <pc:sldMkLst>
          <pc:docMk/>
          <pc:sldMk cId="0" sldId="373"/>
        </pc:sldMkLst>
      </pc:sldChg>
      <pc:sldChg chg="add del">
        <pc:chgData name="Anderson Delgado Fontes" userId="df46bf7d-cac9-4029-867d-65947f75f04b" providerId="ADAL" clId="{20311160-9C44-4A1B-B839-D93F62B320C2}" dt="2024-02-23T19:00:11.159" v="658" actId="47"/>
        <pc:sldMkLst>
          <pc:docMk/>
          <pc:sldMk cId="0" sldId="374"/>
        </pc:sldMkLst>
      </pc:sldChg>
      <pc:sldChg chg="add del">
        <pc:chgData name="Anderson Delgado Fontes" userId="df46bf7d-cac9-4029-867d-65947f75f04b" providerId="ADAL" clId="{20311160-9C44-4A1B-B839-D93F62B320C2}" dt="2024-02-23T19:00:11.159" v="658" actId="47"/>
        <pc:sldMkLst>
          <pc:docMk/>
          <pc:sldMk cId="0" sldId="375"/>
        </pc:sldMkLst>
      </pc:sldChg>
      <pc:sldChg chg="add del">
        <pc:chgData name="Anderson Delgado Fontes" userId="df46bf7d-cac9-4029-867d-65947f75f04b" providerId="ADAL" clId="{20311160-9C44-4A1B-B839-D93F62B320C2}" dt="2024-02-23T19:00:11.159" v="658" actId="47"/>
        <pc:sldMkLst>
          <pc:docMk/>
          <pc:sldMk cId="0" sldId="376"/>
        </pc:sldMkLst>
      </pc:sldChg>
      <pc:sldChg chg="add del">
        <pc:chgData name="Anderson Delgado Fontes" userId="df46bf7d-cac9-4029-867d-65947f75f04b" providerId="ADAL" clId="{20311160-9C44-4A1B-B839-D93F62B320C2}" dt="2024-02-23T19:00:11.159" v="658" actId="47"/>
        <pc:sldMkLst>
          <pc:docMk/>
          <pc:sldMk cId="0" sldId="377"/>
        </pc:sldMkLst>
      </pc:sldChg>
      <pc:sldChg chg="add del">
        <pc:chgData name="Anderson Delgado Fontes" userId="df46bf7d-cac9-4029-867d-65947f75f04b" providerId="ADAL" clId="{20311160-9C44-4A1B-B839-D93F62B320C2}" dt="2024-02-23T19:00:11.159" v="658" actId="47"/>
        <pc:sldMkLst>
          <pc:docMk/>
          <pc:sldMk cId="0" sldId="378"/>
        </pc:sldMkLst>
      </pc:sldChg>
      <pc:sldChg chg="add del">
        <pc:chgData name="Anderson Delgado Fontes" userId="df46bf7d-cac9-4029-867d-65947f75f04b" providerId="ADAL" clId="{20311160-9C44-4A1B-B839-D93F62B320C2}" dt="2024-02-23T19:00:11.159" v="658" actId="47"/>
        <pc:sldMkLst>
          <pc:docMk/>
          <pc:sldMk cId="0" sldId="379"/>
        </pc:sldMkLst>
      </pc:sldChg>
      <pc:sldChg chg="add del">
        <pc:chgData name="Anderson Delgado Fontes" userId="df46bf7d-cac9-4029-867d-65947f75f04b" providerId="ADAL" clId="{20311160-9C44-4A1B-B839-D93F62B320C2}" dt="2024-02-23T19:00:11.159" v="658" actId="47"/>
        <pc:sldMkLst>
          <pc:docMk/>
          <pc:sldMk cId="0" sldId="380"/>
        </pc:sldMkLst>
      </pc:sldChg>
      <pc:sldChg chg="add del">
        <pc:chgData name="Anderson Delgado Fontes" userId="df46bf7d-cac9-4029-867d-65947f75f04b" providerId="ADAL" clId="{20311160-9C44-4A1B-B839-D93F62B320C2}" dt="2024-02-23T19:00:11.159" v="658" actId="47"/>
        <pc:sldMkLst>
          <pc:docMk/>
          <pc:sldMk cId="0" sldId="381"/>
        </pc:sldMkLst>
      </pc:sldChg>
      <pc:sldChg chg="add del">
        <pc:chgData name="Anderson Delgado Fontes" userId="df46bf7d-cac9-4029-867d-65947f75f04b" providerId="ADAL" clId="{20311160-9C44-4A1B-B839-D93F62B320C2}" dt="2024-02-23T19:00:11.159" v="658" actId="47"/>
        <pc:sldMkLst>
          <pc:docMk/>
          <pc:sldMk cId="0" sldId="382"/>
        </pc:sldMkLst>
      </pc:sldChg>
      <pc:sldChg chg="add del">
        <pc:chgData name="Anderson Delgado Fontes" userId="df46bf7d-cac9-4029-867d-65947f75f04b" providerId="ADAL" clId="{20311160-9C44-4A1B-B839-D93F62B320C2}" dt="2024-02-23T19:00:11.159" v="658" actId="47"/>
        <pc:sldMkLst>
          <pc:docMk/>
          <pc:sldMk cId="0" sldId="383"/>
        </pc:sldMkLst>
      </pc:sldChg>
      <pc:sldChg chg="add del">
        <pc:chgData name="Anderson Delgado Fontes" userId="df46bf7d-cac9-4029-867d-65947f75f04b" providerId="ADAL" clId="{20311160-9C44-4A1B-B839-D93F62B320C2}" dt="2024-02-23T19:00:11.159" v="658" actId="47"/>
        <pc:sldMkLst>
          <pc:docMk/>
          <pc:sldMk cId="0" sldId="384"/>
        </pc:sldMkLst>
      </pc:sldChg>
      <pc:sldChg chg="add del">
        <pc:chgData name="Anderson Delgado Fontes" userId="df46bf7d-cac9-4029-867d-65947f75f04b" providerId="ADAL" clId="{20311160-9C44-4A1B-B839-D93F62B320C2}" dt="2024-02-23T19:00:11.159" v="658" actId="47"/>
        <pc:sldMkLst>
          <pc:docMk/>
          <pc:sldMk cId="0" sldId="385"/>
        </pc:sldMkLst>
      </pc:sldChg>
      <pc:sldChg chg="add del">
        <pc:chgData name="Anderson Delgado Fontes" userId="df46bf7d-cac9-4029-867d-65947f75f04b" providerId="ADAL" clId="{20311160-9C44-4A1B-B839-D93F62B320C2}" dt="2024-02-23T19:00:11.159" v="658" actId="47"/>
        <pc:sldMkLst>
          <pc:docMk/>
          <pc:sldMk cId="0" sldId="386"/>
        </pc:sldMkLst>
      </pc:sldChg>
      <pc:sldChg chg="add del">
        <pc:chgData name="Anderson Delgado Fontes" userId="df46bf7d-cac9-4029-867d-65947f75f04b" providerId="ADAL" clId="{20311160-9C44-4A1B-B839-D93F62B320C2}" dt="2024-02-23T19:00:11.159" v="658" actId="47"/>
        <pc:sldMkLst>
          <pc:docMk/>
          <pc:sldMk cId="0" sldId="387"/>
        </pc:sldMkLst>
      </pc:sldChg>
      <pc:sldChg chg="add del">
        <pc:chgData name="Anderson Delgado Fontes" userId="df46bf7d-cac9-4029-867d-65947f75f04b" providerId="ADAL" clId="{20311160-9C44-4A1B-B839-D93F62B320C2}" dt="2024-02-23T19:00:11.159" v="658" actId="47"/>
        <pc:sldMkLst>
          <pc:docMk/>
          <pc:sldMk cId="0" sldId="388"/>
        </pc:sldMkLst>
      </pc:sldChg>
      <pc:sldChg chg="add del">
        <pc:chgData name="Anderson Delgado Fontes" userId="df46bf7d-cac9-4029-867d-65947f75f04b" providerId="ADAL" clId="{20311160-9C44-4A1B-B839-D93F62B320C2}" dt="2024-02-23T19:00:11.159" v="658" actId="47"/>
        <pc:sldMkLst>
          <pc:docMk/>
          <pc:sldMk cId="0" sldId="389"/>
        </pc:sldMkLst>
      </pc:sldChg>
      <pc:sldChg chg="add del">
        <pc:chgData name="Anderson Delgado Fontes" userId="df46bf7d-cac9-4029-867d-65947f75f04b" providerId="ADAL" clId="{20311160-9C44-4A1B-B839-D93F62B320C2}" dt="2024-02-23T19:00:11.159" v="658" actId="47"/>
        <pc:sldMkLst>
          <pc:docMk/>
          <pc:sldMk cId="0" sldId="390"/>
        </pc:sldMkLst>
      </pc:sldChg>
      <pc:sldChg chg="add del">
        <pc:chgData name="Anderson Delgado Fontes" userId="df46bf7d-cac9-4029-867d-65947f75f04b" providerId="ADAL" clId="{20311160-9C44-4A1B-B839-D93F62B320C2}" dt="2024-02-23T19:00:11.159" v="658" actId="47"/>
        <pc:sldMkLst>
          <pc:docMk/>
          <pc:sldMk cId="0" sldId="391"/>
        </pc:sldMkLst>
      </pc:sldChg>
      <pc:sldChg chg="add del">
        <pc:chgData name="Anderson Delgado Fontes" userId="df46bf7d-cac9-4029-867d-65947f75f04b" providerId="ADAL" clId="{20311160-9C44-4A1B-B839-D93F62B320C2}" dt="2024-02-23T19:00:11.159" v="658" actId="47"/>
        <pc:sldMkLst>
          <pc:docMk/>
          <pc:sldMk cId="0" sldId="392"/>
        </pc:sldMkLst>
      </pc:sldChg>
      <pc:sldChg chg="add del">
        <pc:chgData name="Anderson Delgado Fontes" userId="df46bf7d-cac9-4029-867d-65947f75f04b" providerId="ADAL" clId="{20311160-9C44-4A1B-B839-D93F62B320C2}" dt="2024-02-23T19:00:11.159" v="658" actId="47"/>
        <pc:sldMkLst>
          <pc:docMk/>
          <pc:sldMk cId="0" sldId="393"/>
        </pc:sldMkLst>
      </pc:sldChg>
      <pc:sldChg chg="add del">
        <pc:chgData name="Anderson Delgado Fontes" userId="df46bf7d-cac9-4029-867d-65947f75f04b" providerId="ADAL" clId="{20311160-9C44-4A1B-B839-D93F62B320C2}" dt="2024-02-23T19:00:11.159" v="658" actId="47"/>
        <pc:sldMkLst>
          <pc:docMk/>
          <pc:sldMk cId="0" sldId="394"/>
        </pc:sldMkLst>
      </pc:sldChg>
      <pc:sldChg chg="add del">
        <pc:chgData name="Anderson Delgado Fontes" userId="df46bf7d-cac9-4029-867d-65947f75f04b" providerId="ADAL" clId="{20311160-9C44-4A1B-B839-D93F62B320C2}" dt="2024-02-23T19:00:11.159" v="658" actId="47"/>
        <pc:sldMkLst>
          <pc:docMk/>
          <pc:sldMk cId="0" sldId="395"/>
        </pc:sldMkLst>
      </pc:sldChg>
      <pc:sldChg chg="add del">
        <pc:chgData name="Anderson Delgado Fontes" userId="df46bf7d-cac9-4029-867d-65947f75f04b" providerId="ADAL" clId="{20311160-9C44-4A1B-B839-D93F62B320C2}" dt="2024-02-23T19:00:11.159" v="658" actId="47"/>
        <pc:sldMkLst>
          <pc:docMk/>
          <pc:sldMk cId="0" sldId="396"/>
        </pc:sldMkLst>
      </pc:sldChg>
      <pc:sldChg chg="add del">
        <pc:chgData name="Anderson Delgado Fontes" userId="df46bf7d-cac9-4029-867d-65947f75f04b" providerId="ADAL" clId="{20311160-9C44-4A1B-B839-D93F62B320C2}" dt="2024-02-23T19:00:11.159" v="658" actId="47"/>
        <pc:sldMkLst>
          <pc:docMk/>
          <pc:sldMk cId="0" sldId="397"/>
        </pc:sldMkLst>
      </pc:sldChg>
      <pc:sldChg chg="add del">
        <pc:chgData name="Anderson Delgado Fontes" userId="df46bf7d-cac9-4029-867d-65947f75f04b" providerId="ADAL" clId="{20311160-9C44-4A1B-B839-D93F62B320C2}" dt="2024-02-23T19:00:11.159" v="658" actId="47"/>
        <pc:sldMkLst>
          <pc:docMk/>
          <pc:sldMk cId="0" sldId="398"/>
        </pc:sldMkLst>
      </pc:sldChg>
      <pc:sldChg chg="add del">
        <pc:chgData name="Anderson Delgado Fontes" userId="df46bf7d-cac9-4029-867d-65947f75f04b" providerId="ADAL" clId="{20311160-9C44-4A1B-B839-D93F62B320C2}" dt="2024-02-23T19:00:11.159" v="658" actId="47"/>
        <pc:sldMkLst>
          <pc:docMk/>
          <pc:sldMk cId="0" sldId="399"/>
        </pc:sldMkLst>
      </pc:sldChg>
      <pc:sldChg chg="addSp delSp modSp mod modTransition">
        <pc:chgData name="Anderson Delgado Fontes" userId="df46bf7d-cac9-4029-867d-65947f75f04b" providerId="ADAL" clId="{20311160-9C44-4A1B-B839-D93F62B320C2}" dt="2024-02-22T22:46:12.468" v="597" actId="20577"/>
        <pc:sldMkLst>
          <pc:docMk/>
          <pc:sldMk cId="1997553948" sldId="400"/>
        </pc:sldMkLst>
        <pc:spChg chg="mod">
          <ac:chgData name="Anderson Delgado Fontes" userId="df46bf7d-cac9-4029-867d-65947f75f04b" providerId="ADAL" clId="{20311160-9C44-4A1B-B839-D93F62B320C2}" dt="2024-02-22T22:46:12.468" v="597" actId="20577"/>
          <ac:spMkLst>
            <pc:docMk/>
            <pc:sldMk cId="1997553948" sldId="400"/>
            <ac:spMk id="2" creationId="{2F4EC015-1E1E-9978-5120-AF0D788A24C3}"/>
          </ac:spMkLst>
        </pc:spChg>
        <pc:spChg chg="add del">
          <ac:chgData name="Anderson Delgado Fontes" userId="df46bf7d-cac9-4029-867d-65947f75f04b" providerId="ADAL" clId="{20311160-9C44-4A1B-B839-D93F62B320C2}" dt="2024-02-22T22:44:57.803" v="576" actId="478"/>
          <ac:spMkLst>
            <pc:docMk/>
            <pc:sldMk cId="1997553948" sldId="400"/>
            <ac:spMk id="3" creationId="{C3B5E7D1-4F50-C173-FCA7-51DBFCF8B2CF}"/>
          </ac:spMkLst>
        </pc:spChg>
        <pc:spChg chg="add del">
          <ac:chgData name="Anderson Delgado Fontes" userId="df46bf7d-cac9-4029-867d-65947f75f04b" providerId="ADAL" clId="{20311160-9C44-4A1B-B839-D93F62B320C2}" dt="2024-02-22T22:44:57.803" v="576" actId="478"/>
          <ac:spMkLst>
            <pc:docMk/>
            <pc:sldMk cId="1997553948" sldId="400"/>
            <ac:spMk id="4" creationId="{49C32100-3E22-60B9-82BA-85B244FBE594}"/>
          </ac:spMkLst>
        </pc:spChg>
        <pc:spChg chg="add del">
          <ac:chgData name="Anderson Delgado Fontes" userId="df46bf7d-cac9-4029-867d-65947f75f04b" providerId="ADAL" clId="{20311160-9C44-4A1B-B839-D93F62B320C2}" dt="2024-02-22T22:44:57.803" v="576" actId="478"/>
          <ac:spMkLst>
            <pc:docMk/>
            <pc:sldMk cId="1997553948" sldId="400"/>
            <ac:spMk id="5" creationId="{2BF62040-FDA4-66CA-E113-6EE07E4360AF}"/>
          </ac:spMkLst>
        </pc:spChg>
        <pc:spChg chg="add del">
          <ac:chgData name="Anderson Delgado Fontes" userId="df46bf7d-cac9-4029-867d-65947f75f04b" providerId="ADAL" clId="{20311160-9C44-4A1B-B839-D93F62B320C2}" dt="2024-02-22T22:44:57.803" v="576" actId="478"/>
          <ac:spMkLst>
            <pc:docMk/>
            <pc:sldMk cId="1997553948" sldId="400"/>
            <ac:spMk id="6" creationId="{86DFAD0E-E5B9-00C8-86B1-B2D44480F584}"/>
          </ac:spMkLst>
        </pc:spChg>
        <pc:spChg chg="add del">
          <ac:chgData name="Anderson Delgado Fontes" userId="df46bf7d-cac9-4029-867d-65947f75f04b" providerId="ADAL" clId="{20311160-9C44-4A1B-B839-D93F62B320C2}" dt="2024-02-22T22:44:57.803" v="576" actId="478"/>
          <ac:spMkLst>
            <pc:docMk/>
            <pc:sldMk cId="1997553948" sldId="400"/>
            <ac:spMk id="7" creationId="{5180D85A-D5BB-0FCE-1203-0F610C3B2F12}"/>
          </ac:spMkLst>
        </pc:spChg>
        <pc:spChg chg="add del">
          <ac:chgData name="Anderson Delgado Fontes" userId="df46bf7d-cac9-4029-867d-65947f75f04b" providerId="ADAL" clId="{20311160-9C44-4A1B-B839-D93F62B320C2}" dt="2024-02-22T22:44:57.803" v="576" actId="478"/>
          <ac:spMkLst>
            <pc:docMk/>
            <pc:sldMk cId="1997553948" sldId="400"/>
            <ac:spMk id="8" creationId="{8A4A0CE9-4601-F7CC-B344-81D713023A6F}"/>
          </ac:spMkLst>
        </pc:spChg>
        <pc:spChg chg="add del">
          <ac:chgData name="Anderson Delgado Fontes" userId="df46bf7d-cac9-4029-867d-65947f75f04b" providerId="ADAL" clId="{20311160-9C44-4A1B-B839-D93F62B320C2}" dt="2024-02-22T22:44:57.803" v="576" actId="478"/>
          <ac:spMkLst>
            <pc:docMk/>
            <pc:sldMk cId="1997553948" sldId="400"/>
            <ac:spMk id="9" creationId="{3A4502EB-B52E-052F-FA88-021554A9CDDD}"/>
          </ac:spMkLst>
        </pc:spChg>
        <pc:spChg chg="add del">
          <ac:chgData name="Anderson Delgado Fontes" userId="df46bf7d-cac9-4029-867d-65947f75f04b" providerId="ADAL" clId="{20311160-9C44-4A1B-B839-D93F62B320C2}" dt="2024-02-22T22:44:57.803" v="576" actId="478"/>
          <ac:spMkLst>
            <pc:docMk/>
            <pc:sldMk cId="1997553948" sldId="400"/>
            <ac:spMk id="10" creationId="{DB8B5A12-D920-96D5-EBE9-8FE0B8988BCE}"/>
          </ac:spMkLst>
        </pc:spChg>
        <pc:spChg chg="add mod">
          <ac:chgData name="Anderson Delgado Fontes" userId="df46bf7d-cac9-4029-867d-65947f75f04b" providerId="ADAL" clId="{20311160-9C44-4A1B-B839-D93F62B320C2}" dt="2024-02-22T22:44:56.030" v="575" actId="1076"/>
          <ac:spMkLst>
            <pc:docMk/>
            <pc:sldMk cId="1997553948" sldId="400"/>
            <ac:spMk id="36" creationId="{433D0FD5-5196-6ADC-33C3-6EB736E19F32}"/>
          </ac:spMkLst>
        </pc:spChg>
        <pc:spChg chg="add mod">
          <ac:chgData name="Anderson Delgado Fontes" userId="df46bf7d-cac9-4029-867d-65947f75f04b" providerId="ADAL" clId="{20311160-9C44-4A1B-B839-D93F62B320C2}" dt="2024-02-22T22:44:56.030" v="575" actId="1076"/>
          <ac:spMkLst>
            <pc:docMk/>
            <pc:sldMk cId="1997553948" sldId="400"/>
            <ac:spMk id="37" creationId="{AC755FFC-733F-A1CB-054F-ED3A3674C816}"/>
          </ac:spMkLst>
        </pc:spChg>
        <pc:spChg chg="add mod">
          <ac:chgData name="Anderson Delgado Fontes" userId="df46bf7d-cac9-4029-867d-65947f75f04b" providerId="ADAL" clId="{20311160-9C44-4A1B-B839-D93F62B320C2}" dt="2024-02-22T22:44:56.030" v="575" actId="1076"/>
          <ac:spMkLst>
            <pc:docMk/>
            <pc:sldMk cId="1997553948" sldId="400"/>
            <ac:spMk id="38" creationId="{C1DF8E81-A2FC-80C7-1E95-8CCCFA6FD17C}"/>
          </ac:spMkLst>
        </pc:spChg>
        <pc:spChg chg="add mod">
          <ac:chgData name="Anderson Delgado Fontes" userId="df46bf7d-cac9-4029-867d-65947f75f04b" providerId="ADAL" clId="{20311160-9C44-4A1B-B839-D93F62B320C2}" dt="2024-02-22T22:44:56.030" v="575" actId="1076"/>
          <ac:spMkLst>
            <pc:docMk/>
            <pc:sldMk cId="1997553948" sldId="400"/>
            <ac:spMk id="39" creationId="{402E8676-4D87-DFA6-9FA9-DF91C5F66F37}"/>
          </ac:spMkLst>
        </pc:spChg>
        <pc:spChg chg="add mod">
          <ac:chgData name="Anderson Delgado Fontes" userId="df46bf7d-cac9-4029-867d-65947f75f04b" providerId="ADAL" clId="{20311160-9C44-4A1B-B839-D93F62B320C2}" dt="2024-02-22T22:44:56.030" v="575" actId="1076"/>
          <ac:spMkLst>
            <pc:docMk/>
            <pc:sldMk cId="1997553948" sldId="400"/>
            <ac:spMk id="40" creationId="{AB50D734-083F-80BD-DAA1-6AEAB0B7C8B3}"/>
          </ac:spMkLst>
        </pc:spChg>
        <pc:spChg chg="add mod">
          <ac:chgData name="Anderson Delgado Fontes" userId="df46bf7d-cac9-4029-867d-65947f75f04b" providerId="ADAL" clId="{20311160-9C44-4A1B-B839-D93F62B320C2}" dt="2024-02-22T22:44:56.030" v="575" actId="1076"/>
          <ac:spMkLst>
            <pc:docMk/>
            <pc:sldMk cId="1997553948" sldId="400"/>
            <ac:spMk id="41" creationId="{90C35EBF-C38A-B912-E862-A3F61A7AB895}"/>
          </ac:spMkLst>
        </pc:spChg>
        <pc:spChg chg="add mod">
          <ac:chgData name="Anderson Delgado Fontes" userId="df46bf7d-cac9-4029-867d-65947f75f04b" providerId="ADAL" clId="{20311160-9C44-4A1B-B839-D93F62B320C2}" dt="2024-02-22T22:44:56.030" v="575" actId="1076"/>
          <ac:spMkLst>
            <pc:docMk/>
            <pc:sldMk cId="1997553948" sldId="400"/>
            <ac:spMk id="42" creationId="{37FB980C-FD23-7472-4052-12BF8D6C8616}"/>
          </ac:spMkLst>
        </pc:spChg>
        <pc:spChg chg="add mod">
          <ac:chgData name="Anderson Delgado Fontes" userId="df46bf7d-cac9-4029-867d-65947f75f04b" providerId="ADAL" clId="{20311160-9C44-4A1B-B839-D93F62B320C2}" dt="2024-02-22T22:44:56.030" v="575" actId="1076"/>
          <ac:spMkLst>
            <pc:docMk/>
            <pc:sldMk cId="1997553948" sldId="400"/>
            <ac:spMk id="43" creationId="{8C0FB7D1-19F9-3972-7F86-9C192A07B46F}"/>
          </ac:spMkLst>
        </pc:spChg>
        <pc:spChg chg="mod">
          <ac:chgData name="Anderson Delgado Fontes" userId="df46bf7d-cac9-4029-867d-65947f75f04b" providerId="ADAL" clId="{20311160-9C44-4A1B-B839-D93F62B320C2}" dt="2024-02-22T22:44:41.402" v="573"/>
          <ac:spMkLst>
            <pc:docMk/>
            <pc:sldMk cId="1997553948" sldId="400"/>
            <ac:spMk id="45" creationId="{D791D0E8-C4B6-F3EF-E6AF-ED45656B8E01}"/>
          </ac:spMkLst>
        </pc:spChg>
        <pc:spChg chg="mod">
          <ac:chgData name="Anderson Delgado Fontes" userId="df46bf7d-cac9-4029-867d-65947f75f04b" providerId="ADAL" clId="{20311160-9C44-4A1B-B839-D93F62B320C2}" dt="2024-02-22T22:44:41.402" v="573"/>
          <ac:spMkLst>
            <pc:docMk/>
            <pc:sldMk cId="1997553948" sldId="400"/>
            <ac:spMk id="46" creationId="{96B7D37A-A84E-4244-DEF6-B574EB9468A2}"/>
          </ac:spMkLst>
        </pc:spChg>
        <pc:spChg chg="mod">
          <ac:chgData name="Anderson Delgado Fontes" userId="df46bf7d-cac9-4029-867d-65947f75f04b" providerId="ADAL" clId="{20311160-9C44-4A1B-B839-D93F62B320C2}" dt="2024-02-22T22:44:41.402" v="573"/>
          <ac:spMkLst>
            <pc:docMk/>
            <pc:sldMk cId="1997553948" sldId="400"/>
            <ac:spMk id="47" creationId="{14514E2F-730A-B258-BFEA-CDB49AFEC3FA}"/>
          </ac:spMkLst>
        </pc:spChg>
        <pc:spChg chg="mod">
          <ac:chgData name="Anderson Delgado Fontes" userId="df46bf7d-cac9-4029-867d-65947f75f04b" providerId="ADAL" clId="{20311160-9C44-4A1B-B839-D93F62B320C2}" dt="2024-02-22T22:44:41.402" v="573"/>
          <ac:spMkLst>
            <pc:docMk/>
            <pc:sldMk cId="1997553948" sldId="400"/>
            <ac:spMk id="48" creationId="{3EADD481-759B-36B0-E8ED-2256FEF53A8A}"/>
          </ac:spMkLst>
        </pc:spChg>
        <pc:spChg chg="mod">
          <ac:chgData name="Anderson Delgado Fontes" userId="df46bf7d-cac9-4029-867d-65947f75f04b" providerId="ADAL" clId="{20311160-9C44-4A1B-B839-D93F62B320C2}" dt="2024-02-22T22:44:41.402" v="573"/>
          <ac:spMkLst>
            <pc:docMk/>
            <pc:sldMk cId="1997553948" sldId="400"/>
            <ac:spMk id="49" creationId="{B05924C7-0337-7B19-92AE-17D35A960F78}"/>
          </ac:spMkLst>
        </pc:spChg>
        <pc:spChg chg="mod">
          <ac:chgData name="Anderson Delgado Fontes" userId="df46bf7d-cac9-4029-867d-65947f75f04b" providerId="ADAL" clId="{20311160-9C44-4A1B-B839-D93F62B320C2}" dt="2024-02-22T22:44:41.402" v="573"/>
          <ac:spMkLst>
            <pc:docMk/>
            <pc:sldMk cId="1997553948" sldId="400"/>
            <ac:spMk id="50" creationId="{D66CAB71-F632-3B12-EB39-29E4DF81931A}"/>
          </ac:spMkLst>
        </pc:spChg>
        <pc:spChg chg="mod">
          <ac:chgData name="Anderson Delgado Fontes" userId="df46bf7d-cac9-4029-867d-65947f75f04b" providerId="ADAL" clId="{20311160-9C44-4A1B-B839-D93F62B320C2}" dt="2024-02-22T22:44:41.402" v="573"/>
          <ac:spMkLst>
            <pc:docMk/>
            <pc:sldMk cId="1997553948" sldId="400"/>
            <ac:spMk id="51" creationId="{44149C81-0D90-CCD8-34BB-0E6401D2EDDA}"/>
          </ac:spMkLst>
        </pc:spChg>
        <pc:spChg chg="mod">
          <ac:chgData name="Anderson Delgado Fontes" userId="df46bf7d-cac9-4029-867d-65947f75f04b" providerId="ADAL" clId="{20311160-9C44-4A1B-B839-D93F62B320C2}" dt="2024-02-22T22:44:41.402" v="573"/>
          <ac:spMkLst>
            <pc:docMk/>
            <pc:sldMk cId="1997553948" sldId="400"/>
            <ac:spMk id="52" creationId="{A2400E14-6049-DDF0-3299-BF1688FB342E}"/>
          </ac:spMkLst>
        </pc:spChg>
        <pc:spChg chg="mod">
          <ac:chgData name="Anderson Delgado Fontes" userId="df46bf7d-cac9-4029-867d-65947f75f04b" providerId="ADAL" clId="{20311160-9C44-4A1B-B839-D93F62B320C2}" dt="2024-02-22T22:44:41.402" v="573"/>
          <ac:spMkLst>
            <pc:docMk/>
            <pc:sldMk cId="1997553948" sldId="400"/>
            <ac:spMk id="53" creationId="{BDE9F2EE-1052-16A8-C2B0-CD0BA2C8C391}"/>
          </ac:spMkLst>
        </pc:spChg>
        <pc:spChg chg="mod">
          <ac:chgData name="Anderson Delgado Fontes" userId="df46bf7d-cac9-4029-867d-65947f75f04b" providerId="ADAL" clId="{20311160-9C44-4A1B-B839-D93F62B320C2}" dt="2024-02-22T22:44:41.402" v="573"/>
          <ac:spMkLst>
            <pc:docMk/>
            <pc:sldMk cId="1997553948" sldId="400"/>
            <ac:spMk id="54" creationId="{7D5F9063-677B-86C8-68DA-CE461FCA686D}"/>
          </ac:spMkLst>
        </pc:spChg>
        <pc:spChg chg="mod">
          <ac:chgData name="Anderson Delgado Fontes" userId="df46bf7d-cac9-4029-867d-65947f75f04b" providerId="ADAL" clId="{20311160-9C44-4A1B-B839-D93F62B320C2}" dt="2024-02-22T22:44:41.402" v="573"/>
          <ac:spMkLst>
            <pc:docMk/>
            <pc:sldMk cId="1997553948" sldId="400"/>
            <ac:spMk id="55" creationId="{3E7519A9-F9B5-88F0-BC6A-FC90E18A6A4B}"/>
          </ac:spMkLst>
        </pc:spChg>
        <pc:spChg chg="mod">
          <ac:chgData name="Anderson Delgado Fontes" userId="df46bf7d-cac9-4029-867d-65947f75f04b" providerId="ADAL" clId="{20311160-9C44-4A1B-B839-D93F62B320C2}" dt="2024-02-22T22:44:41.402" v="573"/>
          <ac:spMkLst>
            <pc:docMk/>
            <pc:sldMk cId="1997553948" sldId="400"/>
            <ac:spMk id="56" creationId="{BF96AB50-33D3-816D-C2B8-D9764AD4C7E0}"/>
          </ac:spMkLst>
        </pc:spChg>
        <pc:spChg chg="mod">
          <ac:chgData name="Anderson Delgado Fontes" userId="df46bf7d-cac9-4029-867d-65947f75f04b" providerId="ADAL" clId="{20311160-9C44-4A1B-B839-D93F62B320C2}" dt="2024-02-22T22:44:41.402" v="573"/>
          <ac:spMkLst>
            <pc:docMk/>
            <pc:sldMk cId="1997553948" sldId="400"/>
            <ac:spMk id="57" creationId="{A0C2FEF1-68C8-16C6-7804-EE5A86555A03}"/>
          </ac:spMkLst>
        </pc:spChg>
        <pc:spChg chg="mod">
          <ac:chgData name="Anderson Delgado Fontes" userId="df46bf7d-cac9-4029-867d-65947f75f04b" providerId="ADAL" clId="{20311160-9C44-4A1B-B839-D93F62B320C2}" dt="2024-02-22T22:44:41.402" v="573"/>
          <ac:spMkLst>
            <pc:docMk/>
            <pc:sldMk cId="1997553948" sldId="400"/>
            <ac:spMk id="58" creationId="{B2592FC5-E1EB-8A74-B529-181777C969AE}"/>
          </ac:spMkLst>
        </pc:spChg>
        <pc:spChg chg="mod">
          <ac:chgData name="Anderson Delgado Fontes" userId="df46bf7d-cac9-4029-867d-65947f75f04b" providerId="ADAL" clId="{20311160-9C44-4A1B-B839-D93F62B320C2}" dt="2024-02-22T22:44:41.402" v="573"/>
          <ac:spMkLst>
            <pc:docMk/>
            <pc:sldMk cId="1997553948" sldId="400"/>
            <ac:spMk id="59" creationId="{B750162B-01FA-0A1A-8C30-AF9D672319C4}"/>
          </ac:spMkLst>
        </pc:spChg>
        <pc:spChg chg="mod">
          <ac:chgData name="Anderson Delgado Fontes" userId="df46bf7d-cac9-4029-867d-65947f75f04b" providerId="ADAL" clId="{20311160-9C44-4A1B-B839-D93F62B320C2}" dt="2024-02-22T22:44:41.402" v="573"/>
          <ac:spMkLst>
            <pc:docMk/>
            <pc:sldMk cId="1997553948" sldId="400"/>
            <ac:spMk id="60" creationId="{3DC0CB54-5E37-4D1C-9DC9-4F4FFE727A43}"/>
          </ac:spMkLst>
        </pc:spChg>
        <pc:spChg chg="mod">
          <ac:chgData name="Anderson Delgado Fontes" userId="df46bf7d-cac9-4029-867d-65947f75f04b" providerId="ADAL" clId="{20311160-9C44-4A1B-B839-D93F62B320C2}" dt="2024-02-22T22:44:41.402" v="573"/>
          <ac:spMkLst>
            <pc:docMk/>
            <pc:sldMk cId="1997553948" sldId="400"/>
            <ac:spMk id="61" creationId="{57C2B0E5-B5B1-B875-F95C-DB5D87174B12}"/>
          </ac:spMkLst>
        </pc:spChg>
        <pc:spChg chg="mod">
          <ac:chgData name="Anderson Delgado Fontes" userId="df46bf7d-cac9-4029-867d-65947f75f04b" providerId="ADAL" clId="{20311160-9C44-4A1B-B839-D93F62B320C2}" dt="2024-02-22T22:44:41.402" v="573"/>
          <ac:spMkLst>
            <pc:docMk/>
            <pc:sldMk cId="1997553948" sldId="400"/>
            <ac:spMk id="62" creationId="{EF58A98B-12AF-C036-1ABE-1535E56000E3}"/>
          </ac:spMkLst>
        </pc:spChg>
        <pc:spChg chg="mod">
          <ac:chgData name="Anderson Delgado Fontes" userId="df46bf7d-cac9-4029-867d-65947f75f04b" providerId="ADAL" clId="{20311160-9C44-4A1B-B839-D93F62B320C2}" dt="2024-02-22T22:44:41.402" v="573"/>
          <ac:spMkLst>
            <pc:docMk/>
            <pc:sldMk cId="1997553948" sldId="400"/>
            <ac:spMk id="63" creationId="{CE4023F7-3C71-EE38-F5D9-63AC17F13CD9}"/>
          </ac:spMkLst>
        </pc:spChg>
        <pc:spChg chg="mod">
          <ac:chgData name="Anderson Delgado Fontes" userId="df46bf7d-cac9-4029-867d-65947f75f04b" providerId="ADAL" clId="{20311160-9C44-4A1B-B839-D93F62B320C2}" dt="2024-02-22T22:44:41.402" v="573"/>
          <ac:spMkLst>
            <pc:docMk/>
            <pc:sldMk cId="1997553948" sldId="400"/>
            <ac:spMk id="64" creationId="{AD1297B0-0A8C-EBD5-3157-4972B297339A}"/>
          </ac:spMkLst>
        </pc:spChg>
        <pc:spChg chg="mod">
          <ac:chgData name="Anderson Delgado Fontes" userId="df46bf7d-cac9-4029-867d-65947f75f04b" providerId="ADAL" clId="{20311160-9C44-4A1B-B839-D93F62B320C2}" dt="2024-02-22T22:44:41.402" v="573"/>
          <ac:spMkLst>
            <pc:docMk/>
            <pc:sldMk cId="1997553948" sldId="400"/>
            <ac:spMk id="65" creationId="{A91AC029-0DC0-78D5-84E4-D619B2F339C5}"/>
          </ac:spMkLst>
        </pc:spChg>
        <pc:spChg chg="mod">
          <ac:chgData name="Anderson Delgado Fontes" userId="df46bf7d-cac9-4029-867d-65947f75f04b" providerId="ADAL" clId="{20311160-9C44-4A1B-B839-D93F62B320C2}" dt="2024-02-22T22:44:41.402" v="573"/>
          <ac:spMkLst>
            <pc:docMk/>
            <pc:sldMk cId="1997553948" sldId="400"/>
            <ac:spMk id="66" creationId="{E364DB06-91DF-19F7-509F-EB391390C798}"/>
          </ac:spMkLst>
        </pc:spChg>
        <pc:spChg chg="mod">
          <ac:chgData name="Anderson Delgado Fontes" userId="df46bf7d-cac9-4029-867d-65947f75f04b" providerId="ADAL" clId="{20311160-9C44-4A1B-B839-D93F62B320C2}" dt="2024-02-22T22:44:41.402" v="573"/>
          <ac:spMkLst>
            <pc:docMk/>
            <pc:sldMk cId="1997553948" sldId="400"/>
            <ac:spMk id="67" creationId="{7E8985F8-5767-9D39-DC32-9748E4EEEEBC}"/>
          </ac:spMkLst>
        </pc:spChg>
        <pc:spChg chg="mod">
          <ac:chgData name="Anderson Delgado Fontes" userId="df46bf7d-cac9-4029-867d-65947f75f04b" providerId="ADAL" clId="{20311160-9C44-4A1B-B839-D93F62B320C2}" dt="2024-02-22T22:44:41.402" v="573"/>
          <ac:spMkLst>
            <pc:docMk/>
            <pc:sldMk cId="1997553948" sldId="400"/>
            <ac:spMk id="68" creationId="{D7043A55-0F0A-A9B7-CEEF-EC46795EB301}"/>
          </ac:spMkLst>
        </pc:spChg>
        <pc:grpChg chg="add del">
          <ac:chgData name="Anderson Delgado Fontes" userId="df46bf7d-cac9-4029-867d-65947f75f04b" providerId="ADAL" clId="{20311160-9C44-4A1B-B839-D93F62B320C2}" dt="2024-02-22T22:44:57.803" v="576" actId="478"/>
          <ac:grpSpMkLst>
            <pc:docMk/>
            <pc:sldMk cId="1997553948" sldId="400"/>
            <ac:grpSpMk id="11" creationId="{B694E3A1-79D8-A2E8-F807-10C4B5DCD690}"/>
          </ac:grpSpMkLst>
        </pc:grpChg>
        <pc:grpChg chg="add mod">
          <ac:chgData name="Anderson Delgado Fontes" userId="df46bf7d-cac9-4029-867d-65947f75f04b" providerId="ADAL" clId="{20311160-9C44-4A1B-B839-D93F62B320C2}" dt="2024-02-22T22:44:56.030" v="575" actId="1076"/>
          <ac:grpSpMkLst>
            <pc:docMk/>
            <pc:sldMk cId="1997553948" sldId="400"/>
            <ac:grpSpMk id="44" creationId="{9ED8210A-630A-BB7B-2C0F-464BA143886D}"/>
          </ac:grpSpMkLst>
        </pc:grpChg>
      </pc:sldChg>
      <pc:sldChg chg="addSp delSp modSp add mod">
        <pc:chgData name="Anderson Delgado Fontes" userId="df46bf7d-cac9-4029-867d-65947f75f04b" providerId="ADAL" clId="{20311160-9C44-4A1B-B839-D93F62B320C2}" dt="2024-02-22T00:49:19.088" v="170" actId="478"/>
        <pc:sldMkLst>
          <pc:docMk/>
          <pc:sldMk cId="1399810087" sldId="401"/>
        </pc:sldMkLst>
        <pc:spChg chg="del mod">
          <ac:chgData name="Anderson Delgado Fontes" userId="df46bf7d-cac9-4029-867d-65947f75f04b" providerId="ADAL" clId="{20311160-9C44-4A1B-B839-D93F62B320C2}" dt="2024-02-22T00:49:12.172" v="168" actId="478"/>
          <ac:spMkLst>
            <pc:docMk/>
            <pc:sldMk cId="1399810087" sldId="401"/>
            <ac:spMk id="2" creationId="{0CF5392F-D060-661B-519B-7079A27CBD47}"/>
          </ac:spMkLst>
        </pc:spChg>
        <pc:spChg chg="add del">
          <ac:chgData name="Anderson Delgado Fontes" userId="df46bf7d-cac9-4029-867d-65947f75f04b" providerId="ADAL" clId="{20311160-9C44-4A1B-B839-D93F62B320C2}" dt="2024-02-22T00:43:53.316" v="100" actId="22"/>
          <ac:spMkLst>
            <pc:docMk/>
            <pc:sldMk cId="1399810087" sldId="401"/>
            <ac:spMk id="4" creationId="{ADCDC1C3-0CD5-72EF-F397-74DF2A131225}"/>
          </ac:spMkLst>
        </pc:spChg>
        <pc:spChg chg="add del mod">
          <ac:chgData name="Anderson Delgado Fontes" userId="df46bf7d-cac9-4029-867d-65947f75f04b" providerId="ADAL" clId="{20311160-9C44-4A1B-B839-D93F62B320C2}" dt="2024-02-22T00:49:19.088" v="170" actId="478"/>
          <ac:spMkLst>
            <pc:docMk/>
            <pc:sldMk cId="1399810087" sldId="401"/>
            <ac:spMk id="8" creationId="{1279CFE7-FB42-D139-1170-8ADAC390A3A0}"/>
          </ac:spMkLst>
        </pc:spChg>
        <pc:spChg chg="add mod">
          <ac:chgData name="Anderson Delgado Fontes" userId="df46bf7d-cac9-4029-867d-65947f75f04b" providerId="ADAL" clId="{20311160-9C44-4A1B-B839-D93F62B320C2}" dt="2024-02-22T00:49:12.329" v="169"/>
          <ac:spMkLst>
            <pc:docMk/>
            <pc:sldMk cId="1399810087" sldId="401"/>
            <ac:spMk id="9" creationId="{BA6F53C3-57EC-0618-F8FA-EA030D971097}"/>
          </ac:spMkLst>
        </pc:spChg>
        <pc:spChg chg="del">
          <ac:chgData name="Anderson Delgado Fontes" userId="df46bf7d-cac9-4029-867d-65947f75f04b" providerId="ADAL" clId="{20311160-9C44-4A1B-B839-D93F62B320C2}" dt="2024-02-22T00:43:50.857" v="98" actId="478"/>
          <ac:spMkLst>
            <pc:docMk/>
            <pc:sldMk cId="1399810087" sldId="401"/>
            <ac:spMk id="37" creationId="{6A9222ED-1DFE-D687-610A-C9DC84DEEE38}"/>
          </ac:spMkLst>
        </pc:spChg>
        <pc:picChg chg="add mod">
          <ac:chgData name="Anderson Delgado Fontes" userId="df46bf7d-cac9-4029-867d-65947f75f04b" providerId="ADAL" clId="{20311160-9C44-4A1B-B839-D93F62B320C2}" dt="2024-02-22T00:44:15.505" v="106" actId="1076"/>
          <ac:picMkLst>
            <pc:docMk/>
            <pc:sldMk cId="1399810087" sldId="401"/>
            <ac:picMk id="6" creationId="{3FBC85CD-FE7B-98C8-BC1A-323638FD631C}"/>
          </ac:picMkLst>
        </pc:picChg>
      </pc:sldChg>
      <pc:sldChg chg="modSp add mod">
        <pc:chgData name="Anderson Delgado Fontes" userId="df46bf7d-cac9-4029-867d-65947f75f04b" providerId="ADAL" clId="{20311160-9C44-4A1B-B839-D93F62B320C2}" dt="2024-02-22T00:54:58.312" v="256" actId="20577"/>
        <pc:sldMkLst>
          <pc:docMk/>
          <pc:sldMk cId="1645003863" sldId="402"/>
        </pc:sldMkLst>
        <pc:spChg chg="mod">
          <ac:chgData name="Anderson Delgado Fontes" userId="df46bf7d-cac9-4029-867d-65947f75f04b" providerId="ADAL" clId="{20311160-9C44-4A1B-B839-D93F62B320C2}" dt="2024-02-22T00:54:14.736" v="246"/>
          <ac:spMkLst>
            <pc:docMk/>
            <pc:sldMk cId="1645003863" sldId="402"/>
            <ac:spMk id="2" creationId="{A9CFEC46-7C7F-AD4D-20DB-6409D64CDDDD}"/>
          </ac:spMkLst>
        </pc:spChg>
        <pc:spChg chg="mod">
          <ac:chgData name="Anderson Delgado Fontes" userId="df46bf7d-cac9-4029-867d-65947f75f04b" providerId="ADAL" clId="{20311160-9C44-4A1B-B839-D93F62B320C2}" dt="2024-02-22T00:54:58.312" v="256" actId="20577"/>
          <ac:spMkLst>
            <pc:docMk/>
            <pc:sldMk cId="1645003863" sldId="402"/>
            <ac:spMk id="37" creationId="{2071CA54-3ECB-787C-5532-8F55D5FBCF48}"/>
          </ac:spMkLst>
        </pc:spChg>
      </pc:sldChg>
      <pc:sldChg chg="modSp add mod ord">
        <pc:chgData name="Anderson Delgado Fontes" userId="df46bf7d-cac9-4029-867d-65947f75f04b" providerId="ADAL" clId="{20311160-9C44-4A1B-B839-D93F62B320C2}" dt="2024-02-22T00:49:02.926" v="167" actId="1076"/>
        <pc:sldMkLst>
          <pc:docMk/>
          <pc:sldMk cId="561662987" sldId="403"/>
        </pc:sldMkLst>
        <pc:spChg chg="mod">
          <ac:chgData name="Anderson Delgado Fontes" userId="df46bf7d-cac9-4029-867d-65947f75f04b" providerId="ADAL" clId="{20311160-9C44-4A1B-B839-D93F62B320C2}" dt="2024-02-22T00:49:02.926" v="167" actId="1076"/>
          <ac:spMkLst>
            <pc:docMk/>
            <pc:sldMk cId="561662987" sldId="403"/>
            <ac:spMk id="2" creationId="{CA0A8DE5-366E-D44F-EA99-1B50F69C0ED4}"/>
          </ac:spMkLst>
        </pc:spChg>
        <pc:spChg chg="mod">
          <ac:chgData name="Anderson Delgado Fontes" userId="df46bf7d-cac9-4029-867d-65947f75f04b" providerId="ADAL" clId="{20311160-9C44-4A1B-B839-D93F62B320C2}" dt="2024-02-22T00:29:47.387" v="62" actId="403"/>
          <ac:spMkLst>
            <pc:docMk/>
            <pc:sldMk cId="561662987" sldId="403"/>
            <ac:spMk id="37" creationId="{2E3B3015-3865-2B6E-2AC5-4BF7344E22B8}"/>
          </ac:spMkLst>
        </pc:spChg>
      </pc:sldChg>
      <pc:sldChg chg="addSp delSp modSp add mod">
        <pc:chgData name="Anderson Delgado Fontes" userId="df46bf7d-cac9-4029-867d-65947f75f04b" providerId="ADAL" clId="{20311160-9C44-4A1B-B839-D93F62B320C2}" dt="2024-02-22T00:49:45.937" v="191" actId="20577"/>
        <pc:sldMkLst>
          <pc:docMk/>
          <pc:sldMk cId="2803445043" sldId="404"/>
        </pc:sldMkLst>
        <pc:spChg chg="del mod">
          <ac:chgData name="Anderson Delgado Fontes" userId="df46bf7d-cac9-4029-867d-65947f75f04b" providerId="ADAL" clId="{20311160-9C44-4A1B-B839-D93F62B320C2}" dt="2024-02-22T00:49:31.839" v="171" actId="478"/>
          <ac:spMkLst>
            <pc:docMk/>
            <pc:sldMk cId="2803445043" sldId="404"/>
            <ac:spMk id="2" creationId="{7351240B-4552-9BD0-2F3D-9FEA960FCF21}"/>
          </ac:spMkLst>
        </pc:spChg>
        <pc:spChg chg="add mod">
          <ac:chgData name="Anderson Delgado Fontes" userId="df46bf7d-cac9-4029-867d-65947f75f04b" providerId="ADAL" clId="{20311160-9C44-4A1B-B839-D93F62B320C2}" dt="2024-02-22T00:47:52.951" v="138" actId="1076"/>
          <ac:spMkLst>
            <pc:docMk/>
            <pc:sldMk cId="2803445043" sldId="404"/>
            <ac:spMk id="5" creationId="{FF9F7842-F119-1767-D789-900F0057F943}"/>
          </ac:spMkLst>
        </pc:spChg>
        <pc:spChg chg="add mod">
          <ac:chgData name="Anderson Delgado Fontes" userId="df46bf7d-cac9-4029-867d-65947f75f04b" providerId="ADAL" clId="{20311160-9C44-4A1B-B839-D93F62B320C2}" dt="2024-02-22T00:47:57.768" v="140" actId="1076"/>
          <ac:spMkLst>
            <pc:docMk/>
            <pc:sldMk cId="2803445043" sldId="404"/>
            <ac:spMk id="7" creationId="{10064840-DDD0-D6E4-7EDD-8D0B510FC07C}"/>
          </ac:spMkLst>
        </pc:spChg>
        <pc:spChg chg="add">
          <ac:chgData name="Anderson Delgado Fontes" userId="df46bf7d-cac9-4029-867d-65947f75f04b" providerId="ADAL" clId="{20311160-9C44-4A1B-B839-D93F62B320C2}" dt="2024-02-22T00:47:39.138" v="133"/>
          <ac:spMkLst>
            <pc:docMk/>
            <pc:sldMk cId="2803445043" sldId="404"/>
            <ac:spMk id="8" creationId="{567F5AA2-32C8-6F3F-411E-1D9C1F19ECF4}"/>
          </ac:spMkLst>
        </pc:spChg>
        <pc:spChg chg="add del mod">
          <ac:chgData name="Anderson Delgado Fontes" userId="df46bf7d-cac9-4029-867d-65947f75f04b" providerId="ADAL" clId="{20311160-9C44-4A1B-B839-D93F62B320C2}" dt="2024-02-22T00:49:34.528" v="173" actId="478"/>
          <ac:spMkLst>
            <pc:docMk/>
            <pc:sldMk cId="2803445043" sldId="404"/>
            <ac:spMk id="10" creationId="{8C41F7B9-70FC-D7D2-ADE0-3C57EE414FAE}"/>
          </ac:spMkLst>
        </pc:spChg>
        <pc:spChg chg="add mod">
          <ac:chgData name="Anderson Delgado Fontes" userId="df46bf7d-cac9-4029-867d-65947f75f04b" providerId="ADAL" clId="{20311160-9C44-4A1B-B839-D93F62B320C2}" dt="2024-02-22T00:49:45.937" v="191" actId="20577"/>
          <ac:spMkLst>
            <pc:docMk/>
            <pc:sldMk cId="2803445043" sldId="404"/>
            <ac:spMk id="11" creationId="{DADCD4AF-BC01-258F-D03F-FABCD6B03BE4}"/>
          </ac:spMkLst>
        </pc:spChg>
        <pc:picChg chg="add mod">
          <ac:chgData name="Anderson Delgado Fontes" userId="df46bf7d-cac9-4029-867d-65947f75f04b" providerId="ADAL" clId="{20311160-9C44-4A1B-B839-D93F62B320C2}" dt="2024-02-22T00:47:54.532" v="139" actId="1076"/>
          <ac:picMkLst>
            <pc:docMk/>
            <pc:sldMk cId="2803445043" sldId="404"/>
            <ac:picMk id="4" creationId="{094FFFCD-2D6F-6F69-2EC6-2F2FFFD366C1}"/>
          </ac:picMkLst>
        </pc:picChg>
        <pc:picChg chg="del">
          <ac:chgData name="Anderson Delgado Fontes" userId="df46bf7d-cac9-4029-867d-65947f75f04b" providerId="ADAL" clId="{20311160-9C44-4A1B-B839-D93F62B320C2}" dt="2024-02-22T00:45:51.749" v="109" actId="478"/>
          <ac:picMkLst>
            <pc:docMk/>
            <pc:sldMk cId="2803445043" sldId="404"/>
            <ac:picMk id="6" creationId="{A3C92A45-F1F7-2D76-71B8-9B5F183E72CF}"/>
          </ac:picMkLst>
        </pc:picChg>
      </pc:sldChg>
      <pc:sldChg chg="addSp delSp modSp add mod">
        <pc:chgData name="Anderson Delgado Fontes" userId="df46bf7d-cac9-4029-867d-65947f75f04b" providerId="ADAL" clId="{20311160-9C44-4A1B-B839-D93F62B320C2}" dt="2024-02-22T01:00:39.408" v="273" actId="732"/>
        <pc:sldMkLst>
          <pc:docMk/>
          <pc:sldMk cId="1786030115" sldId="405"/>
        </pc:sldMkLst>
        <pc:spChg chg="del">
          <ac:chgData name="Anderson Delgado Fontes" userId="df46bf7d-cac9-4029-867d-65947f75f04b" providerId="ADAL" clId="{20311160-9C44-4A1B-B839-D93F62B320C2}" dt="2024-02-22T01:00:10.274" v="258" actId="478"/>
          <ac:spMkLst>
            <pc:docMk/>
            <pc:sldMk cId="1786030115" sldId="405"/>
            <ac:spMk id="37" creationId="{20B3A093-811F-AA96-5128-931349660F5B}"/>
          </ac:spMkLst>
        </pc:spChg>
        <pc:picChg chg="add mod modCrop">
          <ac:chgData name="Anderson Delgado Fontes" userId="df46bf7d-cac9-4029-867d-65947f75f04b" providerId="ADAL" clId="{20311160-9C44-4A1B-B839-D93F62B320C2}" dt="2024-02-22T01:00:39.408" v="273" actId="732"/>
          <ac:picMkLst>
            <pc:docMk/>
            <pc:sldMk cId="1786030115" sldId="405"/>
            <ac:picMk id="4" creationId="{DF98EEAE-75AF-2048-3D3A-CEA453C28E98}"/>
          </ac:picMkLst>
        </pc:picChg>
      </pc:sldChg>
      <pc:sldChg chg="addSp delSp modSp add mod">
        <pc:chgData name="Anderson Delgado Fontes" userId="df46bf7d-cac9-4029-867d-65947f75f04b" providerId="ADAL" clId="{20311160-9C44-4A1B-B839-D93F62B320C2}" dt="2024-02-22T01:03:26.124" v="285" actId="14100"/>
        <pc:sldMkLst>
          <pc:docMk/>
          <pc:sldMk cId="1367470532" sldId="406"/>
        </pc:sldMkLst>
        <pc:spChg chg="mod">
          <ac:chgData name="Anderson Delgado Fontes" userId="df46bf7d-cac9-4029-867d-65947f75f04b" providerId="ADAL" clId="{20311160-9C44-4A1B-B839-D93F62B320C2}" dt="2024-02-22T01:03:21.063" v="283" actId="1076"/>
          <ac:spMkLst>
            <pc:docMk/>
            <pc:sldMk cId="1367470532" sldId="406"/>
            <ac:spMk id="2" creationId="{9CC67BFA-1D8E-96EF-CF13-2ED5BFC361A8}"/>
          </ac:spMkLst>
        </pc:spChg>
        <pc:picChg chg="del">
          <ac:chgData name="Anderson Delgado Fontes" userId="df46bf7d-cac9-4029-867d-65947f75f04b" providerId="ADAL" clId="{20311160-9C44-4A1B-B839-D93F62B320C2}" dt="2024-02-22T01:02:54.226" v="275" actId="478"/>
          <ac:picMkLst>
            <pc:docMk/>
            <pc:sldMk cId="1367470532" sldId="406"/>
            <ac:picMk id="4" creationId="{D30ADABD-80B3-557D-DA4B-8131B34931A6}"/>
          </ac:picMkLst>
        </pc:picChg>
        <pc:picChg chg="add mod modCrop">
          <ac:chgData name="Anderson Delgado Fontes" userId="df46bf7d-cac9-4029-867d-65947f75f04b" providerId="ADAL" clId="{20311160-9C44-4A1B-B839-D93F62B320C2}" dt="2024-02-22T01:03:26.124" v="285" actId="14100"/>
          <ac:picMkLst>
            <pc:docMk/>
            <pc:sldMk cId="1367470532" sldId="406"/>
            <ac:picMk id="5" creationId="{6DA4A478-487C-408B-50DF-C2FD07F0574F}"/>
          </ac:picMkLst>
        </pc:picChg>
      </pc:sldChg>
      <pc:sldChg chg="addSp delSp modSp add mod">
        <pc:chgData name="Anderson Delgado Fontes" userId="df46bf7d-cac9-4029-867d-65947f75f04b" providerId="ADAL" clId="{20311160-9C44-4A1B-B839-D93F62B320C2}" dt="2024-02-22T17:37:18.029" v="291" actId="1035"/>
        <pc:sldMkLst>
          <pc:docMk/>
          <pc:sldMk cId="2586301129" sldId="407"/>
        </pc:sldMkLst>
        <pc:picChg chg="add mod">
          <ac:chgData name="Anderson Delgado Fontes" userId="df46bf7d-cac9-4029-867d-65947f75f04b" providerId="ADAL" clId="{20311160-9C44-4A1B-B839-D93F62B320C2}" dt="2024-02-22T17:37:18.029" v="291" actId="1035"/>
          <ac:picMkLst>
            <pc:docMk/>
            <pc:sldMk cId="2586301129" sldId="407"/>
            <ac:picMk id="4" creationId="{BB703EC8-8702-CBF9-77AF-BD179F5DF026}"/>
          </ac:picMkLst>
        </pc:picChg>
        <pc:picChg chg="del">
          <ac:chgData name="Anderson Delgado Fontes" userId="df46bf7d-cac9-4029-867d-65947f75f04b" providerId="ADAL" clId="{20311160-9C44-4A1B-B839-D93F62B320C2}" dt="2024-02-22T17:37:10.929" v="287" actId="478"/>
          <ac:picMkLst>
            <pc:docMk/>
            <pc:sldMk cId="2586301129" sldId="407"/>
            <ac:picMk id="5" creationId="{1DF063C8-DCB7-042C-2765-6AB026F03C93}"/>
          </ac:picMkLst>
        </pc:picChg>
      </pc:sldChg>
      <pc:sldChg chg="addSp delSp modSp add mod">
        <pc:chgData name="Anderson Delgado Fontes" userId="df46bf7d-cac9-4029-867d-65947f75f04b" providerId="ADAL" clId="{20311160-9C44-4A1B-B839-D93F62B320C2}" dt="2024-02-22T17:41:00.877" v="340" actId="1076"/>
        <pc:sldMkLst>
          <pc:docMk/>
          <pc:sldMk cId="674260423" sldId="408"/>
        </pc:sldMkLst>
        <pc:spChg chg="mod">
          <ac:chgData name="Anderson Delgado Fontes" userId="df46bf7d-cac9-4029-867d-65947f75f04b" providerId="ADAL" clId="{20311160-9C44-4A1B-B839-D93F62B320C2}" dt="2024-02-22T17:39:21.728" v="318" actId="1076"/>
          <ac:spMkLst>
            <pc:docMk/>
            <pc:sldMk cId="674260423" sldId="408"/>
            <ac:spMk id="2" creationId="{481D87B0-CFBA-FADA-98F2-0281DBD6498B}"/>
          </ac:spMkLst>
        </pc:spChg>
        <pc:spChg chg="add mod">
          <ac:chgData name="Anderson Delgado Fontes" userId="df46bf7d-cac9-4029-867d-65947f75f04b" providerId="ADAL" clId="{20311160-9C44-4A1B-B839-D93F62B320C2}" dt="2024-02-22T17:41:00.877" v="340" actId="1076"/>
          <ac:spMkLst>
            <pc:docMk/>
            <pc:sldMk cId="674260423" sldId="408"/>
            <ac:spMk id="3" creationId="{C0B4667A-5D84-F6D9-69E5-F09860AAF8CE}"/>
          </ac:spMkLst>
        </pc:spChg>
        <pc:picChg chg="del">
          <ac:chgData name="Anderson Delgado Fontes" userId="df46bf7d-cac9-4029-867d-65947f75f04b" providerId="ADAL" clId="{20311160-9C44-4A1B-B839-D93F62B320C2}" dt="2024-02-22T17:38:48.862" v="305" actId="478"/>
          <ac:picMkLst>
            <pc:docMk/>
            <pc:sldMk cId="674260423" sldId="408"/>
            <ac:picMk id="4" creationId="{B678B610-D979-FFF6-3331-182DBC842A0D}"/>
          </ac:picMkLst>
        </pc:picChg>
      </pc:sldChg>
      <pc:sldChg chg="addSp delSp modSp add mod">
        <pc:chgData name="Anderson Delgado Fontes" userId="df46bf7d-cac9-4029-867d-65947f75f04b" providerId="ADAL" clId="{20311160-9C44-4A1B-B839-D93F62B320C2}" dt="2024-02-22T17:49:54.746" v="417" actId="1076"/>
        <pc:sldMkLst>
          <pc:docMk/>
          <pc:sldMk cId="3687709967" sldId="409"/>
        </pc:sldMkLst>
        <pc:spChg chg="del mod">
          <ac:chgData name="Anderson Delgado Fontes" userId="df46bf7d-cac9-4029-867d-65947f75f04b" providerId="ADAL" clId="{20311160-9C44-4A1B-B839-D93F62B320C2}" dt="2024-02-22T17:45:01.833" v="360" actId="478"/>
          <ac:spMkLst>
            <pc:docMk/>
            <pc:sldMk cId="3687709967" sldId="409"/>
            <ac:spMk id="2" creationId="{A3FE7D2A-BE54-7C1C-DDBA-25E2797CB93F}"/>
          </ac:spMkLst>
        </pc:spChg>
        <pc:spChg chg="del">
          <ac:chgData name="Anderson Delgado Fontes" userId="df46bf7d-cac9-4029-867d-65947f75f04b" providerId="ADAL" clId="{20311160-9C44-4A1B-B839-D93F62B320C2}" dt="2024-02-22T17:41:10.762" v="343" actId="478"/>
          <ac:spMkLst>
            <pc:docMk/>
            <pc:sldMk cId="3687709967" sldId="409"/>
            <ac:spMk id="3" creationId="{B3E802A1-5E7A-9840-BE7A-4730F9D6A807}"/>
          </ac:spMkLst>
        </pc:spChg>
        <pc:spChg chg="add del mod">
          <ac:chgData name="Anderson Delgado Fontes" userId="df46bf7d-cac9-4029-867d-65947f75f04b" providerId="ADAL" clId="{20311160-9C44-4A1B-B839-D93F62B320C2}" dt="2024-02-22T17:44:07.248" v="357"/>
          <ac:spMkLst>
            <pc:docMk/>
            <pc:sldMk cId="3687709967" sldId="409"/>
            <ac:spMk id="6" creationId="{EC1B9A2A-6E43-33D9-CF42-0A51C89BA8C0}"/>
          </ac:spMkLst>
        </pc:spChg>
        <pc:spChg chg="add mod">
          <ac:chgData name="Anderson Delgado Fontes" userId="df46bf7d-cac9-4029-867d-65947f75f04b" providerId="ADAL" clId="{20311160-9C44-4A1B-B839-D93F62B320C2}" dt="2024-02-22T17:49:52.228" v="416" actId="1076"/>
          <ac:spMkLst>
            <pc:docMk/>
            <pc:sldMk cId="3687709967" sldId="409"/>
            <ac:spMk id="7" creationId="{0846D231-5070-3CDF-3F94-2BF18C271ABF}"/>
          </ac:spMkLst>
        </pc:spChg>
        <pc:spChg chg="add del mod">
          <ac:chgData name="Anderson Delgado Fontes" userId="df46bf7d-cac9-4029-867d-65947f75f04b" providerId="ADAL" clId="{20311160-9C44-4A1B-B839-D93F62B320C2}" dt="2024-02-22T17:45:05.736" v="361" actId="478"/>
          <ac:spMkLst>
            <pc:docMk/>
            <pc:sldMk cId="3687709967" sldId="409"/>
            <ac:spMk id="9" creationId="{907C6AB9-6D09-3324-B68C-6C5EE007AAA3}"/>
          </ac:spMkLst>
        </pc:spChg>
        <pc:spChg chg="add mod">
          <ac:chgData name="Anderson Delgado Fontes" userId="df46bf7d-cac9-4029-867d-65947f75f04b" providerId="ADAL" clId="{20311160-9C44-4A1B-B839-D93F62B320C2}" dt="2024-02-22T17:49:28.574" v="412" actId="1076"/>
          <ac:spMkLst>
            <pc:docMk/>
            <pc:sldMk cId="3687709967" sldId="409"/>
            <ac:spMk id="10" creationId="{C3CF9B14-A464-FD27-4577-DF644787398C}"/>
          </ac:spMkLst>
        </pc:spChg>
        <pc:picChg chg="add mod">
          <ac:chgData name="Anderson Delgado Fontes" userId="df46bf7d-cac9-4029-867d-65947f75f04b" providerId="ADAL" clId="{20311160-9C44-4A1B-B839-D93F62B320C2}" dt="2024-02-22T17:49:54.746" v="417" actId="1076"/>
          <ac:picMkLst>
            <pc:docMk/>
            <pc:sldMk cId="3687709967" sldId="409"/>
            <ac:picMk id="5" creationId="{2A0E18F0-158A-75C7-7690-C5E4C410AE07}"/>
          </ac:picMkLst>
        </pc:picChg>
      </pc:sldChg>
      <pc:sldChg chg="add del">
        <pc:chgData name="Anderson Delgado Fontes" userId="df46bf7d-cac9-4029-867d-65947f75f04b" providerId="ADAL" clId="{20311160-9C44-4A1B-B839-D93F62B320C2}" dt="2024-02-22T22:45:01.205" v="578" actId="47"/>
        <pc:sldMkLst>
          <pc:docMk/>
          <pc:sldMk cId="3286606725" sldId="410"/>
        </pc:sldMkLst>
      </pc:sldChg>
      <pc:sldChg chg="add del">
        <pc:chgData name="Anderson Delgado Fontes" userId="df46bf7d-cac9-4029-867d-65947f75f04b" providerId="ADAL" clId="{20311160-9C44-4A1B-B839-D93F62B320C2}" dt="2024-02-22T17:52:52.558" v="419" actId="47"/>
        <pc:sldMkLst>
          <pc:docMk/>
          <pc:sldMk cId="1512729101" sldId="411"/>
        </pc:sldMkLst>
      </pc:sldChg>
      <pc:sldChg chg="modSp add mod">
        <pc:chgData name="Anderson Delgado Fontes" userId="df46bf7d-cac9-4029-867d-65947f75f04b" providerId="ADAL" clId="{20311160-9C44-4A1B-B839-D93F62B320C2}" dt="2024-02-22T21:42:33.579" v="433" actId="1076"/>
        <pc:sldMkLst>
          <pc:docMk/>
          <pc:sldMk cId="2096363455" sldId="411"/>
        </pc:sldMkLst>
        <pc:spChg chg="mod">
          <ac:chgData name="Anderson Delgado Fontes" userId="df46bf7d-cac9-4029-867d-65947f75f04b" providerId="ADAL" clId="{20311160-9C44-4A1B-B839-D93F62B320C2}" dt="2024-02-22T17:53:16.257" v="421"/>
          <ac:spMkLst>
            <pc:docMk/>
            <pc:sldMk cId="2096363455" sldId="411"/>
            <ac:spMk id="2" creationId="{41F551FE-F95F-C3CB-127B-5AFE8EB38033}"/>
          </ac:spMkLst>
        </pc:spChg>
        <pc:spChg chg="mod">
          <ac:chgData name="Anderson Delgado Fontes" userId="df46bf7d-cac9-4029-867d-65947f75f04b" providerId="ADAL" clId="{20311160-9C44-4A1B-B839-D93F62B320C2}" dt="2024-02-22T21:42:33.579" v="433" actId="1076"/>
          <ac:spMkLst>
            <pc:docMk/>
            <pc:sldMk cId="2096363455" sldId="411"/>
            <ac:spMk id="37" creationId="{90BDB880-0BC6-CEA3-D299-DEC55AFBB03B}"/>
          </ac:spMkLst>
        </pc:spChg>
      </pc:sldChg>
      <pc:sldChg chg="addSp delSp modSp add mod ord">
        <pc:chgData name="Anderson Delgado Fontes" userId="df46bf7d-cac9-4029-867d-65947f75f04b" providerId="ADAL" clId="{20311160-9C44-4A1B-B839-D93F62B320C2}" dt="2024-02-22T21:57:59.983" v="480" actId="1076"/>
        <pc:sldMkLst>
          <pc:docMk/>
          <pc:sldMk cId="1746837256" sldId="412"/>
        </pc:sldMkLst>
        <pc:spChg chg="mod">
          <ac:chgData name="Anderson Delgado Fontes" userId="df46bf7d-cac9-4029-867d-65947f75f04b" providerId="ADAL" clId="{20311160-9C44-4A1B-B839-D93F62B320C2}" dt="2024-02-22T21:49:21.257" v="466"/>
          <ac:spMkLst>
            <pc:docMk/>
            <pc:sldMk cId="1746837256" sldId="412"/>
            <ac:spMk id="2" creationId="{897B8429-96A2-5B22-89B9-0B82EA94F889}"/>
          </ac:spMkLst>
        </pc:spChg>
        <pc:spChg chg="mod">
          <ac:chgData name="Anderson Delgado Fontes" userId="df46bf7d-cac9-4029-867d-65947f75f04b" providerId="ADAL" clId="{20311160-9C44-4A1B-B839-D93F62B320C2}" dt="2024-02-22T21:57:59.983" v="480" actId="1076"/>
          <ac:spMkLst>
            <pc:docMk/>
            <pc:sldMk cId="1746837256" sldId="412"/>
            <ac:spMk id="37" creationId="{269404D8-A961-5202-1632-1F57CE48B7C0}"/>
          </ac:spMkLst>
        </pc:spChg>
        <pc:picChg chg="add del mod">
          <ac:chgData name="Anderson Delgado Fontes" userId="df46bf7d-cac9-4029-867d-65947f75f04b" providerId="ADAL" clId="{20311160-9C44-4A1B-B839-D93F62B320C2}" dt="2024-02-22T21:49:10.807" v="463" actId="478"/>
          <ac:picMkLst>
            <pc:docMk/>
            <pc:sldMk cId="1746837256" sldId="412"/>
            <ac:picMk id="4" creationId="{24A74834-A426-1770-BCB0-4C785CFB354F}"/>
          </ac:picMkLst>
        </pc:picChg>
        <pc:picChg chg="add del mod">
          <ac:chgData name="Anderson Delgado Fontes" userId="df46bf7d-cac9-4029-867d-65947f75f04b" providerId="ADAL" clId="{20311160-9C44-4A1B-B839-D93F62B320C2}" dt="2024-02-22T21:57:27.342" v="476" actId="478"/>
          <ac:picMkLst>
            <pc:docMk/>
            <pc:sldMk cId="1746837256" sldId="412"/>
            <ac:picMk id="6" creationId="{0D5189FA-F989-1B77-06B7-EA7683DB7497}"/>
          </ac:picMkLst>
        </pc:picChg>
      </pc:sldChg>
      <pc:sldChg chg="addSp delSp modSp add mod">
        <pc:chgData name="Anderson Delgado Fontes" userId="df46bf7d-cac9-4029-867d-65947f75f04b" providerId="ADAL" clId="{20311160-9C44-4A1B-B839-D93F62B320C2}" dt="2024-02-22T21:47:18.828" v="459" actId="207"/>
        <pc:sldMkLst>
          <pc:docMk/>
          <pc:sldMk cId="628567833" sldId="413"/>
        </pc:sldMkLst>
        <pc:spChg chg="del mod">
          <ac:chgData name="Anderson Delgado Fontes" userId="df46bf7d-cac9-4029-867d-65947f75f04b" providerId="ADAL" clId="{20311160-9C44-4A1B-B839-D93F62B320C2}" dt="2024-02-22T21:46:45.192" v="455" actId="478"/>
          <ac:spMkLst>
            <pc:docMk/>
            <pc:sldMk cId="628567833" sldId="413"/>
            <ac:spMk id="2" creationId="{11CC84D2-326C-6CDE-721A-210627F580AD}"/>
          </ac:spMkLst>
        </pc:spChg>
        <pc:spChg chg="add">
          <ac:chgData name="Anderson Delgado Fontes" userId="df46bf7d-cac9-4029-867d-65947f75f04b" providerId="ADAL" clId="{20311160-9C44-4A1B-B839-D93F62B320C2}" dt="2024-02-22T21:45:18.780" v="442"/>
          <ac:spMkLst>
            <pc:docMk/>
            <pc:sldMk cId="628567833" sldId="413"/>
            <ac:spMk id="3" creationId="{4FE1BD1E-0E51-35D1-332F-086ACE95D385}"/>
          </ac:spMkLst>
        </pc:spChg>
        <pc:spChg chg="add del mod">
          <ac:chgData name="Anderson Delgado Fontes" userId="df46bf7d-cac9-4029-867d-65947f75f04b" providerId="ADAL" clId="{20311160-9C44-4A1B-B839-D93F62B320C2}" dt="2024-02-22T21:46:48.253" v="456" actId="478"/>
          <ac:spMkLst>
            <pc:docMk/>
            <pc:sldMk cId="628567833" sldId="413"/>
            <ac:spMk id="6" creationId="{2A127645-E061-E8D3-B77A-02470089FEB7}"/>
          </ac:spMkLst>
        </pc:spChg>
        <pc:spChg chg="mod">
          <ac:chgData name="Anderson Delgado Fontes" userId="df46bf7d-cac9-4029-867d-65947f75f04b" providerId="ADAL" clId="{20311160-9C44-4A1B-B839-D93F62B320C2}" dt="2024-02-22T21:47:18.828" v="459" actId="207"/>
          <ac:spMkLst>
            <pc:docMk/>
            <pc:sldMk cId="628567833" sldId="413"/>
            <ac:spMk id="37" creationId="{FC49F743-3E55-0BAC-EA29-3263B3DB30FC}"/>
          </ac:spMkLst>
        </pc:spChg>
        <pc:picChg chg="del">
          <ac:chgData name="Anderson Delgado Fontes" userId="df46bf7d-cac9-4029-867d-65947f75f04b" providerId="ADAL" clId="{20311160-9C44-4A1B-B839-D93F62B320C2}" dt="2024-02-22T21:44:35.961" v="441" actId="478"/>
          <ac:picMkLst>
            <pc:docMk/>
            <pc:sldMk cId="628567833" sldId="413"/>
            <ac:picMk id="4" creationId="{41BF6845-08D0-3DE6-C637-3ACBDAFB4888}"/>
          </ac:picMkLst>
        </pc:picChg>
      </pc:sldChg>
      <pc:sldChg chg="add">
        <pc:chgData name="Anderson Delgado Fontes" userId="df46bf7d-cac9-4029-867d-65947f75f04b" providerId="ADAL" clId="{20311160-9C44-4A1B-B839-D93F62B320C2}" dt="2024-02-22T21:48:26.684" v="460" actId="2890"/>
        <pc:sldMkLst>
          <pc:docMk/>
          <pc:sldMk cId="819163200" sldId="414"/>
        </pc:sldMkLst>
      </pc:sldChg>
      <pc:sldChg chg="modSp add mod">
        <pc:chgData name="Anderson Delgado Fontes" userId="df46bf7d-cac9-4029-867d-65947f75f04b" providerId="ADAL" clId="{20311160-9C44-4A1B-B839-D93F62B320C2}" dt="2024-02-22T22:14:14.813" v="526" actId="207"/>
        <pc:sldMkLst>
          <pc:docMk/>
          <pc:sldMk cId="2625814546" sldId="415"/>
        </pc:sldMkLst>
        <pc:spChg chg="mod">
          <ac:chgData name="Anderson Delgado Fontes" userId="df46bf7d-cac9-4029-867d-65947f75f04b" providerId="ADAL" clId="{20311160-9C44-4A1B-B839-D93F62B320C2}" dt="2024-02-22T22:14:14.813" v="526" actId="207"/>
          <ac:spMkLst>
            <pc:docMk/>
            <pc:sldMk cId="2625814546" sldId="415"/>
            <ac:spMk id="37" creationId="{C1BA15D1-0E46-1571-1C5A-18270D1C5F42}"/>
          </ac:spMkLst>
        </pc:spChg>
        <pc:picChg chg="mod">
          <ac:chgData name="Anderson Delgado Fontes" userId="df46bf7d-cac9-4029-867d-65947f75f04b" providerId="ADAL" clId="{20311160-9C44-4A1B-B839-D93F62B320C2}" dt="2024-02-22T21:58:53.269" v="492" actId="1076"/>
          <ac:picMkLst>
            <pc:docMk/>
            <pc:sldMk cId="2625814546" sldId="415"/>
            <ac:picMk id="6" creationId="{99D6B282-5974-CF65-89AA-9855026E787E}"/>
          </ac:picMkLst>
        </pc:picChg>
      </pc:sldChg>
      <pc:sldChg chg="addSp delSp modSp add mod">
        <pc:chgData name="Anderson Delgado Fontes" userId="df46bf7d-cac9-4029-867d-65947f75f04b" providerId="ADAL" clId="{20311160-9C44-4A1B-B839-D93F62B320C2}" dt="2024-02-22T22:16:22.571" v="539" actId="207"/>
        <pc:sldMkLst>
          <pc:docMk/>
          <pc:sldMk cId="2001709666" sldId="416"/>
        </pc:sldMkLst>
        <pc:spChg chg="mod">
          <ac:chgData name="Anderson Delgado Fontes" userId="df46bf7d-cac9-4029-867d-65947f75f04b" providerId="ADAL" clId="{20311160-9C44-4A1B-B839-D93F62B320C2}" dt="2024-02-22T22:06:37.287" v="503" actId="1076"/>
          <ac:spMkLst>
            <pc:docMk/>
            <pc:sldMk cId="2001709666" sldId="416"/>
            <ac:spMk id="2" creationId="{D587E37A-5482-4A19-3380-1DD866F23AEB}"/>
          </ac:spMkLst>
        </pc:spChg>
        <pc:spChg chg="mod ord">
          <ac:chgData name="Anderson Delgado Fontes" userId="df46bf7d-cac9-4029-867d-65947f75f04b" providerId="ADAL" clId="{20311160-9C44-4A1B-B839-D93F62B320C2}" dt="2024-02-22T22:16:22.571" v="539" actId="207"/>
          <ac:spMkLst>
            <pc:docMk/>
            <pc:sldMk cId="2001709666" sldId="416"/>
            <ac:spMk id="37" creationId="{4C8B76BC-5CBB-2032-69C6-B2386492FAF3}"/>
          </ac:spMkLst>
        </pc:spChg>
        <pc:picChg chg="add mod">
          <ac:chgData name="Anderson Delgado Fontes" userId="df46bf7d-cac9-4029-867d-65947f75f04b" providerId="ADAL" clId="{20311160-9C44-4A1B-B839-D93F62B320C2}" dt="2024-02-22T22:13:54.606" v="524" actId="1076"/>
          <ac:picMkLst>
            <pc:docMk/>
            <pc:sldMk cId="2001709666" sldId="416"/>
            <ac:picMk id="4" creationId="{EFCE1185-8EE1-8591-7672-AB386EC0073B}"/>
          </ac:picMkLst>
        </pc:picChg>
        <pc:picChg chg="del">
          <ac:chgData name="Anderson Delgado Fontes" userId="df46bf7d-cac9-4029-867d-65947f75f04b" providerId="ADAL" clId="{20311160-9C44-4A1B-B839-D93F62B320C2}" dt="2024-02-22T22:06:13.213" v="501" actId="478"/>
          <ac:picMkLst>
            <pc:docMk/>
            <pc:sldMk cId="2001709666" sldId="416"/>
            <ac:picMk id="6" creationId="{E4B7426A-EFCA-6E95-05DF-EBC9FB27170E}"/>
          </ac:picMkLst>
        </pc:picChg>
      </pc:sldChg>
      <pc:sldChg chg="delSp modSp add mod">
        <pc:chgData name="Anderson Delgado Fontes" userId="df46bf7d-cac9-4029-867d-65947f75f04b" providerId="ADAL" clId="{20311160-9C44-4A1B-B839-D93F62B320C2}" dt="2024-02-22T22:29:08.984" v="543" actId="1076"/>
        <pc:sldMkLst>
          <pc:docMk/>
          <pc:sldMk cId="1770270879" sldId="417"/>
        </pc:sldMkLst>
        <pc:spChg chg="mod">
          <ac:chgData name="Anderson Delgado Fontes" userId="df46bf7d-cac9-4029-867d-65947f75f04b" providerId="ADAL" clId="{20311160-9C44-4A1B-B839-D93F62B320C2}" dt="2024-02-22T22:29:08.984" v="543" actId="1076"/>
          <ac:spMkLst>
            <pc:docMk/>
            <pc:sldMk cId="1770270879" sldId="417"/>
            <ac:spMk id="2" creationId="{39832093-A994-B28E-601B-46DF8D58390C}"/>
          </ac:spMkLst>
        </pc:spChg>
        <pc:spChg chg="mod">
          <ac:chgData name="Anderson Delgado Fontes" userId="df46bf7d-cac9-4029-867d-65947f75f04b" providerId="ADAL" clId="{20311160-9C44-4A1B-B839-D93F62B320C2}" dt="2024-02-22T22:27:02.687" v="542" actId="207"/>
          <ac:spMkLst>
            <pc:docMk/>
            <pc:sldMk cId="1770270879" sldId="417"/>
            <ac:spMk id="37" creationId="{679D7461-27FA-A489-5C5D-F4C781CB2F18}"/>
          </ac:spMkLst>
        </pc:spChg>
        <pc:picChg chg="del">
          <ac:chgData name="Anderson Delgado Fontes" userId="df46bf7d-cac9-4029-867d-65947f75f04b" providerId="ADAL" clId="{20311160-9C44-4A1B-B839-D93F62B320C2}" dt="2024-02-22T22:15:35.006" v="528" actId="478"/>
          <ac:picMkLst>
            <pc:docMk/>
            <pc:sldMk cId="1770270879" sldId="417"/>
            <ac:picMk id="4" creationId="{306F795D-63D8-EDF2-9939-C52AEFA17787}"/>
          </ac:picMkLst>
        </pc:picChg>
      </pc:sldChg>
      <pc:sldChg chg="modSp add mod">
        <pc:chgData name="Anderson Delgado Fontes" userId="df46bf7d-cac9-4029-867d-65947f75f04b" providerId="ADAL" clId="{20311160-9C44-4A1B-B839-D93F62B320C2}" dt="2024-02-22T22:31:41.540" v="546"/>
        <pc:sldMkLst>
          <pc:docMk/>
          <pc:sldMk cId="2056955513" sldId="418"/>
        </pc:sldMkLst>
        <pc:spChg chg="mod">
          <ac:chgData name="Anderson Delgado Fontes" userId="df46bf7d-cac9-4029-867d-65947f75f04b" providerId="ADAL" clId="{20311160-9C44-4A1B-B839-D93F62B320C2}" dt="2024-02-22T22:31:41.540" v="546"/>
          <ac:spMkLst>
            <pc:docMk/>
            <pc:sldMk cId="2056955513" sldId="418"/>
            <ac:spMk id="37" creationId="{7ED71C0D-DADB-CCFF-EEDA-DDDDB2781046}"/>
          </ac:spMkLst>
        </pc:spChg>
      </pc:sldChg>
      <pc:sldChg chg="addSp modSp add mod">
        <pc:chgData name="Anderson Delgado Fontes" userId="df46bf7d-cac9-4029-867d-65947f75f04b" providerId="ADAL" clId="{20311160-9C44-4A1B-B839-D93F62B320C2}" dt="2024-02-22T22:32:59.796" v="556" actId="207"/>
        <pc:sldMkLst>
          <pc:docMk/>
          <pc:sldMk cId="2305246740" sldId="419"/>
        </pc:sldMkLst>
        <pc:spChg chg="mod">
          <ac:chgData name="Anderson Delgado Fontes" userId="df46bf7d-cac9-4029-867d-65947f75f04b" providerId="ADAL" clId="{20311160-9C44-4A1B-B839-D93F62B320C2}" dt="2024-02-22T22:32:59.796" v="556" actId="207"/>
          <ac:spMkLst>
            <pc:docMk/>
            <pc:sldMk cId="2305246740" sldId="419"/>
            <ac:spMk id="37" creationId="{19214B60-EC10-5930-F71B-BBC6C8C7148B}"/>
          </ac:spMkLst>
        </pc:spChg>
        <pc:picChg chg="add mod">
          <ac:chgData name="Anderson Delgado Fontes" userId="df46bf7d-cac9-4029-867d-65947f75f04b" providerId="ADAL" clId="{20311160-9C44-4A1B-B839-D93F62B320C2}" dt="2024-02-22T22:32:44.675" v="555" actId="1076"/>
          <ac:picMkLst>
            <pc:docMk/>
            <pc:sldMk cId="2305246740" sldId="419"/>
            <ac:picMk id="4" creationId="{FB4BE30E-EC5E-332E-673D-1C9D12A4AC53}"/>
          </ac:picMkLst>
        </pc:picChg>
      </pc:sldChg>
      <pc:sldChg chg="delSp modSp add mod">
        <pc:chgData name="Anderson Delgado Fontes" userId="df46bf7d-cac9-4029-867d-65947f75f04b" providerId="ADAL" clId="{20311160-9C44-4A1B-B839-D93F62B320C2}" dt="2024-02-22T22:35:00.239" v="562" actId="207"/>
        <pc:sldMkLst>
          <pc:docMk/>
          <pc:sldMk cId="1484703279" sldId="420"/>
        </pc:sldMkLst>
        <pc:spChg chg="mod">
          <ac:chgData name="Anderson Delgado Fontes" userId="df46bf7d-cac9-4029-867d-65947f75f04b" providerId="ADAL" clId="{20311160-9C44-4A1B-B839-D93F62B320C2}" dt="2024-02-22T22:35:00.239" v="562" actId="207"/>
          <ac:spMkLst>
            <pc:docMk/>
            <pc:sldMk cId="1484703279" sldId="420"/>
            <ac:spMk id="37" creationId="{C19F11E0-5192-9F8C-ECC6-4A09A7189E6E}"/>
          </ac:spMkLst>
        </pc:spChg>
        <pc:picChg chg="del">
          <ac:chgData name="Anderson Delgado Fontes" userId="df46bf7d-cac9-4029-867d-65947f75f04b" providerId="ADAL" clId="{20311160-9C44-4A1B-B839-D93F62B320C2}" dt="2024-02-22T22:33:55.314" v="558" actId="478"/>
          <ac:picMkLst>
            <pc:docMk/>
            <pc:sldMk cId="1484703279" sldId="420"/>
            <ac:picMk id="4" creationId="{8F22CD29-51D8-85A1-71E5-56E4AC70C7F7}"/>
          </ac:picMkLst>
        </pc:picChg>
      </pc:sldChg>
      <pc:sldChg chg="modSp add mod">
        <pc:chgData name="Anderson Delgado Fontes" userId="df46bf7d-cac9-4029-867d-65947f75f04b" providerId="ADAL" clId="{20311160-9C44-4A1B-B839-D93F62B320C2}" dt="2024-02-22T22:36:18.591" v="570" actId="207"/>
        <pc:sldMkLst>
          <pc:docMk/>
          <pc:sldMk cId="2177528616" sldId="421"/>
        </pc:sldMkLst>
        <pc:spChg chg="mod">
          <ac:chgData name="Anderson Delgado Fontes" userId="df46bf7d-cac9-4029-867d-65947f75f04b" providerId="ADAL" clId="{20311160-9C44-4A1B-B839-D93F62B320C2}" dt="2024-02-22T22:36:18.591" v="570" actId="207"/>
          <ac:spMkLst>
            <pc:docMk/>
            <pc:sldMk cId="2177528616" sldId="421"/>
            <ac:spMk id="37" creationId="{C71A535C-D817-1AFD-1418-43A63BC8E988}"/>
          </ac:spMkLst>
        </pc:spChg>
      </pc:sldChg>
      <pc:sldChg chg="add del">
        <pc:chgData name="Anderson Delgado Fontes" userId="df46bf7d-cac9-4029-867d-65947f75f04b" providerId="ADAL" clId="{20311160-9C44-4A1B-B839-D93F62B320C2}" dt="2024-02-23T19:40:07.091" v="1913" actId="47"/>
        <pc:sldMkLst>
          <pc:docMk/>
          <pc:sldMk cId="1103278797" sldId="422"/>
        </pc:sldMkLst>
      </pc:sldChg>
      <pc:sldChg chg="addSp delSp modSp add mod modTransition">
        <pc:chgData name="Anderson Delgado Fontes" userId="df46bf7d-cac9-4029-867d-65947f75f04b" providerId="ADAL" clId="{20311160-9C44-4A1B-B839-D93F62B320C2}" dt="2024-02-23T19:35:18.283" v="1887"/>
        <pc:sldMkLst>
          <pc:docMk/>
          <pc:sldMk cId="590672" sldId="423"/>
        </pc:sldMkLst>
        <pc:spChg chg="del">
          <ac:chgData name="Anderson Delgado Fontes" userId="df46bf7d-cac9-4029-867d-65947f75f04b" providerId="ADAL" clId="{20311160-9C44-4A1B-B839-D93F62B320C2}" dt="2024-02-23T19:00:49.234" v="678" actId="478"/>
          <ac:spMkLst>
            <pc:docMk/>
            <pc:sldMk cId="590672" sldId="423"/>
            <ac:spMk id="3" creationId="{42F12CAC-6EB7-CF1C-5999-E5C580C32BEC}"/>
          </ac:spMkLst>
        </pc:spChg>
        <pc:spChg chg="del">
          <ac:chgData name="Anderson Delgado Fontes" userId="df46bf7d-cac9-4029-867d-65947f75f04b" providerId="ADAL" clId="{20311160-9C44-4A1B-B839-D93F62B320C2}" dt="2024-02-23T19:00:49.234" v="678" actId="478"/>
          <ac:spMkLst>
            <pc:docMk/>
            <pc:sldMk cId="590672" sldId="423"/>
            <ac:spMk id="4" creationId="{FF3E313A-6B11-74AB-78BD-59983DC5E266}"/>
          </ac:spMkLst>
        </pc:spChg>
        <pc:spChg chg="del">
          <ac:chgData name="Anderson Delgado Fontes" userId="df46bf7d-cac9-4029-867d-65947f75f04b" providerId="ADAL" clId="{20311160-9C44-4A1B-B839-D93F62B320C2}" dt="2024-02-23T19:00:49.234" v="678" actId="478"/>
          <ac:spMkLst>
            <pc:docMk/>
            <pc:sldMk cId="590672" sldId="423"/>
            <ac:spMk id="5" creationId="{9EEF2CDD-4933-BF20-27D0-0932EAAAF20E}"/>
          </ac:spMkLst>
        </pc:spChg>
        <pc:spChg chg="del">
          <ac:chgData name="Anderson Delgado Fontes" userId="df46bf7d-cac9-4029-867d-65947f75f04b" providerId="ADAL" clId="{20311160-9C44-4A1B-B839-D93F62B320C2}" dt="2024-02-23T19:00:49.234" v="678" actId="478"/>
          <ac:spMkLst>
            <pc:docMk/>
            <pc:sldMk cId="590672" sldId="423"/>
            <ac:spMk id="6" creationId="{CC033D6B-C7CA-0644-C063-3013A47D0B3E}"/>
          </ac:spMkLst>
        </pc:spChg>
        <pc:spChg chg="del">
          <ac:chgData name="Anderson Delgado Fontes" userId="df46bf7d-cac9-4029-867d-65947f75f04b" providerId="ADAL" clId="{20311160-9C44-4A1B-B839-D93F62B320C2}" dt="2024-02-23T19:00:49.234" v="678" actId="478"/>
          <ac:spMkLst>
            <pc:docMk/>
            <pc:sldMk cId="590672" sldId="423"/>
            <ac:spMk id="7" creationId="{761BED8E-F8C1-5E42-753B-391EF2CC301A}"/>
          </ac:spMkLst>
        </pc:spChg>
        <pc:spChg chg="del">
          <ac:chgData name="Anderson Delgado Fontes" userId="df46bf7d-cac9-4029-867d-65947f75f04b" providerId="ADAL" clId="{20311160-9C44-4A1B-B839-D93F62B320C2}" dt="2024-02-23T19:00:49.234" v="678" actId="478"/>
          <ac:spMkLst>
            <pc:docMk/>
            <pc:sldMk cId="590672" sldId="423"/>
            <ac:spMk id="8" creationId="{BEEB8013-E8E9-2767-6F87-D3CAA6AD836F}"/>
          </ac:spMkLst>
        </pc:spChg>
        <pc:spChg chg="del">
          <ac:chgData name="Anderson Delgado Fontes" userId="df46bf7d-cac9-4029-867d-65947f75f04b" providerId="ADAL" clId="{20311160-9C44-4A1B-B839-D93F62B320C2}" dt="2024-02-23T19:00:49.234" v="678" actId="478"/>
          <ac:spMkLst>
            <pc:docMk/>
            <pc:sldMk cId="590672" sldId="423"/>
            <ac:spMk id="9" creationId="{ABA3CE7D-DE23-76D6-A807-DAFD875F3656}"/>
          </ac:spMkLst>
        </pc:spChg>
        <pc:spChg chg="del">
          <ac:chgData name="Anderson Delgado Fontes" userId="df46bf7d-cac9-4029-867d-65947f75f04b" providerId="ADAL" clId="{20311160-9C44-4A1B-B839-D93F62B320C2}" dt="2024-02-23T19:00:49.234" v="678" actId="478"/>
          <ac:spMkLst>
            <pc:docMk/>
            <pc:sldMk cId="590672" sldId="423"/>
            <ac:spMk id="10" creationId="{F82E4C31-1550-2AD4-B41F-93C8CF9F6B85}"/>
          </ac:spMkLst>
        </pc:spChg>
        <pc:spChg chg="mod">
          <ac:chgData name="Anderson Delgado Fontes" userId="df46bf7d-cac9-4029-867d-65947f75f04b" providerId="ADAL" clId="{20311160-9C44-4A1B-B839-D93F62B320C2}" dt="2024-02-23T19:00:40.640" v="677" actId="20577"/>
          <ac:spMkLst>
            <pc:docMk/>
            <pc:sldMk cId="590672" sldId="423"/>
            <ac:spMk id="38" creationId="{CD57693A-405A-8DBB-4724-EF57A2D31C44}"/>
          </ac:spMkLst>
        </pc:spChg>
        <pc:grpChg chg="del">
          <ac:chgData name="Anderson Delgado Fontes" userId="df46bf7d-cac9-4029-867d-65947f75f04b" providerId="ADAL" clId="{20311160-9C44-4A1B-B839-D93F62B320C2}" dt="2024-02-23T19:00:49.234" v="678" actId="478"/>
          <ac:grpSpMkLst>
            <pc:docMk/>
            <pc:sldMk cId="590672" sldId="423"/>
            <ac:grpSpMk id="11" creationId="{04A33F08-CE54-DEAB-C63E-DED594E822C8}"/>
          </ac:grpSpMkLst>
        </pc:grpChg>
        <pc:picChg chg="add mod modCrop">
          <ac:chgData name="Anderson Delgado Fontes" userId="df46bf7d-cac9-4029-867d-65947f75f04b" providerId="ADAL" clId="{20311160-9C44-4A1B-B839-D93F62B320C2}" dt="2024-02-23T19:19:01.674" v="1762" actId="732"/>
          <ac:picMkLst>
            <pc:docMk/>
            <pc:sldMk cId="590672" sldId="423"/>
            <ac:picMk id="36" creationId="{1F1EDC89-AE24-7CBE-155E-8EFE187B3455}"/>
          </ac:picMkLst>
        </pc:picChg>
        <pc:picChg chg="add del mod">
          <ac:chgData name="Anderson Delgado Fontes" userId="df46bf7d-cac9-4029-867d-65947f75f04b" providerId="ADAL" clId="{20311160-9C44-4A1B-B839-D93F62B320C2}" dt="2024-02-23T19:19:05.287" v="1763" actId="478"/>
          <ac:picMkLst>
            <pc:docMk/>
            <pc:sldMk cId="590672" sldId="423"/>
            <ac:picMk id="39" creationId="{965D6BF3-0985-D666-FB80-3451B499F1E3}"/>
          </ac:picMkLst>
        </pc:picChg>
      </pc:sldChg>
      <pc:sldChg chg="addSp delSp modSp add mod modTransition">
        <pc:chgData name="Anderson Delgado Fontes" userId="df46bf7d-cac9-4029-867d-65947f75f04b" providerId="ADAL" clId="{20311160-9C44-4A1B-B839-D93F62B320C2}" dt="2024-02-23T19:35:32.978" v="1888"/>
        <pc:sldMkLst>
          <pc:docMk/>
          <pc:sldMk cId="945267542" sldId="424"/>
        </pc:sldMkLst>
        <pc:picChg chg="add mod modCrop">
          <ac:chgData name="Anderson Delgado Fontes" userId="df46bf7d-cac9-4029-867d-65947f75f04b" providerId="ADAL" clId="{20311160-9C44-4A1B-B839-D93F62B320C2}" dt="2024-02-23T19:21:01.954" v="1781" actId="732"/>
          <ac:picMkLst>
            <pc:docMk/>
            <pc:sldMk cId="945267542" sldId="424"/>
            <ac:picMk id="3" creationId="{2067F129-6329-C30B-A5AA-BE4AA26D5526}"/>
          </ac:picMkLst>
        </pc:picChg>
        <pc:picChg chg="add del mod">
          <ac:chgData name="Anderson Delgado Fontes" userId="df46bf7d-cac9-4029-867d-65947f75f04b" providerId="ADAL" clId="{20311160-9C44-4A1B-B839-D93F62B320C2}" dt="2024-02-23T19:21:39.565" v="1788" actId="478"/>
          <ac:picMkLst>
            <pc:docMk/>
            <pc:sldMk cId="945267542" sldId="424"/>
            <ac:picMk id="5" creationId="{B733B708-350F-E811-5650-A21602021ED4}"/>
          </ac:picMkLst>
        </pc:picChg>
      </pc:sldChg>
      <pc:sldChg chg="delSp modSp add mod modTransition">
        <pc:chgData name="Anderson Delgado Fontes" userId="df46bf7d-cac9-4029-867d-65947f75f04b" providerId="ADAL" clId="{20311160-9C44-4A1B-B839-D93F62B320C2}" dt="2024-02-23T19:35:32.978" v="1888"/>
        <pc:sldMkLst>
          <pc:docMk/>
          <pc:sldMk cId="165392384" sldId="425"/>
        </pc:sldMkLst>
        <pc:picChg chg="del">
          <ac:chgData name="Anderson Delgado Fontes" userId="df46bf7d-cac9-4029-867d-65947f75f04b" providerId="ADAL" clId="{20311160-9C44-4A1B-B839-D93F62B320C2}" dt="2024-02-23T19:19:08.827" v="1764" actId="478"/>
          <ac:picMkLst>
            <pc:docMk/>
            <pc:sldMk cId="165392384" sldId="425"/>
            <ac:picMk id="36" creationId="{A996190D-7DD7-0464-3014-63DFE9CA6D6D}"/>
          </ac:picMkLst>
        </pc:picChg>
        <pc:picChg chg="mod modCrop">
          <ac:chgData name="Anderson Delgado Fontes" userId="df46bf7d-cac9-4029-867d-65947f75f04b" providerId="ADAL" clId="{20311160-9C44-4A1B-B839-D93F62B320C2}" dt="2024-02-23T19:20:06.048" v="1775" actId="732"/>
          <ac:picMkLst>
            <pc:docMk/>
            <pc:sldMk cId="165392384" sldId="425"/>
            <ac:picMk id="39" creationId="{CE123597-A581-B94C-6BAD-66D6FA123087}"/>
          </ac:picMkLst>
        </pc:picChg>
      </pc:sldChg>
      <pc:sldChg chg="add del modTransition">
        <pc:chgData name="Anderson Delgado Fontes" userId="df46bf7d-cac9-4029-867d-65947f75f04b" providerId="ADAL" clId="{20311160-9C44-4A1B-B839-D93F62B320C2}" dt="2024-02-23T19:22:32.456" v="1794" actId="47"/>
        <pc:sldMkLst>
          <pc:docMk/>
          <pc:sldMk cId="3454299690" sldId="426"/>
        </pc:sldMkLst>
      </pc:sldChg>
      <pc:sldChg chg="delSp modSp add mod modTransition">
        <pc:chgData name="Anderson Delgado Fontes" userId="df46bf7d-cac9-4029-867d-65947f75f04b" providerId="ADAL" clId="{20311160-9C44-4A1B-B839-D93F62B320C2}" dt="2024-02-23T19:35:32.978" v="1888"/>
        <pc:sldMkLst>
          <pc:docMk/>
          <pc:sldMk cId="3962035965" sldId="427"/>
        </pc:sldMkLst>
        <pc:picChg chg="del">
          <ac:chgData name="Anderson Delgado Fontes" userId="df46bf7d-cac9-4029-867d-65947f75f04b" providerId="ADAL" clId="{20311160-9C44-4A1B-B839-D93F62B320C2}" dt="2024-02-23T19:21:46.975" v="1790" actId="478"/>
          <ac:picMkLst>
            <pc:docMk/>
            <pc:sldMk cId="3962035965" sldId="427"/>
            <ac:picMk id="3" creationId="{3CAD4652-87C9-D475-C9B5-C98D3030AE61}"/>
          </ac:picMkLst>
        </pc:picChg>
        <pc:picChg chg="mod">
          <ac:chgData name="Anderson Delgado Fontes" userId="df46bf7d-cac9-4029-867d-65947f75f04b" providerId="ADAL" clId="{20311160-9C44-4A1B-B839-D93F62B320C2}" dt="2024-02-23T19:21:44.016" v="1789" actId="1076"/>
          <ac:picMkLst>
            <pc:docMk/>
            <pc:sldMk cId="3962035965" sldId="427"/>
            <ac:picMk id="5" creationId="{71124148-D22E-049C-5A78-229231C39E98}"/>
          </ac:picMkLst>
        </pc:picChg>
      </pc:sldChg>
      <pc:sldChg chg="addSp delSp modSp add mod modTransition">
        <pc:chgData name="Anderson Delgado Fontes" userId="df46bf7d-cac9-4029-867d-65947f75f04b" providerId="ADAL" clId="{20311160-9C44-4A1B-B839-D93F62B320C2}" dt="2024-02-23T19:35:32.978" v="1888"/>
        <pc:sldMkLst>
          <pc:docMk/>
          <pc:sldMk cId="2947974284" sldId="428"/>
        </pc:sldMkLst>
        <pc:picChg chg="add del mod ord modCrop">
          <ac:chgData name="Anderson Delgado Fontes" userId="df46bf7d-cac9-4029-867d-65947f75f04b" providerId="ADAL" clId="{20311160-9C44-4A1B-B839-D93F62B320C2}" dt="2024-02-23T19:25:16.210" v="1818" actId="167"/>
          <ac:picMkLst>
            <pc:docMk/>
            <pc:sldMk cId="2947974284" sldId="428"/>
            <ac:picMk id="3" creationId="{DC90FBB2-C952-C1CF-A2FC-69D7931682B1}"/>
          </ac:picMkLst>
        </pc:picChg>
        <pc:picChg chg="del">
          <ac:chgData name="Anderson Delgado Fontes" userId="df46bf7d-cac9-4029-867d-65947f75f04b" providerId="ADAL" clId="{20311160-9C44-4A1B-B839-D93F62B320C2}" dt="2024-02-23T19:24:01.589" v="1802" actId="478"/>
          <ac:picMkLst>
            <pc:docMk/>
            <pc:sldMk cId="2947974284" sldId="428"/>
            <ac:picMk id="5" creationId="{4AD6C630-E46C-8188-2FE7-B8B7F5922D4F}"/>
          </ac:picMkLst>
        </pc:picChg>
        <pc:picChg chg="add del mod">
          <ac:chgData name="Anderson Delgado Fontes" userId="df46bf7d-cac9-4029-867d-65947f75f04b" providerId="ADAL" clId="{20311160-9C44-4A1B-B839-D93F62B320C2}" dt="2024-02-23T19:25:18.475" v="1820" actId="478"/>
          <ac:picMkLst>
            <pc:docMk/>
            <pc:sldMk cId="2947974284" sldId="428"/>
            <ac:picMk id="6" creationId="{64554642-D1D1-ADEF-F4BF-945B1E34E996}"/>
          </ac:picMkLst>
        </pc:picChg>
      </pc:sldChg>
      <pc:sldChg chg="delSp modSp add mod modTransition">
        <pc:chgData name="Anderson Delgado Fontes" userId="df46bf7d-cac9-4029-867d-65947f75f04b" providerId="ADAL" clId="{20311160-9C44-4A1B-B839-D93F62B320C2}" dt="2024-02-23T19:35:32.978" v="1888"/>
        <pc:sldMkLst>
          <pc:docMk/>
          <pc:sldMk cId="1866671449" sldId="429"/>
        </pc:sldMkLst>
        <pc:picChg chg="del">
          <ac:chgData name="Anderson Delgado Fontes" userId="df46bf7d-cac9-4029-867d-65947f75f04b" providerId="ADAL" clId="{20311160-9C44-4A1B-B839-D93F62B320C2}" dt="2024-02-23T19:25:21.536" v="1821" actId="478"/>
          <ac:picMkLst>
            <pc:docMk/>
            <pc:sldMk cId="1866671449" sldId="429"/>
            <ac:picMk id="3" creationId="{F16A177D-DDEF-4C2A-08FB-9F33F54834BC}"/>
          </ac:picMkLst>
        </pc:picChg>
        <pc:picChg chg="mod modCrop">
          <ac:chgData name="Anderson Delgado Fontes" userId="df46bf7d-cac9-4029-867d-65947f75f04b" providerId="ADAL" clId="{20311160-9C44-4A1B-B839-D93F62B320C2}" dt="2024-02-23T19:25:31.379" v="1825" actId="732"/>
          <ac:picMkLst>
            <pc:docMk/>
            <pc:sldMk cId="1866671449" sldId="429"/>
            <ac:picMk id="6" creationId="{3A5AC57A-C62A-3047-CFB7-A2AF4F75C4B8}"/>
          </ac:picMkLst>
        </pc:picChg>
      </pc:sldChg>
      <pc:sldChg chg="addSp delSp modSp add mod modTransition">
        <pc:chgData name="Anderson Delgado Fontes" userId="df46bf7d-cac9-4029-867d-65947f75f04b" providerId="ADAL" clId="{20311160-9C44-4A1B-B839-D93F62B320C2}" dt="2024-02-23T19:35:32.978" v="1888"/>
        <pc:sldMkLst>
          <pc:docMk/>
          <pc:sldMk cId="94348236" sldId="430"/>
        </pc:sldMkLst>
        <pc:picChg chg="add del mod">
          <ac:chgData name="Anderson Delgado Fontes" userId="df46bf7d-cac9-4029-867d-65947f75f04b" providerId="ADAL" clId="{20311160-9C44-4A1B-B839-D93F62B320C2}" dt="2024-02-23T19:30:32.382" v="1858" actId="478"/>
          <ac:picMkLst>
            <pc:docMk/>
            <pc:sldMk cId="94348236" sldId="430"/>
            <ac:picMk id="3" creationId="{FBF09BCD-A70D-904A-E3AF-5EA7FFB14E8A}"/>
          </ac:picMkLst>
        </pc:picChg>
        <pc:picChg chg="add mod ord modCrop">
          <ac:chgData name="Anderson Delgado Fontes" userId="df46bf7d-cac9-4029-867d-65947f75f04b" providerId="ADAL" clId="{20311160-9C44-4A1B-B839-D93F62B320C2}" dt="2024-02-23T19:30:48.725" v="1860" actId="14100"/>
          <ac:picMkLst>
            <pc:docMk/>
            <pc:sldMk cId="94348236" sldId="430"/>
            <ac:picMk id="5" creationId="{4A09A1D7-EE72-A7C0-13F9-129ABB3C69B4}"/>
          </ac:picMkLst>
        </pc:picChg>
        <pc:picChg chg="del">
          <ac:chgData name="Anderson Delgado Fontes" userId="df46bf7d-cac9-4029-867d-65947f75f04b" providerId="ADAL" clId="{20311160-9C44-4A1B-B839-D93F62B320C2}" dt="2024-02-23T19:27:22.238" v="1831" actId="478"/>
          <ac:picMkLst>
            <pc:docMk/>
            <pc:sldMk cId="94348236" sldId="430"/>
            <ac:picMk id="6" creationId="{F0E715FC-E1D0-7D73-616A-AEAF2A2B0143}"/>
          </ac:picMkLst>
        </pc:picChg>
      </pc:sldChg>
      <pc:sldChg chg="addSp delSp modSp add mod modTransition">
        <pc:chgData name="Anderson Delgado Fontes" userId="df46bf7d-cac9-4029-867d-65947f75f04b" providerId="ADAL" clId="{20311160-9C44-4A1B-B839-D93F62B320C2}" dt="2024-02-23T19:35:32.978" v="1888"/>
        <pc:sldMkLst>
          <pc:docMk/>
          <pc:sldMk cId="2067440593" sldId="431"/>
        </pc:sldMkLst>
        <pc:picChg chg="del">
          <ac:chgData name="Anderson Delgado Fontes" userId="df46bf7d-cac9-4029-867d-65947f75f04b" providerId="ADAL" clId="{20311160-9C44-4A1B-B839-D93F62B320C2}" dt="2024-02-23T19:28:44.813" v="1845" actId="478"/>
          <ac:picMkLst>
            <pc:docMk/>
            <pc:sldMk cId="2067440593" sldId="431"/>
            <ac:picMk id="3" creationId="{BA88555B-C176-AEA9-9880-026D047616FF}"/>
          </ac:picMkLst>
        </pc:picChg>
        <pc:picChg chg="add del mod ord">
          <ac:chgData name="Anderson Delgado Fontes" userId="df46bf7d-cac9-4029-867d-65947f75f04b" providerId="ADAL" clId="{20311160-9C44-4A1B-B839-D93F62B320C2}" dt="2024-02-23T19:29:48.834" v="1852" actId="478"/>
          <ac:picMkLst>
            <pc:docMk/>
            <pc:sldMk cId="2067440593" sldId="431"/>
            <ac:picMk id="4" creationId="{95B74118-9C5C-7C28-3754-7D0EA0B92C0E}"/>
          </ac:picMkLst>
        </pc:picChg>
        <pc:picChg chg="add mod ord">
          <ac:chgData name="Anderson Delgado Fontes" userId="df46bf7d-cac9-4029-867d-65947f75f04b" providerId="ADAL" clId="{20311160-9C44-4A1B-B839-D93F62B320C2}" dt="2024-02-23T19:29:47.655" v="1851" actId="167"/>
          <ac:picMkLst>
            <pc:docMk/>
            <pc:sldMk cId="2067440593" sldId="431"/>
            <ac:picMk id="6" creationId="{DACDFB7B-71D2-C50E-4BFD-5AE5BC42AFAF}"/>
          </ac:picMkLst>
        </pc:picChg>
      </pc:sldChg>
      <pc:sldChg chg="add modTransition">
        <pc:chgData name="Anderson Delgado Fontes" userId="df46bf7d-cac9-4029-867d-65947f75f04b" providerId="ADAL" clId="{20311160-9C44-4A1B-B839-D93F62B320C2}" dt="2024-02-23T19:35:32.978" v="1888"/>
        <pc:sldMkLst>
          <pc:docMk/>
          <pc:sldMk cId="540770080" sldId="432"/>
        </pc:sldMkLst>
      </pc:sldChg>
      <pc:sldChg chg="addSp delSp modSp add mod modTransition">
        <pc:chgData name="Anderson Delgado Fontes" userId="df46bf7d-cac9-4029-867d-65947f75f04b" providerId="ADAL" clId="{20311160-9C44-4A1B-B839-D93F62B320C2}" dt="2024-02-23T19:35:32.978" v="1888"/>
        <pc:sldMkLst>
          <pc:docMk/>
          <pc:sldMk cId="4028241452" sldId="433"/>
        </pc:sldMkLst>
        <pc:picChg chg="add mod ord">
          <ac:chgData name="Anderson Delgado Fontes" userId="df46bf7d-cac9-4029-867d-65947f75f04b" providerId="ADAL" clId="{20311160-9C44-4A1B-B839-D93F62B320C2}" dt="2024-02-23T19:32:22.295" v="1866" actId="167"/>
          <ac:picMkLst>
            <pc:docMk/>
            <pc:sldMk cId="4028241452" sldId="433"/>
            <ac:picMk id="3" creationId="{4D9DD600-3620-B1A8-96D8-B6266D0841B2}"/>
          </ac:picMkLst>
        </pc:picChg>
        <pc:picChg chg="del">
          <ac:chgData name="Anderson Delgado Fontes" userId="df46bf7d-cac9-4029-867d-65947f75f04b" providerId="ADAL" clId="{20311160-9C44-4A1B-B839-D93F62B320C2}" dt="2024-02-23T19:32:23.204" v="1867" actId="478"/>
          <ac:picMkLst>
            <pc:docMk/>
            <pc:sldMk cId="4028241452" sldId="433"/>
            <ac:picMk id="4" creationId="{D21F6EF3-8984-C049-0408-113D51F64CDF}"/>
          </ac:picMkLst>
        </pc:picChg>
      </pc:sldChg>
      <pc:sldChg chg="addSp delSp modSp add mod modTransition">
        <pc:chgData name="Anderson Delgado Fontes" userId="df46bf7d-cac9-4029-867d-65947f75f04b" providerId="ADAL" clId="{20311160-9C44-4A1B-B839-D93F62B320C2}" dt="2024-02-23T19:35:32.978" v="1888"/>
        <pc:sldMkLst>
          <pc:docMk/>
          <pc:sldMk cId="2700763377" sldId="434"/>
        </pc:sldMkLst>
        <pc:picChg chg="del">
          <ac:chgData name="Anderson Delgado Fontes" userId="df46bf7d-cac9-4029-867d-65947f75f04b" providerId="ADAL" clId="{20311160-9C44-4A1B-B839-D93F62B320C2}" dt="2024-02-23T19:33:36.502" v="1875" actId="478"/>
          <ac:picMkLst>
            <pc:docMk/>
            <pc:sldMk cId="2700763377" sldId="434"/>
            <ac:picMk id="3" creationId="{67391DAF-C267-0CF4-513D-61FB1D155B66}"/>
          </ac:picMkLst>
        </pc:picChg>
        <pc:picChg chg="add mod ord">
          <ac:chgData name="Anderson Delgado Fontes" userId="df46bf7d-cac9-4029-867d-65947f75f04b" providerId="ADAL" clId="{20311160-9C44-4A1B-B839-D93F62B320C2}" dt="2024-02-23T19:33:35.481" v="1874" actId="167"/>
          <ac:picMkLst>
            <pc:docMk/>
            <pc:sldMk cId="2700763377" sldId="434"/>
            <ac:picMk id="4" creationId="{54179E32-3404-F060-E79A-208559DCBC5E}"/>
          </ac:picMkLst>
        </pc:picChg>
      </pc:sldChg>
      <pc:sldChg chg="addSp delSp modSp add mod">
        <pc:chgData name="Anderson Delgado Fontes" userId="df46bf7d-cac9-4029-867d-65947f75f04b" providerId="ADAL" clId="{20311160-9C44-4A1B-B839-D93F62B320C2}" dt="2024-02-23T19:37:01.309" v="1897" actId="478"/>
        <pc:sldMkLst>
          <pc:docMk/>
          <pc:sldMk cId="3952374273" sldId="435"/>
        </pc:sldMkLst>
        <pc:picChg chg="add mod ord">
          <ac:chgData name="Anderson Delgado Fontes" userId="df46bf7d-cac9-4029-867d-65947f75f04b" providerId="ADAL" clId="{20311160-9C44-4A1B-B839-D93F62B320C2}" dt="2024-02-23T19:36:59.013" v="1896" actId="167"/>
          <ac:picMkLst>
            <pc:docMk/>
            <pc:sldMk cId="3952374273" sldId="435"/>
            <ac:picMk id="3" creationId="{89C52F33-FBE7-B39C-39C8-B3EB6AE22EC5}"/>
          </ac:picMkLst>
        </pc:picChg>
        <pc:picChg chg="del">
          <ac:chgData name="Anderson Delgado Fontes" userId="df46bf7d-cac9-4029-867d-65947f75f04b" providerId="ADAL" clId="{20311160-9C44-4A1B-B839-D93F62B320C2}" dt="2024-02-23T19:37:01.309" v="1897" actId="478"/>
          <ac:picMkLst>
            <pc:docMk/>
            <pc:sldMk cId="3952374273" sldId="435"/>
            <ac:picMk id="4" creationId="{EEA8FAC2-A0E8-8708-BA6E-BB77F2146C25}"/>
          </ac:picMkLst>
        </pc:picChg>
      </pc:sldChg>
      <pc:sldChg chg="addSp delSp modSp add mod">
        <pc:chgData name="Anderson Delgado Fontes" userId="df46bf7d-cac9-4029-867d-65947f75f04b" providerId="ADAL" clId="{20311160-9C44-4A1B-B839-D93F62B320C2}" dt="2024-02-23T19:38:35.301" v="1905" actId="478"/>
        <pc:sldMkLst>
          <pc:docMk/>
          <pc:sldMk cId="143771660" sldId="436"/>
        </pc:sldMkLst>
        <pc:picChg chg="del">
          <ac:chgData name="Anderson Delgado Fontes" userId="df46bf7d-cac9-4029-867d-65947f75f04b" providerId="ADAL" clId="{20311160-9C44-4A1B-B839-D93F62B320C2}" dt="2024-02-23T19:38:35.301" v="1905" actId="478"/>
          <ac:picMkLst>
            <pc:docMk/>
            <pc:sldMk cId="143771660" sldId="436"/>
            <ac:picMk id="3" creationId="{1BA5BF08-A5FD-AA0C-5765-D77E4B95FC35}"/>
          </ac:picMkLst>
        </pc:picChg>
        <pc:picChg chg="add mod ord">
          <ac:chgData name="Anderson Delgado Fontes" userId="df46bf7d-cac9-4029-867d-65947f75f04b" providerId="ADAL" clId="{20311160-9C44-4A1B-B839-D93F62B320C2}" dt="2024-02-23T19:38:33.450" v="1904" actId="167"/>
          <ac:picMkLst>
            <pc:docMk/>
            <pc:sldMk cId="143771660" sldId="436"/>
            <ac:picMk id="4" creationId="{F7B6B0CF-A8BB-C556-96AC-82A09F7E14FE}"/>
          </ac:picMkLst>
        </pc:picChg>
      </pc:sldChg>
      <pc:sldChg chg="addSp delSp modSp add mod">
        <pc:chgData name="Anderson Delgado Fontes" userId="df46bf7d-cac9-4029-867d-65947f75f04b" providerId="ADAL" clId="{20311160-9C44-4A1B-B839-D93F62B320C2}" dt="2024-02-23T19:39:48.306" v="1912" actId="478"/>
        <pc:sldMkLst>
          <pc:docMk/>
          <pc:sldMk cId="2269221955" sldId="437"/>
        </pc:sldMkLst>
        <pc:picChg chg="add mod ord">
          <ac:chgData name="Anderson Delgado Fontes" userId="df46bf7d-cac9-4029-867d-65947f75f04b" providerId="ADAL" clId="{20311160-9C44-4A1B-B839-D93F62B320C2}" dt="2024-02-23T19:39:46.715" v="1911" actId="167"/>
          <ac:picMkLst>
            <pc:docMk/>
            <pc:sldMk cId="2269221955" sldId="437"/>
            <ac:picMk id="3" creationId="{3B3B671A-830A-1FD3-B283-FBC6B5955B6F}"/>
          </ac:picMkLst>
        </pc:picChg>
        <pc:picChg chg="del">
          <ac:chgData name="Anderson Delgado Fontes" userId="df46bf7d-cac9-4029-867d-65947f75f04b" providerId="ADAL" clId="{20311160-9C44-4A1B-B839-D93F62B320C2}" dt="2024-02-23T19:39:48.306" v="1912" actId="478"/>
          <ac:picMkLst>
            <pc:docMk/>
            <pc:sldMk cId="2269221955" sldId="437"/>
            <ac:picMk id="4" creationId="{9C935E03-7629-F00F-D325-0650CFC0EC2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08809" y="342900"/>
            <a:ext cx="9187180" cy="543560"/>
          </a:xfrm>
          <a:prstGeom prst="rect">
            <a:avLst/>
          </a:prstGeom>
        </p:spPr>
        <p:txBody>
          <a:bodyPr wrap="square" lIns="0" tIns="0" rIns="0" bIns="0">
            <a:spAutoFit/>
          </a:bodyPr>
          <a:lstStyle>
            <a:lvl1pPr>
              <a:defRPr sz="3400" b="0" i="0">
                <a:solidFill>
                  <a:schemeClr val="bg1"/>
                </a:solidFill>
                <a:latin typeface="Arial MT"/>
                <a:cs typeface="Arial MT"/>
              </a:defRPr>
            </a:lvl1pPr>
          </a:lstStyle>
          <a:p>
            <a:endParaRPr/>
          </a:p>
        </p:txBody>
      </p:sp>
      <p:sp>
        <p:nvSpPr>
          <p:cNvPr id="3" name="Holder 3"/>
          <p:cNvSpPr>
            <a:spLocks noGrp="1"/>
          </p:cNvSpPr>
          <p:nvPr>
            <p:ph type="subTitle" idx="4"/>
          </p:nvPr>
        </p:nvSpPr>
        <p:spPr>
          <a:xfrm>
            <a:off x="2819400" y="5308600"/>
            <a:ext cx="7366000" cy="1016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8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400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800" b="1" i="0">
                <a:solidFill>
                  <a:schemeClr val="bg1"/>
                </a:solidFill>
                <a:latin typeface="Arial"/>
                <a:cs typeface="Arial"/>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8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3004800" cy="9753599"/>
          </a:xfrm>
          <a:prstGeom prst="rect">
            <a:avLst/>
          </a:prstGeom>
        </p:spPr>
      </p:pic>
      <p:sp>
        <p:nvSpPr>
          <p:cNvPr id="2" name="Holder 2"/>
          <p:cNvSpPr>
            <a:spLocks noGrp="1"/>
          </p:cNvSpPr>
          <p:nvPr>
            <p:ph type="title"/>
          </p:nvPr>
        </p:nvSpPr>
        <p:spPr>
          <a:xfrm>
            <a:off x="2989579" y="1791726"/>
            <a:ext cx="7025640" cy="1884045"/>
          </a:xfrm>
          <a:prstGeom prst="rect">
            <a:avLst/>
          </a:prstGeom>
        </p:spPr>
        <p:txBody>
          <a:bodyPr wrap="square" lIns="0" tIns="0" rIns="0" bIns="0">
            <a:spAutoFit/>
          </a:bodyPr>
          <a:lstStyle>
            <a:lvl1pPr>
              <a:defRPr sz="6800" b="1" i="0">
                <a:solidFill>
                  <a:schemeClr val="bg1"/>
                </a:solidFill>
                <a:latin typeface="Arial"/>
                <a:cs typeface="Arial"/>
              </a:defRPr>
            </a:lvl1pPr>
          </a:lstStyle>
          <a:p>
            <a:endParaRPr/>
          </a:p>
        </p:txBody>
      </p:sp>
      <p:sp>
        <p:nvSpPr>
          <p:cNvPr id="3" name="Holder 3"/>
          <p:cNvSpPr>
            <a:spLocks noGrp="1"/>
          </p:cNvSpPr>
          <p:nvPr>
            <p:ph type="body" idx="1"/>
          </p:nvPr>
        </p:nvSpPr>
        <p:spPr>
          <a:xfrm>
            <a:off x="2277728" y="3136900"/>
            <a:ext cx="8449343" cy="4597400"/>
          </a:xfrm>
          <a:prstGeom prst="rect">
            <a:avLst/>
          </a:prstGeom>
        </p:spPr>
        <p:txBody>
          <a:bodyPr wrap="square" lIns="0" tIns="0" rIns="0" bIns="0">
            <a:spAutoFit/>
          </a:bodyPr>
          <a:lstStyle>
            <a:lvl1pPr>
              <a:defRPr sz="4000" b="0" i="0">
                <a:solidFill>
                  <a:schemeClr val="bg1"/>
                </a:solidFill>
                <a:latin typeface="Arial MT"/>
                <a:cs typeface="Arial MT"/>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3/8/2024</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docs.djangoproject.com/pt-br/5.0/ref/contrib/admi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djangoproject.com/pt-br/5.0/topics/" TargetMode="External"/><Relationship Id="rId2" Type="http://schemas.openxmlformats.org/officeDocument/2006/relationships/hyperlink" Target="https://docs.djangoproject.com/pt-br/5.0/intro/tutorial0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learn.microsoft.com/pt-br/training/modules/django-models-data/" TargetMode="External"/><Relationship Id="rId2" Type="http://schemas.openxmlformats.org/officeDocument/2006/relationships/hyperlink" Target="https://learn.microsoft.com/pt-br/training/modules/django-get-start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jango teste teste dd - rmoraes">
            <a:extLst>
              <a:ext uri="{FF2B5EF4-FFF2-40B4-BE49-F238E27FC236}">
                <a16:creationId xmlns:a16="http://schemas.microsoft.com/office/drawing/2014/main" xmlns="" id="{A0F8EE3A-83C0-C539-01AF-E7605581B7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70" r="3770"/>
          <a:stretch/>
        </p:blipFill>
        <p:spPr bwMode="auto">
          <a:xfrm>
            <a:off x="-29029" y="228600"/>
            <a:ext cx="13033829" cy="6414008"/>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
            <a:extLst>
              <a:ext uri="{FF2B5EF4-FFF2-40B4-BE49-F238E27FC236}">
                <a16:creationId xmlns:a16="http://schemas.microsoft.com/office/drawing/2014/main" xmlns="" id="{08A3DE4E-064B-E608-EC0B-B884BC9463E4}"/>
              </a:ext>
            </a:extLst>
          </p:cNvPr>
          <p:cNvSpPr txBox="1">
            <a:spLocks noGrp="1"/>
          </p:cNvSpPr>
          <p:nvPr>
            <p:ph type="title"/>
          </p:nvPr>
        </p:nvSpPr>
        <p:spPr>
          <a:xfrm>
            <a:off x="-29029" y="7391400"/>
            <a:ext cx="13033829" cy="1459374"/>
          </a:xfrm>
          <a:prstGeom prst="rect">
            <a:avLst/>
          </a:prstGeom>
        </p:spPr>
        <p:txBody>
          <a:bodyPr vert="horz" wrap="square" lIns="0" tIns="12700" rIns="0" bIns="0" rtlCol="0">
            <a:spAutoFit/>
          </a:bodyPr>
          <a:lstStyle/>
          <a:p>
            <a:pPr algn="ctr">
              <a:spcBef>
                <a:spcPts val="100"/>
              </a:spcBef>
            </a:pPr>
            <a:r>
              <a:rPr lang="pt-BR" sz="5400" spc="-5" dirty="0"/>
              <a:t>Documentação Oficial:</a:t>
            </a:r>
            <a:br>
              <a:rPr lang="pt-BR" sz="5400" spc="-5" dirty="0"/>
            </a:br>
            <a:r>
              <a:rPr lang="pt-BR" sz="4000" spc="-5" dirty="0"/>
              <a:t>https://docs.djangoproject.com/pt-br/5.0/</a:t>
            </a:r>
            <a:endParaRPr sz="5400" dirty="0"/>
          </a:p>
        </p:txBody>
      </p:sp>
      <p:sp>
        <p:nvSpPr>
          <p:cNvPr id="7" name="object 2">
            <a:extLst>
              <a:ext uri="{FF2B5EF4-FFF2-40B4-BE49-F238E27FC236}">
                <a16:creationId xmlns:a16="http://schemas.microsoft.com/office/drawing/2014/main" xmlns="" id="{0B700D4C-889F-F6D9-DEA0-78B7F3D56DAB}"/>
              </a:ext>
            </a:extLst>
          </p:cNvPr>
          <p:cNvSpPr txBox="1">
            <a:spLocks/>
          </p:cNvSpPr>
          <p:nvPr/>
        </p:nvSpPr>
        <p:spPr>
          <a:xfrm>
            <a:off x="3911600" y="1143000"/>
            <a:ext cx="8229600" cy="1692771"/>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dirty="0"/>
              <a:t>Uma visão geral do</a:t>
            </a:r>
            <a:endParaRPr lang="pt-BR" kern="0" dirty="0"/>
          </a:p>
          <a:p>
            <a:pPr marL="15240" algn="ctr">
              <a:lnSpc>
                <a:spcPts val="5170"/>
              </a:lnSpc>
            </a:pPr>
            <a:endParaRPr lang="pt-BR" sz="4500" kern="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4F9C100-20C3-F8A2-2079-3C30D8D3A4A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481D87B0-CFBA-FADA-98F2-0281DBD6498B}"/>
              </a:ext>
            </a:extLst>
          </p:cNvPr>
          <p:cNvSpPr txBox="1">
            <a:spLocks noGrp="1"/>
          </p:cNvSpPr>
          <p:nvPr>
            <p:ph type="title"/>
          </p:nvPr>
        </p:nvSpPr>
        <p:spPr>
          <a:xfrm>
            <a:off x="-20320" y="685800"/>
            <a:ext cx="13004800" cy="1520929"/>
          </a:xfrm>
          <a:prstGeom prst="rect">
            <a:avLst/>
          </a:prstGeom>
        </p:spPr>
        <p:txBody>
          <a:bodyPr vert="horz" wrap="square" lIns="0" tIns="12700" rIns="0" bIns="0" rtlCol="0">
            <a:spAutoFit/>
          </a:bodyPr>
          <a:lstStyle/>
          <a:p>
            <a:pPr algn="ctr"/>
            <a:r>
              <a:rPr lang="pt-BR" sz="5400" b="0" dirty="0">
                <a:solidFill>
                  <a:srgbClr val="C1CAD2"/>
                </a:solidFill>
                <a:effectLst/>
                <a:latin typeface="Roboto" panose="02000000000000000000" pitchFamily="2" charset="0"/>
              </a:rPr>
              <a:t>Uma interface de administração dinâmica: </a:t>
            </a:r>
            <a:r>
              <a:rPr lang="pt-BR" sz="4400" b="0" dirty="0">
                <a:solidFill>
                  <a:srgbClr val="C1CAD2"/>
                </a:solidFill>
                <a:effectLst/>
                <a:latin typeface="Roboto" panose="02000000000000000000" pitchFamily="2" charset="0"/>
              </a:rPr>
              <a:t>Não se trata apenas de andaimes: é toda a casa.</a:t>
            </a:r>
            <a:endParaRPr lang="pt-BR" sz="5400" b="0" dirty="0">
              <a:solidFill>
                <a:srgbClr val="C1CAD2"/>
              </a:solidFill>
              <a:effectLst/>
              <a:latin typeface="Roboto" panose="02000000000000000000" pitchFamily="2" charset="0"/>
            </a:endParaRPr>
          </a:p>
        </p:txBody>
      </p:sp>
      <p:sp>
        <p:nvSpPr>
          <p:cNvPr id="3" name="CaixaDeTexto 2">
            <a:extLst>
              <a:ext uri="{FF2B5EF4-FFF2-40B4-BE49-F238E27FC236}">
                <a16:creationId xmlns:a16="http://schemas.microsoft.com/office/drawing/2014/main" xmlns="" id="{C0B4667A-5D84-F6D9-69E5-F09860AAF8CE}"/>
              </a:ext>
            </a:extLst>
          </p:cNvPr>
          <p:cNvSpPr txBox="1"/>
          <p:nvPr/>
        </p:nvSpPr>
        <p:spPr>
          <a:xfrm>
            <a:off x="635000" y="3581400"/>
            <a:ext cx="11963400" cy="4360874"/>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gn="l">
              <a:lnSpc>
                <a:spcPct val="150000"/>
              </a:lnSpc>
            </a:pPr>
            <a:r>
              <a:rPr lang="pt-BR" sz="3200" b="0" i="0" dirty="0">
                <a:solidFill>
                  <a:srgbClr val="C1CAD2"/>
                </a:solidFill>
                <a:effectLst/>
                <a:latin typeface="Roboto" panose="02000000000000000000" pitchFamily="2" charset="0"/>
              </a:rPr>
              <a:t>Uma vez que seus modelos estejam definidos, Django pode automaticamente criar uma </a:t>
            </a:r>
            <a:r>
              <a:rPr lang="pt-BR" sz="3200" b="0" i="0" u="none" strike="noStrike" dirty="0">
                <a:solidFill>
                  <a:srgbClr val="00B0F0"/>
                </a:solidFill>
                <a:effectLst/>
                <a:latin typeface="Roboto" panose="02000000000000000000" pitchFamily="2" charset="0"/>
                <a:hlinkClick r:id="rId2">
                  <a:extLst>
                    <a:ext uri="{A12FA001-AC4F-418D-AE19-62706E023703}">
                      <ahyp:hlinkClr xmlns:ahyp="http://schemas.microsoft.com/office/drawing/2018/hyperlinkcolor" xmlns="" val="tx"/>
                    </a:ext>
                  </a:extLst>
                </a:hlinkClick>
              </a:rPr>
              <a:t>interface de administração</a:t>
            </a:r>
            <a:r>
              <a:rPr lang="pt-BR" sz="3200" b="0" i="0" dirty="0">
                <a:solidFill>
                  <a:srgbClr val="00B0F0"/>
                </a:solidFill>
                <a:effectLst/>
                <a:latin typeface="Roboto" panose="02000000000000000000" pitchFamily="2" charset="0"/>
              </a:rPr>
              <a:t> </a:t>
            </a:r>
            <a:r>
              <a:rPr lang="pt-BR" sz="3200" b="0" i="0" dirty="0">
                <a:solidFill>
                  <a:srgbClr val="C1CAD2"/>
                </a:solidFill>
                <a:effectLst/>
                <a:latin typeface="Roboto" panose="02000000000000000000" pitchFamily="2" charset="0"/>
              </a:rPr>
              <a:t>profissional pronta para produção – um website que permite a usuários autenticados adicionarem, alterarem e removerem objetos. O único passo necessário é registrar seu modelo no site de administração:</a:t>
            </a:r>
            <a:endParaRPr lang="pt-BR" sz="9600" b="0" dirty="0"/>
          </a:p>
        </p:txBody>
      </p:sp>
    </p:spTree>
    <p:extLst>
      <p:ext uri="{BB962C8B-B14F-4D97-AF65-F5344CB8AC3E}">
        <p14:creationId xmlns:p14="http://schemas.microsoft.com/office/powerpoint/2010/main" val="67426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EB5D764-5C09-6A45-DFCD-DDDDF41C5945}"/>
            </a:ext>
          </a:extLst>
        </p:cNvPr>
        <p:cNvGrpSpPr/>
        <p:nvPr/>
      </p:nvGrpSpPr>
      <p:grpSpPr>
        <a:xfrm>
          <a:off x="0" y="0"/>
          <a:ext cx="0" cy="0"/>
          <a:chOff x="0" y="0"/>
          <a:chExt cx="0" cy="0"/>
        </a:xfrm>
      </p:grpSpPr>
      <p:pic>
        <p:nvPicPr>
          <p:cNvPr id="5" name="Imagem 4">
            <a:extLst>
              <a:ext uri="{FF2B5EF4-FFF2-40B4-BE49-F238E27FC236}">
                <a16:creationId xmlns:a16="http://schemas.microsoft.com/office/drawing/2014/main" xmlns="" id="{2A0E18F0-158A-75C7-7690-C5E4C410AE07}"/>
              </a:ext>
            </a:extLst>
          </p:cNvPr>
          <p:cNvPicPr>
            <a:picLocks noChangeAspect="1"/>
          </p:cNvPicPr>
          <p:nvPr/>
        </p:nvPicPr>
        <p:blipFill>
          <a:blip r:embed="rId2"/>
          <a:stretch>
            <a:fillRect/>
          </a:stretch>
        </p:blipFill>
        <p:spPr>
          <a:xfrm>
            <a:off x="1814968" y="1170975"/>
            <a:ext cx="9639301" cy="6413005"/>
          </a:xfrm>
          <a:prstGeom prst="rect">
            <a:avLst/>
          </a:prstGeom>
        </p:spPr>
      </p:pic>
      <p:sp>
        <p:nvSpPr>
          <p:cNvPr id="7" name="CaixaDeTexto 6">
            <a:extLst>
              <a:ext uri="{FF2B5EF4-FFF2-40B4-BE49-F238E27FC236}">
                <a16:creationId xmlns:a16="http://schemas.microsoft.com/office/drawing/2014/main" xmlns="" id="{0846D231-5070-3CDF-3F94-2BF18C271ABF}"/>
              </a:ext>
            </a:extLst>
          </p:cNvPr>
          <p:cNvSpPr txBox="1"/>
          <p:nvPr/>
        </p:nvSpPr>
        <p:spPr>
          <a:xfrm>
            <a:off x="148212" y="155550"/>
            <a:ext cx="12972815" cy="987450"/>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nSpc>
                <a:spcPts val="4000"/>
              </a:lnSpc>
            </a:pPr>
            <a:r>
              <a:rPr lang="pt-BR" sz="2400" b="0" i="0" dirty="0">
                <a:solidFill>
                  <a:srgbClr val="C1CAD2"/>
                </a:solidFill>
                <a:effectLst/>
                <a:latin typeface="Roboto" panose="02000000000000000000" pitchFamily="2" charset="0"/>
              </a:rPr>
              <a:t>A filosofia aqui é que seu site é editado por uma equipe, ou um cliente, ou talvez apenas por você – e você não quer ter que lidar com criação de interfaces apenas para gerenciar conteúdo.</a:t>
            </a:r>
          </a:p>
        </p:txBody>
      </p:sp>
      <p:sp>
        <p:nvSpPr>
          <p:cNvPr id="10" name="CaixaDeTexto 9">
            <a:extLst>
              <a:ext uri="{FF2B5EF4-FFF2-40B4-BE49-F238E27FC236}">
                <a16:creationId xmlns:a16="http://schemas.microsoft.com/office/drawing/2014/main" xmlns="" id="{C3CF9B14-A464-FD27-4577-DF644787398C}"/>
              </a:ext>
            </a:extLst>
          </p:cNvPr>
          <p:cNvSpPr txBox="1"/>
          <p:nvPr/>
        </p:nvSpPr>
        <p:spPr>
          <a:xfrm>
            <a:off x="148212" y="7611956"/>
            <a:ext cx="12708375" cy="2011961"/>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nSpc>
                <a:spcPts val="4000"/>
              </a:lnSpc>
            </a:pPr>
            <a:r>
              <a:rPr lang="pt-BR" sz="2400" b="0" i="0" dirty="0">
                <a:solidFill>
                  <a:srgbClr val="C1CAD2"/>
                </a:solidFill>
                <a:effectLst/>
                <a:latin typeface="Roboto" panose="02000000000000000000" pitchFamily="2" charset="0"/>
              </a:rPr>
              <a:t>Um fluxo de trabalho típico na criação de aplicações Django é criar os modelos e ter os sites de administração rodando o mais rápido possível, assim sua equipe (ou cliente) poderá começar a inserir os dados. Em seguida, desenvolve-se a forma com que os dados serão apresentados ao público.</a:t>
            </a:r>
            <a:endParaRPr lang="pt-BR" sz="8000" b="0" dirty="0"/>
          </a:p>
        </p:txBody>
      </p:sp>
    </p:spTree>
    <p:extLst>
      <p:ext uri="{BB962C8B-B14F-4D97-AF65-F5344CB8AC3E}">
        <p14:creationId xmlns:p14="http://schemas.microsoft.com/office/powerpoint/2010/main" val="3687709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AC6F468-7633-2666-2F2A-4E42358E070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41F551FE-F95F-C3CB-127B-5AFE8EB38033}"/>
              </a:ext>
            </a:extLst>
          </p:cNvPr>
          <p:cNvSpPr txBox="1">
            <a:spLocks noGrp="1"/>
          </p:cNvSpPr>
          <p:nvPr>
            <p:ph type="title"/>
          </p:nvPr>
        </p:nvSpPr>
        <p:spPr>
          <a:xfrm>
            <a:off x="641034" y="609600"/>
            <a:ext cx="11722732" cy="1025922"/>
          </a:xfrm>
          <a:prstGeom prst="rect">
            <a:avLst/>
          </a:prstGeom>
        </p:spPr>
        <p:txBody>
          <a:bodyPr vert="horz" wrap="square" lIns="0" tIns="12700" rIns="0" bIns="0" rtlCol="0">
            <a:spAutoFit/>
          </a:bodyPr>
          <a:lstStyle/>
          <a:p>
            <a:pPr algn="ctr">
              <a:lnSpc>
                <a:spcPts val="7930"/>
              </a:lnSpc>
              <a:spcBef>
                <a:spcPts val="100"/>
              </a:spcBef>
            </a:pPr>
            <a:r>
              <a:rPr lang="pt-BR" spc="-5" dirty="0"/>
              <a:t>Projete suas URLs</a:t>
            </a:r>
            <a:endParaRPr sz="4500" dirty="0">
              <a:latin typeface="Arial MT"/>
              <a:cs typeface="Arial MT"/>
            </a:endParaRPr>
          </a:p>
        </p:txBody>
      </p:sp>
      <p:sp>
        <p:nvSpPr>
          <p:cNvPr id="37" name="CaixaDeTexto 36">
            <a:extLst>
              <a:ext uri="{FF2B5EF4-FFF2-40B4-BE49-F238E27FC236}">
                <a16:creationId xmlns:a16="http://schemas.microsoft.com/office/drawing/2014/main" xmlns="" id="{90BDB880-0BC6-CEA3-D299-DEC55AFBB03B}"/>
              </a:ext>
            </a:extLst>
          </p:cNvPr>
          <p:cNvSpPr txBox="1"/>
          <p:nvPr/>
        </p:nvSpPr>
        <p:spPr>
          <a:xfrm>
            <a:off x="252569" y="2286000"/>
            <a:ext cx="12499662" cy="6497228"/>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gn="l">
              <a:lnSpc>
                <a:spcPct val="120000"/>
              </a:lnSpc>
            </a:pPr>
            <a:r>
              <a:rPr lang="pt-BR" sz="3200" b="0" dirty="0"/>
              <a:t>Um esquema limpo e elegante de </a:t>
            </a:r>
            <a:r>
              <a:rPr lang="pt-BR" sz="3200" b="0" dirty="0" err="1"/>
              <a:t>URL’s</a:t>
            </a:r>
            <a:r>
              <a:rPr lang="pt-BR" sz="3200" b="0" dirty="0"/>
              <a:t> é um detalhe importante em uma aplicação web de alta qualidade. O Django encoraja o desenho de belíssimas URLs e não coloca nenhuma sujeira nelas, como .</a:t>
            </a:r>
            <a:r>
              <a:rPr lang="pt-BR" sz="3200" b="0" dirty="0" err="1"/>
              <a:t>php</a:t>
            </a:r>
            <a:r>
              <a:rPr lang="pt-BR" sz="3200" b="0" dirty="0"/>
              <a:t> ou .asp.</a:t>
            </a:r>
          </a:p>
          <a:p>
            <a:pPr algn="l">
              <a:lnSpc>
                <a:spcPct val="120000"/>
              </a:lnSpc>
            </a:pPr>
            <a:endParaRPr lang="pt-BR" sz="3200" b="0" dirty="0"/>
          </a:p>
          <a:p>
            <a:pPr algn="l">
              <a:lnSpc>
                <a:spcPct val="120000"/>
              </a:lnSpc>
            </a:pPr>
            <a:r>
              <a:rPr lang="pt-BR" sz="3200" b="0" dirty="0"/>
              <a:t>Para projetar URLs para uma aplicação, você cria um módulo Python que chamamos de </a:t>
            </a:r>
            <a:r>
              <a:rPr lang="pt-BR" sz="3200" b="0" dirty="0" err="1"/>
              <a:t>URLconf</a:t>
            </a:r>
            <a:r>
              <a:rPr lang="pt-BR" sz="3200" b="0" dirty="0"/>
              <a:t>. Uma tabela de conteúdos para sua aplicação, contendo um mapeamento entre padrões de URL e funções Python. </a:t>
            </a:r>
            <a:r>
              <a:rPr lang="pt-BR" sz="3200" b="0" dirty="0" err="1"/>
              <a:t>URLconfs</a:t>
            </a:r>
            <a:r>
              <a:rPr lang="pt-BR" sz="3200" b="0" dirty="0"/>
              <a:t> também servem para desacoplar as URLs do código Python.</a:t>
            </a:r>
          </a:p>
          <a:p>
            <a:pPr algn="l">
              <a:lnSpc>
                <a:spcPct val="120000"/>
              </a:lnSpc>
            </a:pPr>
            <a:endParaRPr lang="pt-BR" sz="3200" b="0" dirty="0"/>
          </a:p>
        </p:txBody>
      </p:sp>
    </p:spTree>
    <p:extLst>
      <p:ext uri="{BB962C8B-B14F-4D97-AF65-F5344CB8AC3E}">
        <p14:creationId xmlns:p14="http://schemas.microsoft.com/office/powerpoint/2010/main" val="209636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B916C33-1C2D-CB92-C84B-25009A3DC42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421A6832-9E14-DBD7-7CD7-5477A6569E35}"/>
              </a:ext>
            </a:extLst>
          </p:cNvPr>
          <p:cNvSpPr txBox="1">
            <a:spLocks noGrp="1"/>
          </p:cNvSpPr>
          <p:nvPr>
            <p:ph type="title"/>
          </p:nvPr>
        </p:nvSpPr>
        <p:spPr>
          <a:xfrm>
            <a:off x="641034" y="609600"/>
            <a:ext cx="11722732" cy="1025922"/>
          </a:xfrm>
          <a:prstGeom prst="rect">
            <a:avLst/>
          </a:prstGeom>
        </p:spPr>
        <p:txBody>
          <a:bodyPr vert="horz" wrap="square" lIns="0" tIns="12700" rIns="0" bIns="0" rtlCol="0">
            <a:spAutoFit/>
          </a:bodyPr>
          <a:lstStyle/>
          <a:p>
            <a:pPr algn="ctr">
              <a:lnSpc>
                <a:spcPts val="7930"/>
              </a:lnSpc>
              <a:spcBef>
                <a:spcPts val="100"/>
              </a:spcBef>
            </a:pPr>
            <a:r>
              <a:rPr lang="pt-BR" spc="-5" dirty="0"/>
              <a:t>Projete suas URLs</a:t>
            </a:r>
            <a:endParaRPr sz="4500" dirty="0">
              <a:latin typeface="Arial MT"/>
              <a:cs typeface="Arial MT"/>
            </a:endParaRPr>
          </a:p>
        </p:txBody>
      </p:sp>
      <p:sp>
        <p:nvSpPr>
          <p:cNvPr id="37" name="CaixaDeTexto 36">
            <a:extLst>
              <a:ext uri="{FF2B5EF4-FFF2-40B4-BE49-F238E27FC236}">
                <a16:creationId xmlns:a16="http://schemas.microsoft.com/office/drawing/2014/main" xmlns="" id="{43BDE4EC-44FA-4B33-717C-99E990A86148}"/>
              </a:ext>
            </a:extLst>
          </p:cNvPr>
          <p:cNvSpPr txBox="1"/>
          <p:nvPr/>
        </p:nvSpPr>
        <p:spPr>
          <a:xfrm>
            <a:off x="252569" y="1828800"/>
            <a:ext cx="12499662" cy="1140377"/>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gn="l">
              <a:lnSpc>
                <a:spcPct val="120000"/>
              </a:lnSpc>
            </a:pPr>
            <a:r>
              <a:rPr lang="pt-BR" sz="3200" b="0" dirty="0"/>
              <a:t>Aqui está como um </a:t>
            </a:r>
            <a:r>
              <a:rPr lang="pt-BR" sz="3200" b="0" dirty="0" err="1"/>
              <a:t>URLconf</a:t>
            </a:r>
            <a:r>
              <a:rPr lang="pt-BR" sz="3200" b="0" dirty="0"/>
              <a:t> se aparentaria para o exemplo Reporter/</a:t>
            </a:r>
            <a:r>
              <a:rPr lang="pt-BR" sz="3200" b="0" dirty="0" err="1"/>
              <a:t>Article</a:t>
            </a:r>
            <a:r>
              <a:rPr lang="pt-BR" sz="3200" b="0" dirty="0"/>
              <a:t> acima:</a:t>
            </a:r>
          </a:p>
        </p:txBody>
      </p:sp>
      <p:pic>
        <p:nvPicPr>
          <p:cNvPr id="4" name="Imagem 3">
            <a:extLst>
              <a:ext uri="{FF2B5EF4-FFF2-40B4-BE49-F238E27FC236}">
                <a16:creationId xmlns:a16="http://schemas.microsoft.com/office/drawing/2014/main" xmlns="" id="{40B09C29-9AA0-3C2D-E941-45C985BCBB0B}"/>
              </a:ext>
            </a:extLst>
          </p:cNvPr>
          <p:cNvPicPr>
            <a:picLocks noChangeAspect="1"/>
          </p:cNvPicPr>
          <p:nvPr/>
        </p:nvPicPr>
        <p:blipFill>
          <a:blip r:embed="rId2"/>
          <a:stretch>
            <a:fillRect/>
          </a:stretch>
        </p:blipFill>
        <p:spPr>
          <a:xfrm>
            <a:off x="97566" y="3567648"/>
            <a:ext cx="12886914" cy="5594216"/>
          </a:xfrm>
          <a:prstGeom prst="rect">
            <a:avLst/>
          </a:prstGeom>
        </p:spPr>
      </p:pic>
    </p:spTree>
    <p:extLst>
      <p:ext uri="{BB962C8B-B14F-4D97-AF65-F5344CB8AC3E}">
        <p14:creationId xmlns:p14="http://schemas.microsoft.com/office/powerpoint/2010/main" val="819163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F73A2A0-A5CC-83BC-A2FF-762DD664C27D}"/>
            </a:ext>
          </a:extLst>
        </p:cNvPr>
        <p:cNvGrpSpPr/>
        <p:nvPr/>
      </p:nvGrpSpPr>
      <p:grpSpPr>
        <a:xfrm>
          <a:off x="0" y="0"/>
          <a:ext cx="0" cy="0"/>
          <a:chOff x="0" y="0"/>
          <a:chExt cx="0" cy="0"/>
        </a:xfrm>
      </p:grpSpPr>
      <p:sp>
        <p:nvSpPr>
          <p:cNvPr id="37" name="CaixaDeTexto 36">
            <a:extLst>
              <a:ext uri="{FF2B5EF4-FFF2-40B4-BE49-F238E27FC236}">
                <a16:creationId xmlns:a16="http://schemas.microsoft.com/office/drawing/2014/main" xmlns="" id="{FC49F743-3E55-0BAC-EA29-3263B3DB30FC}"/>
              </a:ext>
            </a:extLst>
          </p:cNvPr>
          <p:cNvSpPr txBox="1"/>
          <p:nvPr/>
        </p:nvSpPr>
        <p:spPr>
          <a:xfrm>
            <a:off x="446801" y="473447"/>
            <a:ext cx="12111197" cy="8806706"/>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gn="l">
              <a:lnSpc>
                <a:spcPct val="120000"/>
              </a:lnSpc>
            </a:pPr>
            <a:r>
              <a:rPr lang="pt-BR" sz="2800" b="0" dirty="0"/>
              <a:t>O código acima mapeia URLs, como simples </a:t>
            </a:r>
            <a:r>
              <a:rPr lang="pt-BR" sz="2800" b="0" dirty="0">
                <a:solidFill>
                  <a:srgbClr val="FFFF00"/>
                </a:solidFill>
              </a:rPr>
              <a:t>expressões regulares</a:t>
            </a:r>
            <a:r>
              <a:rPr lang="pt-BR" sz="2800" b="0" dirty="0"/>
              <a:t>, para a localização das funções Python de retorno (“</a:t>
            </a:r>
            <a:r>
              <a:rPr lang="pt-BR" sz="2800" b="0" dirty="0" err="1">
                <a:solidFill>
                  <a:srgbClr val="FFFF00"/>
                </a:solidFill>
              </a:rPr>
              <a:t>views</a:t>
            </a:r>
            <a:r>
              <a:rPr lang="pt-BR" sz="2800" b="0" dirty="0"/>
              <a:t>”). As </a:t>
            </a:r>
            <a:r>
              <a:rPr lang="pt-BR" sz="2800" b="0" dirty="0" err="1"/>
              <a:t>strings</a:t>
            </a:r>
            <a:r>
              <a:rPr lang="pt-BR" sz="2800" b="0" dirty="0"/>
              <a:t> dos caminhos usam </a:t>
            </a:r>
            <a:r>
              <a:rPr lang="pt-BR" sz="2800" b="0" dirty="0" err="1"/>
              <a:t>tags</a:t>
            </a:r>
            <a:r>
              <a:rPr lang="pt-BR" sz="2800" b="0" dirty="0"/>
              <a:t> (valores entre &lt;&gt;) de parâmetros para “capturar” valores das URLs. Quando um usuário requisita uma página, o Django percorre cada padrão, em ordem, e para no primeiro que casa com a URL requisitada. (Se nenhum deles combinar o Django executa uma </a:t>
            </a:r>
            <a:r>
              <a:rPr lang="pt-BR" sz="2800" b="0" dirty="0" err="1"/>
              <a:t>view</a:t>
            </a:r>
            <a:r>
              <a:rPr lang="pt-BR" sz="2800" b="0" dirty="0"/>
              <a:t> especial de exceção 404.) Isso é incrivelmente rápido, porque os caminhos são compilados em expressões regulares.</a:t>
            </a:r>
          </a:p>
          <a:p>
            <a:pPr algn="l">
              <a:lnSpc>
                <a:spcPct val="120000"/>
              </a:lnSpc>
            </a:pPr>
            <a:endParaRPr lang="pt-BR" sz="2800" b="0" dirty="0"/>
          </a:p>
          <a:p>
            <a:pPr algn="l">
              <a:lnSpc>
                <a:spcPct val="120000"/>
              </a:lnSpc>
            </a:pPr>
            <a:r>
              <a:rPr lang="pt-BR" sz="2800" b="0" dirty="0"/>
              <a:t>Uma vez que um dos padrões de URL corresponda, o Django chama a </a:t>
            </a:r>
            <a:r>
              <a:rPr lang="pt-BR" sz="2800" b="0" dirty="0" err="1"/>
              <a:t>view</a:t>
            </a:r>
            <a:r>
              <a:rPr lang="pt-BR" sz="2800" b="0" dirty="0"/>
              <a:t> fornecida, que é uma função Python. Cada </a:t>
            </a:r>
            <a:r>
              <a:rPr lang="pt-BR" sz="2800" b="0" dirty="0" err="1"/>
              <a:t>view</a:t>
            </a:r>
            <a:r>
              <a:rPr lang="pt-BR" sz="2800" b="0" dirty="0"/>
              <a:t> recebe um objeto </a:t>
            </a:r>
            <a:r>
              <a:rPr lang="pt-BR" sz="2800" b="0" dirty="0" err="1"/>
              <a:t>request</a:t>
            </a:r>
            <a:r>
              <a:rPr lang="pt-BR" sz="2800" b="0" dirty="0"/>
              <a:t> – que contém os metadados da solicitação – e os valores capturados no padrão.</a:t>
            </a:r>
          </a:p>
          <a:p>
            <a:pPr algn="l">
              <a:lnSpc>
                <a:spcPct val="120000"/>
              </a:lnSpc>
            </a:pPr>
            <a:endParaRPr lang="pt-BR" sz="2800" b="0" dirty="0"/>
          </a:p>
          <a:p>
            <a:pPr algn="l">
              <a:lnSpc>
                <a:spcPct val="120000"/>
              </a:lnSpc>
            </a:pPr>
            <a:r>
              <a:rPr lang="pt-BR" sz="2800" b="0" dirty="0"/>
              <a:t>Por exemplo, se um usuário solicita a URL “/</a:t>
            </a:r>
            <a:r>
              <a:rPr lang="pt-BR" sz="2800" b="0" dirty="0" err="1"/>
              <a:t>articles</a:t>
            </a:r>
            <a:r>
              <a:rPr lang="pt-BR" sz="2800" b="0" dirty="0"/>
              <a:t>/2005/05/39323/”, Django chamaria a função </a:t>
            </a:r>
            <a:r>
              <a:rPr lang="pt-BR" sz="2800" dirty="0" err="1">
                <a:solidFill>
                  <a:srgbClr val="FFFF00"/>
                </a:solidFill>
              </a:rPr>
              <a:t>news.views.article_detail</a:t>
            </a:r>
            <a:r>
              <a:rPr lang="pt-BR" sz="2800" dirty="0">
                <a:solidFill>
                  <a:srgbClr val="FFFF00"/>
                </a:solidFill>
              </a:rPr>
              <a:t>(</a:t>
            </a:r>
            <a:r>
              <a:rPr lang="pt-BR" sz="2800" dirty="0" err="1">
                <a:solidFill>
                  <a:srgbClr val="FFFF00"/>
                </a:solidFill>
              </a:rPr>
              <a:t>request</a:t>
            </a:r>
            <a:r>
              <a:rPr lang="pt-BR" sz="2800" dirty="0">
                <a:solidFill>
                  <a:srgbClr val="FFFF00"/>
                </a:solidFill>
              </a:rPr>
              <a:t>, </a:t>
            </a:r>
            <a:r>
              <a:rPr lang="pt-BR" sz="2800" dirty="0" err="1">
                <a:solidFill>
                  <a:srgbClr val="FFFF00"/>
                </a:solidFill>
              </a:rPr>
              <a:t>year</a:t>
            </a:r>
            <a:r>
              <a:rPr lang="pt-BR" sz="2800" dirty="0">
                <a:solidFill>
                  <a:srgbClr val="FFFF00"/>
                </a:solidFill>
              </a:rPr>
              <a:t>=2005, </a:t>
            </a:r>
            <a:r>
              <a:rPr lang="pt-BR" sz="2800" dirty="0" err="1">
                <a:solidFill>
                  <a:srgbClr val="FFFF00"/>
                </a:solidFill>
              </a:rPr>
              <a:t>month</a:t>
            </a:r>
            <a:r>
              <a:rPr lang="pt-BR" sz="2800" dirty="0">
                <a:solidFill>
                  <a:srgbClr val="FFFF00"/>
                </a:solidFill>
              </a:rPr>
              <a:t>=5, </a:t>
            </a:r>
            <a:r>
              <a:rPr lang="pt-BR" sz="2800" dirty="0" err="1">
                <a:solidFill>
                  <a:srgbClr val="FFFF00"/>
                </a:solidFill>
              </a:rPr>
              <a:t>pk</a:t>
            </a:r>
            <a:r>
              <a:rPr lang="pt-BR" sz="2800" dirty="0">
                <a:solidFill>
                  <a:srgbClr val="FFFF00"/>
                </a:solidFill>
              </a:rPr>
              <a:t>=39323)</a:t>
            </a:r>
          </a:p>
        </p:txBody>
      </p:sp>
    </p:spTree>
    <p:extLst>
      <p:ext uri="{BB962C8B-B14F-4D97-AF65-F5344CB8AC3E}">
        <p14:creationId xmlns:p14="http://schemas.microsoft.com/office/powerpoint/2010/main" val="628567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958DAAB-5A42-279C-FBD9-50BF030062B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897B8429-96A2-5B22-89B9-0B82EA94F889}"/>
              </a:ext>
            </a:extLst>
          </p:cNvPr>
          <p:cNvSpPr txBox="1">
            <a:spLocks noGrp="1"/>
          </p:cNvSpPr>
          <p:nvPr>
            <p:ph type="title"/>
          </p:nvPr>
        </p:nvSpPr>
        <p:spPr>
          <a:xfrm>
            <a:off x="641034" y="609600"/>
            <a:ext cx="11722732" cy="1025922"/>
          </a:xfrm>
          <a:prstGeom prst="rect">
            <a:avLst/>
          </a:prstGeom>
        </p:spPr>
        <p:txBody>
          <a:bodyPr vert="horz" wrap="square" lIns="0" tIns="12700" rIns="0" bIns="0" rtlCol="0">
            <a:spAutoFit/>
          </a:bodyPr>
          <a:lstStyle/>
          <a:p>
            <a:pPr algn="ctr">
              <a:lnSpc>
                <a:spcPts val="7930"/>
              </a:lnSpc>
              <a:spcBef>
                <a:spcPts val="100"/>
              </a:spcBef>
            </a:pPr>
            <a:r>
              <a:rPr lang="pt-BR" spc="-5" dirty="0"/>
              <a:t>Escreva suas </a:t>
            </a:r>
            <a:r>
              <a:rPr lang="pt-BR" spc="-5" dirty="0" err="1"/>
              <a:t>views</a:t>
            </a:r>
            <a:endParaRPr sz="4500" dirty="0">
              <a:latin typeface="Arial MT"/>
              <a:cs typeface="Arial MT"/>
            </a:endParaRPr>
          </a:p>
        </p:txBody>
      </p:sp>
      <p:sp>
        <p:nvSpPr>
          <p:cNvPr id="37" name="CaixaDeTexto 36">
            <a:extLst>
              <a:ext uri="{FF2B5EF4-FFF2-40B4-BE49-F238E27FC236}">
                <a16:creationId xmlns:a16="http://schemas.microsoft.com/office/drawing/2014/main" xmlns="" id="{269404D8-A961-5202-1632-1F57CE48B7C0}"/>
              </a:ext>
            </a:extLst>
          </p:cNvPr>
          <p:cNvSpPr txBox="1"/>
          <p:nvPr/>
        </p:nvSpPr>
        <p:spPr>
          <a:xfrm>
            <a:off x="252569" y="2133600"/>
            <a:ext cx="12499662" cy="6595203"/>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gn="l">
              <a:lnSpc>
                <a:spcPct val="150000"/>
              </a:lnSpc>
            </a:pPr>
            <a:r>
              <a:rPr lang="pt-BR" sz="3200" b="0" dirty="0"/>
              <a:t>Cada </a:t>
            </a:r>
            <a:r>
              <a:rPr lang="pt-BR" sz="3200" b="0" dirty="0" err="1"/>
              <a:t>view</a:t>
            </a:r>
            <a:r>
              <a:rPr lang="pt-BR" sz="3200" b="0" dirty="0"/>
              <a:t> é responsável por fazer uma entre duas coisas: Devolver um objeto </a:t>
            </a:r>
            <a:r>
              <a:rPr lang="pt-BR" sz="3200" b="0" dirty="0" err="1"/>
              <a:t>HttpResponse</a:t>
            </a:r>
            <a:r>
              <a:rPr lang="pt-BR" sz="3200" b="0" dirty="0"/>
              <a:t> contendo o conteúdo para a página requisitada, ou levantar uma exceção como Http404. O resto é com você.</a:t>
            </a:r>
          </a:p>
          <a:p>
            <a:pPr algn="l">
              <a:lnSpc>
                <a:spcPct val="150000"/>
              </a:lnSpc>
            </a:pPr>
            <a:endParaRPr lang="pt-BR" sz="3200" b="0" dirty="0"/>
          </a:p>
          <a:p>
            <a:pPr algn="l">
              <a:lnSpc>
                <a:spcPct val="150000"/>
              </a:lnSpc>
            </a:pPr>
            <a:r>
              <a:rPr lang="pt-BR" sz="3200" b="0" dirty="0"/>
              <a:t>Geralmente, uma </a:t>
            </a:r>
            <a:r>
              <a:rPr lang="pt-BR" sz="3200" b="0" dirty="0" err="1"/>
              <a:t>view</a:t>
            </a:r>
            <a:r>
              <a:rPr lang="pt-BR" sz="3200" b="0" dirty="0"/>
              <a:t> recupera dados de acordo com os parâmetros, carrega um </a:t>
            </a:r>
            <a:r>
              <a:rPr lang="pt-BR" sz="3200" b="0" dirty="0" err="1"/>
              <a:t>template</a:t>
            </a:r>
            <a:r>
              <a:rPr lang="pt-BR" sz="3200" b="0" dirty="0"/>
              <a:t> e renderiza o </a:t>
            </a:r>
            <a:r>
              <a:rPr lang="pt-BR" sz="3200" b="0" dirty="0" err="1"/>
              <a:t>template</a:t>
            </a:r>
            <a:r>
              <a:rPr lang="pt-BR" sz="3200" b="0" dirty="0"/>
              <a:t> com os dados recuperados. Aqui está uma </a:t>
            </a:r>
            <a:r>
              <a:rPr lang="pt-BR" sz="3200" b="0" dirty="0" err="1"/>
              <a:t>view</a:t>
            </a:r>
            <a:r>
              <a:rPr lang="pt-BR" sz="3200" b="0" dirty="0"/>
              <a:t> para o </a:t>
            </a:r>
            <a:r>
              <a:rPr lang="pt-BR" sz="3200" b="0" dirty="0" err="1"/>
              <a:t>year_archive</a:t>
            </a:r>
            <a:r>
              <a:rPr lang="pt-BR" sz="3200" b="0" dirty="0"/>
              <a:t> do exemplo acima:</a:t>
            </a:r>
          </a:p>
        </p:txBody>
      </p:sp>
    </p:spTree>
    <p:extLst>
      <p:ext uri="{BB962C8B-B14F-4D97-AF65-F5344CB8AC3E}">
        <p14:creationId xmlns:p14="http://schemas.microsoft.com/office/powerpoint/2010/main" val="1746837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0E999A2-1908-8844-AF30-F41EA10B07A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69F6C2ED-1C74-33F4-8BB9-B4DF0B48477B}"/>
              </a:ext>
            </a:extLst>
          </p:cNvPr>
          <p:cNvSpPr txBox="1">
            <a:spLocks noGrp="1"/>
          </p:cNvSpPr>
          <p:nvPr>
            <p:ph type="title"/>
          </p:nvPr>
        </p:nvSpPr>
        <p:spPr>
          <a:xfrm>
            <a:off x="641034" y="609600"/>
            <a:ext cx="11722732" cy="1025922"/>
          </a:xfrm>
          <a:prstGeom prst="rect">
            <a:avLst/>
          </a:prstGeom>
        </p:spPr>
        <p:txBody>
          <a:bodyPr vert="horz" wrap="square" lIns="0" tIns="12700" rIns="0" bIns="0" rtlCol="0">
            <a:spAutoFit/>
          </a:bodyPr>
          <a:lstStyle/>
          <a:p>
            <a:pPr algn="ctr">
              <a:lnSpc>
                <a:spcPts val="7930"/>
              </a:lnSpc>
              <a:spcBef>
                <a:spcPts val="100"/>
              </a:spcBef>
            </a:pPr>
            <a:r>
              <a:rPr lang="pt-BR" spc="-5" dirty="0"/>
              <a:t>Escreva suas </a:t>
            </a:r>
            <a:r>
              <a:rPr lang="pt-BR" spc="-5" dirty="0" err="1"/>
              <a:t>views</a:t>
            </a:r>
            <a:endParaRPr sz="4500" dirty="0">
              <a:latin typeface="Arial MT"/>
              <a:cs typeface="Arial MT"/>
            </a:endParaRPr>
          </a:p>
        </p:txBody>
      </p:sp>
      <p:sp>
        <p:nvSpPr>
          <p:cNvPr id="37" name="CaixaDeTexto 36">
            <a:extLst>
              <a:ext uri="{FF2B5EF4-FFF2-40B4-BE49-F238E27FC236}">
                <a16:creationId xmlns:a16="http://schemas.microsoft.com/office/drawing/2014/main" xmlns="" id="{C1BA15D1-0E46-1571-1C5A-18270D1C5F42}"/>
              </a:ext>
            </a:extLst>
          </p:cNvPr>
          <p:cNvSpPr txBox="1"/>
          <p:nvPr/>
        </p:nvSpPr>
        <p:spPr>
          <a:xfrm>
            <a:off x="406400" y="7412692"/>
            <a:ext cx="12499662" cy="1731308"/>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nSpc>
                <a:spcPct val="120000"/>
              </a:lnSpc>
            </a:pPr>
            <a:r>
              <a:rPr lang="pt-BR" sz="3200" b="0" dirty="0"/>
              <a:t>Esse exemplo usa o sistema de </a:t>
            </a:r>
            <a:r>
              <a:rPr lang="pt-BR" sz="3200" b="0" dirty="0" err="1">
                <a:solidFill>
                  <a:srgbClr val="FFFF00"/>
                </a:solidFill>
              </a:rPr>
              <a:t>template</a:t>
            </a:r>
            <a:r>
              <a:rPr lang="pt-BR" sz="3200" b="0" dirty="0"/>
              <a:t> do Django, o qual possui diversos recursos poderosos mas prima por permanecer simples o suficiente para que não-programadores possam usá-lo.</a:t>
            </a:r>
          </a:p>
        </p:txBody>
      </p:sp>
      <p:pic>
        <p:nvPicPr>
          <p:cNvPr id="6" name="Imagem 5">
            <a:extLst>
              <a:ext uri="{FF2B5EF4-FFF2-40B4-BE49-F238E27FC236}">
                <a16:creationId xmlns:a16="http://schemas.microsoft.com/office/drawing/2014/main" xmlns="" id="{99D6B282-5974-CF65-89AA-9855026E787E}"/>
              </a:ext>
            </a:extLst>
          </p:cNvPr>
          <p:cNvPicPr>
            <a:picLocks noChangeAspect="1"/>
          </p:cNvPicPr>
          <p:nvPr/>
        </p:nvPicPr>
        <p:blipFill>
          <a:blip r:embed="rId2"/>
          <a:stretch>
            <a:fillRect/>
          </a:stretch>
        </p:blipFill>
        <p:spPr>
          <a:xfrm>
            <a:off x="330200" y="1905000"/>
            <a:ext cx="12344400" cy="5004838"/>
          </a:xfrm>
          <a:prstGeom prst="rect">
            <a:avLst/>
          </a:prstGeom>
        </p:spPr>
      </p:pic>
    </p:spTree>
    <p:extLst>
      <p:ext uri="{BB962C8B-B14F-4D97-AF65-F5344CB8AC3E}">
        <p14:creationId xmlns:p14="http://schemas.microsoft.com/office/powerpoint/2010/main" val="2625814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2F822D9-66C9-0E52-83F7-812E37D3D0A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D587E37A-5482-4A19-3380-1DD866F23AEB}"/>
              </a:ext>
            </a:extLst>
          </p:cNvPr>
          <p:cNvSpPr txBox="1">
            <a:spLocks noGrp="1"/>
          </p:cNvSpPr>
          <p:nvPr>
            <p:ph type="title"/>
          </p:nvPr>
        </p:nvSpPr>
        <p:spPr>
          <a:xfrm>
            <a:off x="641033" y="152400"/>
            <a:ext cx="11722732" cy="1025922"/>
          </a:xfrm>
          <a:prstGeom prst="rect">
            <a:avLst/>
          </a:prstGeom>
        </p:spPr>
        <p:txBody>
          <a:bodyPr vert="horz" wrap="square" lIns="0" tIns="12700" rIns="0" bIns="0" rtlCol="0">
            <a:spAutoFit/>
          </a:bodyPr>
          <a:lstStyle/>
          <a:p>
            <a:pPr algn="ctr">
              <a:lnSpc>
                <a:spcPts val="7930"/>
              </a:lnSpc>
              <a:spcBef>
                <a:spcPts val="100"/>
              </a:spcBef>
            </a:pPr>
            <a:r>
              <a:rPr lang="pt-BR" spc="-5" dirty="0"/>
              <a:t>Projete seus </a:t>
            </a:r>
            <a:r>
              <a:rPr lang="pt-BR" spc="-5" dirty="0" err="1"/>
              <a:t>templates</a:t>
            </a:r>
            <a:endParaRPr sz="4500" dirty="0">
              <a:latin typeface="Arial MT"/>
              <a:cs typeface="Arial MT"/>
            </a:endParaRPr>
          </a:p>
        </p:txBody>
      </p:sp>
      <p:pic>
        <p:nvPicPr>
          <p:cNvPr id="4" name="Imagem 3">
            <a:extLst>
              <a:ext uri="{FF2B5EF4-FFF2-40B4-BE49-F238E27FC236}">
                <a16:creationId xmlns:a16="http://schemas.microsoft.com/office/drawing/2014/main" xmlns="" id="{EFCE1185-8EE1-8591-7672-AB386EC0073B}"/>
              </a:ext>
            </a:extLst>
          </p:cNvPr>
          <p:cNvPicPr>
            <a:picLocks noChangeAspect="1"/>
          </p:cNvPicPr>
          <p:nvPr/>
        </p:nvPicPr>
        <p:blipFill>
          <a:blip r:embed="rId2"/>
          <a:stretch>
            <a:fillRect/>
          </a:stretch>
        </p:blipFill>
        <p:spPr>
          <a:xfrm>
            <a:off x="924559" y="1178322"/>
            <a:ext cx="11201402" cy="5968632"/>
          </a:xfrm>
          <a:prstGeom prst="rect">
            <a:avLst/>
          </a:prstGeom>
        </p:spPr>
      </p:pic>
      <p:sp>
        <p:nvSpPr>
          <p:cNvPr id="37" name="CaixaDeTexto 36">
            <a:extLst>
              <a:ext uri="{FF2B5EF4-FFF2-40B4-BE49-F238E27FC236}">
                <a16:creationId xmlns:a16="http://schemas.microsoft.com/office/drawing/2014/main" xmlns="" id="{4C8B76BC-5CBB-2032-69C6-B2386492FAF3}"/>
              </a:ext>
            </a:extLst>
          </p:cNvPr>
          <p:cNvSpPr txBox="1"/>
          <p:nvPr/>
        </p:nvSpPr>
        <p:spPr>
          <a:xfrm>
            <a:off x="35560" y="7216357"/>
            <a:ext cx="12979400" cy="2749214"/>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nSpc>
                <a:spcPct val="120000"/>
              </a:lnSpc>
            </a:pPr>
            <a:r>
              <a:rPr lang="pt-BR" sz="2500" b="0" dirty="0"/>
              <a:t>O código acima carrega o </a:t>
            </a:r>
            <a:r>
              <a:rPr lang="pt-BR" sz="2500" b="0" dirty="0" err="1"/>
              <a:t>template</a:t>
            </a:r>
            <a:r>
              <a:rPr lang="pt-BR" sz="2500" b="0" dirty="0"/>
              <a:t> </a:t>
            </a:r>
            <a:r>
              <a:rPr lang="pt-BR" sz="2500" b="0" dirty="0" err="1">
                <a:solidFill>
                  <a:srgbClr val="FFFF00"/>
                </a:solidFill>
              </a:rPr>
              <a:t>news</a:t>
            </a:r>
            <a:r>
              <a:rPr lang="pt-BR" sz="2500" b="0" dirty="0">
                <a:solidFill>
                  <a:srgbClr val="FFFF00"/>
                </a:solidFill>
              </a:rPr>
              <a:t> / year_archive.html</a:t>
            </a:r>
            <a:r>
              <a:rPr lang="pt-BR" sz="2500" b="0" dirty="0"/>
              <a:t>.</a:t>
            </a:r>
          </a:p>
          <a:p>
            <a:pPr>
              <a:lnSpc>
                <a:spcPct val="120000"/>
              </a:lnSpc>
            </a:pPr>
            <a:r>
              <a:rPr lang="pt-BR" sz="2500" b="0" dirty="0"/>
              <a:t>O Django tem um caminho de pesquisa para </a:t>
            </a:r>
            <a:r>
              <a:rPr lang="pt-BR" sz="2500" b="0" dirty="0" err="1"/>
              <a:t>templates</a:t>
            </a:r>
            <a:r>
              <a:rPr lang="pt-BR" sz="2500" b="0" dirty="0"/>
              <a:t>, o qual permite a você minimizar a redundância entre </a:t>
            </a:r>
            <a:r>
              <a:rPr lang="pt-BR" sz="2500" b="0" dirty="0" err="1"/>
              <a:t>templates</a:t>
            </a:r>
            <a:r>
              <a:rPr lang="pt-BR" sz="2500" b="0" dirty="0"/>
              <a:t>. Nas configurações do Django, você especifica uma lista de diretórios para procurar por </a:t>
            </a:r>
            <a:r>
              <a:rPr lang="pt-BR" sz="2500" b="0" dirty="0" err="1"/>
              <a:t>templates</a:t>
            </a:r>
            <a:r>
              <a:rPr lang="pt-BR" sz="2500" b="0" dirty="0"/>
              <a:t> em DIRS. Se um </a:t>
            </a:r>
            <a:r>
              <a:rPr lang="pt-BR" sz="2500" b="0" dirty="0" err="1"/>
              <a:t>template</a:t>
            </a:r>
            <a:r>
              <a:rPr lang="pt-BR" sz="2500" b="0" dirty="0"/>
              <a:t> não existir no primeiro diretório, ele verifica o segundo e assim por diante.</a:t>
            </a:r>
          </a:p>
          <a:p>
            <a:pPr>
              <a:lnSpc>
                <a:spcPct val="120000"/>
              </a:lnSpc>
            </a:pPr>
            <a:endParaRPr lang="pt-BR" sz="2400" b="0" dirty="0"/>
          </a:p>
        </p:txBody>
      </p:sp>
    </p:spTree>
    <p:extLst>
      <p:ext uri="{BB962C8B-B14F-4D97-AF65-F5344CB8AC3E}">
        <p14:creationId xmlns:p14="http://schemas.microsoft.com/office/powerpoint/2010/main" val="2001709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2BF3F7D-5EB1-5A7E-48C9-E7AD285F096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39832093-A994-B28E-601B-46DF8D58390C}"/>
              </a:ext>
            </a:extLst>
          </p:cNvPr>
          <p:cNvSpPr txBox="1">
            <a:spLocks noGrp="1"/>
          </p:cNvSpPr>
          <p:nvPr>
            <p:ph type="title"/>
          </p:nvPr>
        </p:nvSpPr>
        <p:spPr>
          <a:xfrm>
            <a:off x="641034" y="228600"/>
            <a:ext cx="11722732" cy="1025922"/>
          </a:xfrm>
          <a:prstGeom prst="rect">
            <a:avLst/>
          </a:prstGeom>
        </p:spPr>
        <p:txBody>
          <a:bodyPr vert="horz" wrap="square" lIns="0" tIns="12700" rIns="0" bIns="0" rtlCol="0">
            <a:spAutoFit/>
          </a:bodyPr>
          <a:lstStyle/>
          <a:p>
            <a:pPr algn="ctr">
              <a:lnSpc>
                <a:spcPts val="7930"/>
              </a:lnSpc>
              <a:spcBef>
                <a:spcPts val="100"/>
              </a:spcBef>
            </a:pPr>
            <a:r>
              <a:rPr lang="pt-BR" spc="-5" dirty="0"/>
              <a:t>Projete seus </a:t>
            </a:r>
            <a:r>
              <a:rPr lang="pt-BR" spc="-5" dirty="0" err="1"/>
              <a:t>templates</a:t>
            </a:r>
            <a:endParaRPr sz="4500" dirty="0">
              <a:latin typeface="Arial MT"/>
              <a:cs typeface="Arial MT"/>
            </a:endParaRPr>
          </a:p>
        </p:txBody>
      </p:sp>
      <p:sp>
        <p:nvSpPr>
          <p:cNvPr id="37" name="CaixaDeTexto 36">
            <a:extLst>
              <a:ext uri="{FF2B5EF4-FFF2-40B4-BE49-F238E27FC236}">
                <a16:creationId xmlns:a16="http://schemas.microsoft.com/office/drawing/2014/main" xmlns="" id="{679D7461-27FA-A489-5C5D-F4C781CB2F18}"/>
              </a:ext>
            </a:extLst>
          </p:cNvPr>
          <p:cNvSpPr txBox="1"/>
          <p:nvPr/>
        </p:nvSpPr>
        <p:spPr>
          <a:xfrm>
            <a:off x="292099" y="2057400"/>
            <a:ext cx="12420600" cy="5893473"/>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gn="l">
              <a:lnSpc>
                <a:spcPct val="120000"/>
              </a:lnSpc>
            </a:pPr>
            <a:r>
              <a:rPr lang="pt-BR" sz="3200" b="0" dirty="0"/>
              <a:t>Variáveis são cercadas por chaves duplas. </a:t>
            </a:r>
            <a:r>
              <a:rPr lang="pt-BR" sz="3200" b="0" dirty="0">
                <a:solidFill>
                  <a:srgbClr val="FFFF00"/>
                </a:solidFill>
              </a:rPr>
              <a:t>{{ </a:t>
            </a:r>
            <a:r>
              <a:rPr lang="pt-BR" sz="3200" b="0" dirty="0" err="1">
                <a:solidFill>
                  <a:srgbClr val="FFFF00"/>
                </a:solidFill>
              </a:rPr>
              <a:t>article.headline</a:t>
            </a:r>
            <a:r>
              <a:rPr lang="pt-BR" sz="3200" b="0" dirty="0">
                <a:solidFill>
                  <a:srgbClr val="FFFF00"/>
                </a:solidFill>
              </a:rPr>
              <a:t> }} </a:t>
            </a:r>
            <a:r>
              <a:rPr lang="pt-BR" sz="3200" b="0" dirty="0"/>
              <a:t>que significa “retorne o valor do atributo </a:t>
            </a:r>
            <a:r>
              <a:rPr lang="pt-BR" sz="3200" b="0" dirty="0" err="1"/>
              <a:t>headline</a:t>
            </a:r>
            <a:r>
              <a:rPr lang="pt-BR" sz="3200" b="0" dirty="0"/>
              <a:t> do artigo”, mas pontos não são usados apenas para acessar atributos: eles também podem acessar </a:t>
            </a:r>
            <a:r>
              <a:rPr lang="pt-BR" sz="3200" b="0" dirty="0">
                <a:solidFill>
                  <a:srgbClr val="FFFF00"/>
                </a:solidFill>
              </a:rPr>
              <a:t>chaves de dicionários, </a:t>
            </a:r>
            <a:r>
              <a:rPr lang="pt-BR" sz="3200" b="0" dirty="0" err="1">
                <a:solidFill>
                  <a:srgbClr val="FFFF00"/>
                </a:solidFill>
              </a:rPr>
              <a:t>acesar</a:t>
            </a:r>
            <a:r>
              <a:rPr lang="pt-BR" sz="3200" b="0" dirty="0">
                <a:solidFill>
                  <a:srgbClr val="FFFF00"/>
                </a:solidFill>
              </a:rPr>
              <a:t> índices e chamar funções</a:t>
            </a:r>
            <a:r>
              <a:rPr lang="pt-BR" sz="3200" b="0" dirty="0"/>
              <a:t>.</a:t>
            </a:r>
          </a:p>
          <a:p>
            <a:pPr algn="l">
              <a:lnSpc>
                <a:spcPct val="120000"/>
              </a:lnSpc>
            </a:pPr>
            <a:endParaRPr lang="pt-BR" sz="3200" b="0" dirty="0"/>
          </a:p>
          <a:p>
            <a:pPr algn="l">
              <a:lnSpc>
                <a:spcPct val="120000"/>
              </a:lnSpc>
            </a:pPr>
            <a:r>
              <a:rPr lang="pt-BR" sz="3200" b="0" dirty="0"/>
              <a:t>Note que </a:t>
            </a:r>
            <a:r>
              <a:rPr lang="pt-BR" sz="3200" b="0" dirty="0">
                <a:solidFill>
                  <a:srgbClr val="FFFF00"/>
                </a:solidFill>
              </a:rPr>
              <a:t>{{ article.pub_</a:t>
            </a:r>
            <a:r>
              <a:rPr lang="pt-BR" sz="3200" b="0" dirty="0" err="1">
                <a:solidFill>
                  <a:srgbClr val="FFFF00"/>
                </a:solidFill>
              </a:rPr>
              <a:t>date|date</a:t>
            </a:r>
            <a:r>
              <a:rPr lang="pt-BR" sz="3200" b="0" dirty="0">
                <a:solidFill>
                  <a:srgbClr val="FFFF00"/>
                </a:solidFill>
              </a:rPr>
              <a:t>:"F j, Y" }} </a:t>
            </a:r>
            <a:r>
              <a:rPr lang="pt-BR" sz="3200" b="0" dirty="0"/>
              <a:t>usa um “</a:t>
            </a:r>
            <a:r>
              <a:rPr lang="pt-BR" sz="3200" b="0" dirty="0" err="1"/>
              <a:t>pipe</a:t>
            </a:r>
            <a:r>
              <a:rPr lang="pt-BR" sz="3200" b="0" dirty="0"/>
              <a:t>” no estilo Unix (o caractere “|”). Isso é chamado de </a:t>
            </a:r>
            <a:r>
              <a:rPr lang="pt-BR" sz="3200" b="0" dirty="0">
                <a:solidFill>
                  <a:srgbClr val="FFFF00"/>
                </a:solidFill>
              </a:rPr>
              <a:t>filtro de </a:t>
            </a:r>
            <a:r>
              <a:rPr lang="pt-BR" sz="3200" b="0" dirty="0" err="1">
                <a:solidFill>
                  <a:srgbClr val="FFFF00"/>
                </a:solidFill>
              </a:rPr>
              <a:t>template</a:t>
            </a:r>
            <a:r>
              <a:rPr lang="pt-BR" sz="3200" b="0" dirty="0"/>
              <a:t>, e é uma forma de filtrar o valor de uma variável. Nesse caso, o filtro “date” formata um objeto Python </a:t>
            </a:r>
            <a:r>
              <a:rPr lang="pt-BR" sz="3200" b="0" dirty="0" err="1"/>
              <a:t>datetime</a:t>
            </a:r>
            <a:r>
              <a:rPr lang="pt-BR" sz="3200" b="0" dirty="0"/>
              <a:t> para um formato dado (como o encontrado na função date do PHP).</a:t>
            </a:r>
          </a:p>
        </p:txBody>
      </p:sp>
    </p:spTree>
    <p:extLst>
      <p:ext uri="{BB962C8B-B14F-4D97-AF65-F5344CB8AC3E}">
        <p14:creationId xmlns:p14="http://schemas.microsoft.com/office/powerpoint/2010/main" val="1770270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E3C59DC-8876-0E1D-AB60-F57483B84FF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0ABBE620-04E1-3E89-70D5-748DD864B5B0}"/>
              </a:ext>
            </a:extLst>
          </p:cNvPr>
          <p:cNvSpPr txBox="1">
            <a:spLocks noGrp="1"/>
          </p:cNvSpPr>
          <p:nvPr>
            <p:ph type="title"/>
          </p:nvPr>
        </p:nvSpPr>
        <p:spPr>
          <a:xfrm>
            <a:off x="641034" y="228600"/>
            <a:ext cx="11722732" cy="1025922"/>
          </a:xfrm>
          <a:prstGeom prst="rect">
            <a:avLst/>
          </a:prstGeom>
        </p:spPr>
        <p:txBody>
          <a:bodyPr vert="horz" wrap="square" lIns="0" tIns="12700" rIns="0" bIns="0" rtlCol="0">
            <a:spAutoFit/>
          </a:bodyPr>
          <a:lstStyle/>
          <a:p>
            <a:pPr algn="ctr">
              <a:lnSpc>
                <a:spcPts val="7930"/>
              </a:lnSpc>
              <a:spcBef>
                <a:spcPts val="100"/>
              </a:spcBef>
            </a:pPr>
            <a:r>
              <a:rPr lang="pt-BR" spc="-5" dirty="0"/>
              <a:t>Projete seus </a:t>
            </a:r>
            <a:r>
              <a:rPr lang="pt-BR" spc="-5" dirty="0" err="1"/>
              <a:t>templates</a:t>
            </a:r>
            <a:endParaRPr sz="4500" dirty="0">
              <a:latin typeface="Arial MT"/>
              <a:cs typeface="Arial MT"/>
            </a:endParaRPr>
          </a:p>
        </p:txBody>
      </p:sp>
      <p:sp>
        <p:nvSpPr>
          <p:cNvPr id="37" name="CaixaDeTexto 36">
            <a:extLst>
              <a:ext uri="{FF2B5EF4-FFF2-40B4-BE49-F238E27FC236}">
                <a16:creationId xmlns:a16="http://schemas.microsoft.com/office/drawing/2014/main" xmlns="" id="{7ED71C0D-DADB-CCFF-EEDA-DDDDB2781046}"/>
              </a:ext>
            </a:extLst>
          </p:cNvPr>
          <p:cNvSpPr txBox="1"/>
          <p:nvPr/>
        </p:nvSpPr>
        <p:spPr>
          <a:xfrm>
            <a:off x="292099" y="2057400"/>
            <a:ext cx="12420600" cy="7075335"/>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gn="l">
              <a:lnSpc>
                <a:spcPct val="120000"/>
              </a:lnSpc>
            </a:pPr>
            <a:r>
              <a:rPr lang="pt-BR" sz="3200" b="0" dirty="0"/>
              <a:t>Você pode atrelar tantos filtros quanto você quiser. Você pode escrever filtros personalizados. Você pode escrever </a:t>
            </a:r>
            <a:r>
              <a:rPr lang="pt-BR" sz="3200" b="0" dirty="0" err="1"/>
              <a:t>tags</a:t>
            </a:r>
            <a:r>
              <a:rPr lang="pt-BR" sz="3200" b="0" dirty="0"/>
              <a:t> de </a:t>
            </a:r>
            <a:r>
              <a:rPr lang="pt-BR" sz="3200" b="0" dirty="0" err="1"/>
              <a:t>template</a:t>
            </a:r>
            <a:r>
              <a:rPr lang="pt-BR" sz="3200" b="0" dirty="0"/>
              <a:t> personalizadas, que irão executar código Python personalizado por baixo dos panos.</a:t>
            </a:r>
          </a:p>
          <a:p>
            <a:pPr algn="l">
              <a:lnSpc>
                <a:spcPct val="120000"/>
              </a:lnSpc>
            </a:pPr>
            <a:endParaRPr lang="pt-BR" sz="3200" b="0" dirty="0"/>
          </a:p>
          <a:p>
            <a:pPr algn="l">
              <a:lnSpc>
                <a:spcPct val="120000"/>
              </a:lnSpc>
            </a:pPr>
            <a:r>
              <a:rPr lang="pt-BR" sz="3200" b="0" dirty="0"/>
              <a:t>Finalmente, o Django usa o conceito de “herança de </a:t>
            </a:r>
            <a:r>
              <a:rPr lang="pt-BR" sz="3200" b="0" dirty="0" err="1"/>
              <a:t>templates</a:t>
            </a:r>
            <a:r>
              <a:rPr lang="pt-BR" sz="3200" b="0" dirty="0"/>
              <a:t>”: É isso que o {% </a:t>
            </a:r>
            <a:r>
              <a:rPr lang="pt-BR" sz="3200" b="0" dirty="0" err="1"/>
              <a:t>extends</a:t>
            </a:r>
            <a:r>
              <a:rPr lang="pt-BR" sz="3200" b="0" dirty="0"/>
              <a:t> "base.html" %} faz. Isso significa “primeiro carregue o </a:t>
            </a:r>
            <a:r>
              <a:rPr lang="pt-BR" sz="3200" b="0" dirty="0" err="1"/>
              <a:t>template</a:t>
            </a:r>
            <a:r>
              <a:rPr lang="pt-BR" sz="3200" b="0" dirty="0"/>
              <a:t> chamado ‘base’, o qual define uma série de blocos, e preencha os blocos com os seguintes blocos”. Resumindo, isso permite a você reduzir drasticamente a redundância em seus </a:t>
            </a:r>
            <a:r>
              <a:rPr lang="pt-BR" sz="3200" b="0" dirty="0" err="1"/>
              <a:t>templates</a:t>
            </a:r>
            <a:r>
              <a:rPr lang="pt-BR" sz="3200" b="0" dirty="0"/>
              <a:t>: cada </a:t>
            </a:r>
            <a:r>
              <a:rPr lang="pt-BR" sz="3200" b="0" dirty="0" err="1"/>
              <a:t>template</a:t>
            </a:r>
            <a:r>
              <a:rPr lang="pt-BR" sz="3200" b="0" dirty="0"/>
              <a:t> tem que definir apenas aquilo que é único para aquele </a:t>
            </a:r>
            <a:r>
              <a:rPr lang="pt-BR" sz="3200" b="0" dirty="0" err="1"/>
              <a:t>template</a:t>
            </a:r>
            <a:r>
              <a:rPr lang="pt-BR" sz="3200" b="0" dirty="0"/>
              <a:t>.</a:t>
            </a:r>
          </a:p>
        </p:txBody>
      </p:sp>
    </p:spTree>
    <p:extLst>
      <p:ext uri="{BB962C8B-B14F-4D97-AF65-F5344CB8AC3E}">
        <p14:creationId xmlns:p14="http://schemas.microsoft.com/office/powerpoint/2010/main" val="205695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034" y="609600"/>
            <a:ext cx="11722732" cy="1692771"/>
          </a:xfrm>
          <a:prstGeom prst="rect">
            <a:avLst/>
          </a:prstGeom>
        </p:spPr>
        <p:txBody>
          <a:bodyPr vert="horz" wrap="square" lIns="0" tIns="12700" rIns="0" bIns="0" rtlCol="0">
            <a:spAutoFit/>
          </a:bodyPr>
          <a:lstStyle/>
          <a:p>
            <a:pPr algn="ctr">
              <a:lnSpc>
                <a:spcPts val="7930"/>
              </a:lnSpc>
              <a:spcBef>
                <a:spcPts val="100"/>
              </a:spcBef>
            </a:pPr>
            <a:r>
              <a:rPr lang="pt-BR" spc="-5" dirty="0"/>
              <a:t>Django em um relance</a:t>
            </a:r>
            <a:endParaRPr dirty="0"/>
          </a:p>
          <a:p>
            <a:pPr marL="15240" algn="ctr">
              <a:lnSpc>
                <a:spcPts val="5170"/>
              </a:lnSpc>
            </a:pPr>
            <a:endParaRPr sz="4500" dirty="0">
              <a:latin typeface="Arial MT"/>
              <a:cs typeface="Arial MT"/>
            </a:endParaRPr>
          </a:p>
        </p:txBody>
      </p:sp>
      <p:sp>
        <p:nvSpPr>
          <p:cNvPr id="37" name="CaixaDeTexto 36">
            <a:extLst>
              <a:ext uri="{FF2B5EF4-FFF2-40B4-BE49-F238E27FC236}">
                <a16:creationId xmlns:a16="http://schemas.microsoft.com/office/drawing/2014/main" xmlns="" id="{0B147C3A-FA7C-F7FA-B5ED-DEA95E7DD0E9}"/>
              </a:ext>
            </a:extLst>
          </p:cNvPr>
          <p:cNvSpPr txBox="1"/>
          <p:nvPr/>
        </p:nvSpPr>
        <p:spPr>
          <a:xfrm>
            <a:off x="641034" y="2514600"/>
            <a:ext cx="11940862" cy="5509970"/>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gn="l">
              <a:lnSpc>
                <a:spcPct val="150000"/>
              </a:lnSpc>
            </a:pPr>
            <a:r>
              <a:rPr lang="pt-BR" sz="2400" b="0" dirty="0"/>
              <a:t>Como o Django foi desenvolvido no ambiente movimentado de uma redação, ele foi desenhado para tornar as tarefas comuns do desenvolvimento web rápidas e fáceis. Aqui está uma visão informal sobre como escrever uma aplicação Web dirigida a banco de dados com Django.</a:t>
            </a:r>
          </a:p>
          <a:p>
            <a:pPr algn="l">
              <a:lnSpc>
                <a:spcPct val="150000"/>
              </a:lnSpc>
            </a:pPr>
            <a:endParaRPr lang="pt-BR" sz="2400" b="0" dirty="0"/>
          </a:p>
          <a:p>
            <a:pPr algn="l">
              <a:lnSpc>
                <a:spcPct val="150000"/>
              </a:lnSpc>
            </a:pPr>
            <a:r>
              <a:rPr lang="pt-BR" sz="2400" b="0" dirty="0"/>
              <a:t>O objetivo deste documento é dar a você as especificações técnicas necessárias para entender como o Django funciona, mas este texto não pretende ser um tutorial ou uma referência – mas possuímos os dois! Quando você estiver pronto para iniciar um projeto, você pode </a:t>
            </a:r>
            <a:r>
              <a:rPr lang="pt-BR" sz="2400" b="0" dirty="0">
                <a:solidFill>
                  <a:srgbClr val="00B0F0"/>
                </a:solidFill>
                <a:hlinkClick r:id="rId2">
                  <a:extLst>
                    <a:ext uri="{A12FA001-AC4F-418D-AE19-62706E023703}">
                      <ahyp:hlinkClr xmlns:ahyp="http://schemas.microsoft.com/office/drawing/2018/hyperlinkcolor" xmlns="" val="tx"/>
                    </a:ext>
                  </a:extLst>
                </a:hlinkClick>
              </a:rPr>
              <a:t>iniciar com o tutorial</a:t>
            </a:r>
            <a:r>
              <a:rPr lang="pt-BR" sz="2400" b="0" dirty="0">
                <a:solidFill>
                  <a:srgbClr val="00B0F0"/>
                </a:solidFill>
              </a:rPr>
              <a:t> </a:t>
            </a:r>
            <a:r>
              <a:rPr lang="pt-BR" sz="2400" b="0" dirty="0"/>
              <a:t>ou </a:t>
            </a:r>
            <a:r>
              <a:rPr lang="pt-BR" sz="2400" b="0" dirty="0">
                <a:solidFill>
                  <a:srgbClr val="00B0F0"/>
                </a:solidFill>
                <a:hlinkClick r:id="rId3">
                  <a:extLst>
                    <a:ext uri="{A12FA001-AC4F-418D-AE19-62706E023703}">
                      <ahyp:hlinkClr xmlns:ahyp="http://schemas.microsoft.com/office/drawing/2018/hyperlinkcolor" xmlns="" val="tx"/>
                    </a:ext>
                  </a:extLst>
                </a:hlinkClick>
              </a:rPr>
              <a:t>mergulhar direto em uma documentação mais detalhada</a:t>
            </a:r>
            <a:r>
              <a:rPr lang="pt-BR" sz="2400" b="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74BC5BA-B1CD-5B97-40D1-BA2D013FDC6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C0518805-D23B-FA83-92BF-95AB9FAC0DDD}"/>
              </a:ext>
            </a:extLst>
          </p:cNvPr>
          <p:cNvSpPr txBox="1">
            <a:spLocks noGrp="1"/>
          </p:cNvSpPr>
          <p:nvPr>
            <p:ph type="title"/>
          </p:nvPr>
        </p:nvSpPr>
        <p:spPr>
          <a:xfrm>
            <a:off x="641034" y="228600"/>
            <a:ext cx="11722732" cy="1025922"/>
          </a:xfrm>
          <a:prstGeom prst="rect">
            <a:avLst/>
          </a:prstGeom>
        </p:spPr>
        <p:txBody>
          <a:bodyPr vert="horz" wrap="square" lIns="0" tIns="12700" rIns="0" bIns="0" rtlCol="0">
            <a:spAutoFit/>
          </a:bodyPr>
          <a:lstStyle/>
          <a:p>
            <a:pPr algn="ctr">
              <a:lnSpc>
                <a:spcPts val="7930"/>
              </a:lnSpc>
              <a:spcBef>
                <a:spcPts val="100"/>
              </a:spcBef>
            </a:pPr>
            <a:r>
              <a:rPr lang="pt-BR" spc="-5" dirty="0"/>
              <a:t>Projete seus </a:t>
            </a:r>
            <a:r>
              <a:rPr lang="pt-BR" spc="-5" dirty="0" err="1"/>
              <a:t>templates</a:t>
            </a:r>
            <a:endParaRPr sz="4500" dirty="0">
              <a:latin typeface="Arial MT"/>
              <a:cs typeface="Arial MT"/>
            </a:endParaRPr>
          </a:p>
        </p:txBody>
      </p:sp>
      <p:sp>
        <p:nvSpPr>
          <p:cNvPr id="37" name="CaixaDeTexto 36">
            <a:extLst>
              <a:ext uri="{FF2B5EF4-FFF2-40B4-BE49-F238E27FC236}">
                <a16:creationId xmlns:a16="http://schemas.microsoft.com/office/drawing/2014/main" xmlns="" id="{19214B60-EC10-5930-F71B-BBC6C8C7148B}"/>
              </a:ext>
            </a:extLst>
          </p:cNvPr>
          <p:cNvSpPr txBox="1"/>
          <p:nvPr/>
        </p:nvSpPr>
        <p:spPr>
          <a:xfrm>
            <a:off x="292099" y="2057400"/>
            <a:ext cx="12420600" cy="1140377"/>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gn="l">
              <a:lnSpc>
                <a:spcPct val="120000"/>
              </a:lnSpc>
            </a:pPr>
            <a:r>
              <a:rPr lang="pt-BR" sz="3200" b="0" dirty="0"/>
              <a:t>Aqui está como o </a:t>
            </a:r>
            <a:r>
              <a:rPr lang="pt-BR" sz="3200" b="0" dirty="0" err="1"/>
              <a:t>template</a:t>
            </a:r>
            <a:r>
              <a:rPr lang="pt-BR" sz="3200" b="0" dirty="0"/>
              <a:t> “base.html”, incluindo o uso de </a:t>
            </a:r>
            <a:r>
              <a:rPr lang="pt-BR" sz="3200" b="0" dirty="0">
                <a:solidFill>
                  <a:srgbClr val="FFFF00"/>
                </a:solidFill>
              </a:rPr>
              <a:t>arquivos estáticos</a:t>
            </a:r>
            <a:r>
              <a:rPr lang="pt-BR" sz="3200" b="0" dirty="0"/>
              <a:t>, deve se parecer:</a:t>
            </a:r>
          </a:p>
        </p:txBody>
      </p:sp>
      <p:pic>
        <p:nvPicPr>
          <p:cNvPr id="4" name="Imagem 3">
            <a:extLst>
              <a:ext uri="{FF2B5EF4-FFF2-40B4-BE49-F238E27FC236}">
                <a16:creationId xmlns:a16="http://schemas.microsoft.com/office/drawing/2014/main" xmlns="" id="{FB4BE30E-EC5E-332E-673D-1C9D12A4AC53}"/>
              </a:ext>
            </a:extLst>
          </p:cNvPr>
          <p:cNvPicPr>
            <a:picLocks noChangeAspect="1"/>
          </p:cNvPicPr>
          <p:nvPr/>
        </p:nvPicPr>
        <p:blipFill>
          <a:blip r:embed="rId2"/>
          <a:stretch>
            <a:fillRect/>
          </a:stretch>
        </p:blipFill>
        <p:spPr>
          <a:xfrm>
            <a:off x="302259" y="3657600"/>
            <a:ext cx="12395681" cy="5410200"/>
          </a:xfrm>
          <a:prstGeom prst="rect">
            <a:avLst/>
          </a:prstGeom>
        </p:spPr>
      </p:pic>
    </p:spTree>
    <p:extLst>
      <p:ext uri="{BB962C8B-B14F-4D97-AF65-F5344CB8AC3E}">
        <p14:creationId xmlns:p14="http://schemas.microsoft.com/office/powerpoint/2010/main" val="2305246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981B3BA-7489-06DD-16EF-50818B0786A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7E7C480A-C963-08B5-FFD6-A18AEAD823FC}"/>
              </a:ext>
            </a:extLst>
          </p:cNvPr>
          <p:cNvSpPr txBox="1">
            <a:spLocks noGrp="1"/>
          </p:cNvSpPr>
          <p:nvPr>
            <p:ph type="title"/>
          </p:nvPr>
        </p:nvSpPr>
        <p:spPr>
          <a:xfrm>
            <a:off x="641034" y="228600"/>
            <a:ext cx="11722732" cy="1025922"/>
          </a:xfrm>
          <a:prstGeom prst="rect">
            <a:avLst/>
          </a:prstGeom>
        </p:spPr>
        <p:txBody>
          <a:bodyPr vert="horz" wrap="square" lIns="0" tIns="12700" rIns="0" bIns="0" rtlCol="0">
            <a:spAutoFit/>
          </a:bodyPr>
          <a:lstStyle/>
          <a:p>
            <a:pPr algn="ctr">
              <a:lnSpc>
                <a:spcPts val="7930"/>
              </a:lnSpc>
              <a:spcBef>
                <a:spcPts val="100"/>
              </a:spcBef>
            </a:pPr>
            <a:r>
              <a:rPr lang="pt-BR" spc="-5" dirty="0"/>
              <a:t>Projete seus </a:t>
            </a:r>
            <a:r>
              <a:rPr lang="pt-BR" spc="-5" dirty="0" err="1"/>
              <a:t>templates</a:t>
            </a:r>
            <a:endParaRPr sz="4500" dirty="0">
              <a:latin typeface="Arial MT"/>
              <a:cs typeface="Arial MT"/>
            </a:endParaRPr>
          </a:p>
        </p:txBody>
      </p:sp>
      <p:sp>
        <p:nvSpPr>
          <p:cNvPr id="37" name="CaixaDeTexto 36">
            <a:extLst>
              <a:ext uri="{FF2B5EF4-FFF2-40B4-BE49-F238E27FC236}">
                <a16:creationId xmlns:a16="http://schemas.microsoft.com/office/drawing/2014/main" xmlns="" id="{C19F11E0-5192-9F8C-ECC6-4A09A7189E6E}"/>
              </a:ext>
            </a:extLst>
          </p:cNvPr>
          <p:cNvSpPr txBox="1"/>
          <p:nvPr/>
        </p:nvSpPr>
        <p:spPr>
          <a:xfrm>
            <a:off x="292099" y="2057400"/>
            <a:ext cx="12420600" cy="5893473"/>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gn="l">
              <a:lnSpc>
                <a:spcPct val="120000"/>
              </a:lnSpc>
            </a:pPr>
            <a:r>
              <a:rPr lang="pt-BR" sz="3200" b="0" dirty="0"/>
              <a:t>Simplificadamente, ele define a </a:t>
            </a:r>
            <a:r>
              <a:rPr lang="pt-BR" sz="3200" b="0" dirty="0">
                <a:solidFill>
                  <a:srgbClr val="FFFF00"/>
                </a:solidFill>
              </a:rPr>
              <a:t>aparência</a:t>
            </a:r>
            <a:r>
              <a:rPr lang="pt-BR" sz="3200" b="0" dirty="0"/>
              <a:t> do site (com o logo do site), e fornece “buracos” para </a:t>
            </a:r>
            <a:r>
              <a:rPr lang="pt-BR" sz="3200" b="0" dirty="0" err="1"/>
              <a:t>templates</a:t>
            </a:r>
            <a:r>
              <a:rPr lang="pt-BR" sz="3200" b="0" dirty="0"/>
              <a:t> filhos preencherem. Isso significa que um redesenho do site pode ser feito alterando um único arquivo - o </a:t>
            </a:r>
            <a:r>
              <a:rPr lang="pt-BR" sz="3200" b="0" dirty="0" err="1"/>
              <a:t>template</a:t>
            </a:r>
            <a:r>
              <a:rPr lang="pt-BR" sz="3200" b="0" dirty="0"/>
              <a:t> base.</a:t>
            </a:r>
          </a:p>
          <a:p>
            <a:pPr algn="l">
              <a:lnSpc>
                <a:spcPct val="120000"/>
              </a:lnSpc>
            </a:pPr>
            <a:endParaRPr lang="pt-BR" sz="3200" b="0" dirty="0"/>
          </a:p>
          <a:p>
            <a:pPr algn="l">
              <a:lnSpc>
                <a:spcPct val="120000"/>
              </a:lnSpc>
            </a:pPr>
            <a:r>
              <a:rPr lang="pt-BR" sz="3200" b="0" dirty="0"/>
              <a:t>Isto também permite criar </a:t>
            </a:r>
            <a:r>
              <a:rPr lang="pt-BR" sz="3200" b="0" dirty="0">
                <a:solidFill>
                  <a:srgbClr val="FFFF00"/>
                </a:solidFill>
              </a:rPr>
              <a:t>múltiplas versões </a:t>
            </a:r>
            <a:r>
              <a:rPr lang="pt-BR" sz="3200" b="0" dirty="0"/>
              <a:t>de um site, com diferentes </a:t>
            </a:r>
            <a:r>
              <a:rPr lang="pt-BR" sz="3200" b="0" dirty="0" err="1"/>
              <a:t>templates</a:t>
            </a:r>
            <a:r>
              <a:rPr lang="pt-BR" sz="3200" b="0" dirty="0"/>
              <a:t> bases, mas com reuso de </a:t>
            </a:r>
            <a:r>
              <a:rPr lang="pt-BR" sz="3200" b="0" dirty="0" err="1"/>
              <a:t>templates</a:t>
            </a:r>
            <a:r>
              <a:rPr lang="pt-BR" sz="3200" b="0" dirty="0"/>
              <a:t> filhos. Os criadores do Django usaram essa técnica para criar versões mobile do site surpreendentemente diferentes </a:t>
            </a:r>
            <a:r>
              <a:rPr lang="pt-BR" sz="3200" b="0" dirty="0">
                <a:solidFill>
                  <a:srgbClr val="FFFF00"/>
                </a:solidFill>
              </a:rPr>
              <a:t>apenas criando um novo </a:t>
            </a:r>
            <a:r>
              <a:rPr lang="pt-BR" sz="3200" b="0" dirty="0" err="1">
                <a:solidFill>
                  <a:srgbClr val="FFFF00"/>
                </a:solidFill>
              </a:rPr>
              <a:t>template</a:t>
            </a:r>
            <a:r>
              <a:rPr lang="pt-BR" sz="3200" b="0" dirty="0">
                <a:solidFill>
                  <a:srgbClr val="FFFF00"/>
                </a:solidFill>
              </a:rPr>
              <a:t> base</a:t>
            </a:r>
            <a:r>
              <a:rPr lang="pt-BR" sz="3200" b="0" dirty="0"/>
              <a:t>.</a:t>
            </a:r>
          </a:p>
        </p:txBody>
      </p:sp>
    </p:spTree>
    <p:extLst>
      <p:ext uri="{BB962C8B-B14F-4D97-AF65-F5344CB8AC3E}">
        <p14:creationId xmlns:p14="http://schemas.microsoft.com/office/powerpoint/2010/main" val="1484703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85B530C-897A-E318-C725-0D4B27A74BA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4530E31E-7010-DC52-7482-F4C98C6A15EA}"/>
              </a:ext>
            </a:extLst>
          </p:cNvPr>
          <p:cNvSpPr txBox="1">
            <a:spLocks noGrp="1"/>
          </p:cNvSpPr>
          <p:nvPr>
            <p:ph type="title"/>
          </p:nvPr>
        </p:nvSpPr>
        <p:spPr>
          <a:xfrm>
            <a:off x="641034" y="228600"/>
            <a:ext cx="11722732" cy="1025922"/>
          </a:xfrm>
          <a:prstGeom prst="rect">
            <a:avLst/>
          </a:prstGeom>
        </p:spPr>
        <p:txBody>
          <a:bodyPr vert="horz" wrap="square" lIns="0" tIns="12700" rIns="0" bIns="0" rtlCol="0">
            <a:spAutoFit/>
          </a:bodyPr>
          <a:lstStyle/>
          <a:p>
            <a:pPr algn="ctr">
              <a:lnSpc>
                <a:spcPts val="7930"/>
              </a:lnSpc>
              <a:spcBef>
                <a:spcPts val="100"/>
              </a:spcBef>
            </a:pPr>
            <a:r>
              <a:rPr lang="pt-BR" spc="-5" dirty="0"/>
              <a:t>Projete seus </a:t>
            </a:r>
            <a:r>
              <a:rPr lang="pt-BR" spc="-5" dirty="0" err="1"/>
              <a:t>templates</a:t>
            </a:r>
            <a:endParaRPr sz="4500" dirty="0">
              <a:latin typeface="Arial MT"/>
              <a:cs typeface="Arial MT"/>
            </a:endParaRPr>
          </a:p>
        </p:txBody>
      </p:sp>
      <p:sp>
        <p:nvSpPr>
          <p:cNvPr id="37" name="CaixaDeTexto 36">
            <a:extLst>
              <a:ext uri="{FF2B5EF4-FFF2-40B4-BE49-F238E27FC236}">
                <a16:creationId xmlns:a16="http://schemas.microsoft.com/office/drawing/2014/main" xmlns="" id="{C71A535C-D817-1AFD-1418-43A63BC8E988}"/>
              </a:ext>
            </a:extLst>
          </p:cNvPr>
          <p:cNvSpPr txBox="1"/>
          <p:nvPr/>
        </p:nvSpPr>
        <p:spPr>
          <a:xfrm>
            <a:off x="292099" y="2057400"/>
            <a:ext cx="12420600" cy="6484404"/>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gn="l">
              <a:lnSpc>
                <a:spcPct val="120000"/>
              </a:lnSpc>
            </a:pPr>
            <a:r>
              <a:rPr lang="pt-BR" sz="3200" b="0" dirty="0"/>
              <a:t>Note que você </a:t>
            </a:r>
            <a:r>
              <a:rPr lang="pt-BR" sz="3200" b="0" dirty="0">
                <a:solidFill>
                  <a:srgbClr val="FFFF00"/>
                </a:solidFill>
              </a:rPr>
              <a:t>não tem </a:t>
            </a:r>
            <a:r>
              <a:rPr lang="pt-BR" sz="3200" b="0" dirty="0"/>
              <a:t>que usar o sistema de </a:t>
            </a:r>
            <a:r>
              <a:rPr lang="pt-BR" sz="3200" b="0" dirty="0" err="1"/>
              <a:t>templates</a:t>
            </a:r>
            <a:r>
              <a:rPr lang="pt-BR" sz="3200" b="0" dirty="0"/>
              <a:t> do Django se você preferir outro. Enquanto o sistema de </a:t>
            </a:r>
            <a:r>
              <a:rPr lang="pt-BR" sz="3200" b="0" dirty="0" err="1"/>
              <a:t>templates</a:t>
            </a:r>
            <a:r>
              <a:rPr lang="pt-BR" sz="3200" b="0" dirty="0"/>
              <a:t> do Django é particularmente bem integrado com a camada de modelos do Django, nada força você a usá-lo. </a:t>
            </a:r>
          </a:p>
          <a:p>
            <a:pPr algn="l">
              <a:lnSpc>
                <a:spcPct val="120000"/>
              </a:lnSpc>
            </a:pPr>
            <a:endParaRPr lang="pt-BR" sz="3200" b="0" dirty="0"/>
          </a:p>
          <a:p>
            <a:pPr algn="l">
              <a:lnSpc>
                <a:spcPct val="120000"/>
              </a:lnSpc>
            </a:pPr>
            <a:r>
              <a:rPr lang="pt-BR" sz="3200" b="0" dirty="0"/>
              <a:t>Da mesma maneira que, você </a:t>
            </a:r>
            <a:r>
              <a:rPr lang="pt-BR" sz="3200" b="0" dirty="0">
                <a:solidFill>
                  <a:srgbClr val="FFFF00"/>
                </a:solidFill>
              </a:rPr>
              <a:t>não tem </a:t>
            </a:r>
            <a:r>
              <a:rPr lang="pt-BR" sz="3200" b="0" dirty="0"/>
              <a:t>que usar a API de banco de dados do Django, também. Você pode usar outras camadas de abstração de banco de dados, você pode ler arquivos XML, você pode ler arquivos do disco, ou qualquer coisa que desejar. Cada parte do Django – modelos, visões e </a:t>
            </a:r>
            <a:r>
              <a:rPr lang="pt-BR" sz="3200" b="0" dirty="0" err="1"/>
              <a:t>templates</a:t>
            </a:r>
            <a:r>
              <a:rPr lang="pt-BR" sz="3200" b="0" dirty="0"/>
              <a:t> – é desacoplada da próxima.</a:t>
            </a:r>
          </a:p>
        </p:txBody>
      </p:sp>
    </p:spTree>
    <p:extLst>
      <p:ext uri="{BB962C8B-B14F-4D97-AF65-F5344CB8AC3E}">
        <p14:creationId xmlns:p14="http://schemas.microsoft.com/office/powerpoint/2010/main" val="2177528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B06145-A285-A4AE-1B0C-DD06DA8A426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2F4EC015-1E1E-9978-5120-AF0D788A24C3}"/>
              </a:ext>
            </a:extLst>
          </p:cNvPr>
          <p:cNvSpPr txBox="1">
            <a:spLocks noGrp="1"/>
          </p:cNvSpPr>
          <p:nvPr>
            <p:ph type="title"/>
          </p:nvPr>
        </p:nvSpPr>
        <p:spPr>
          <a:xfrm>
            <a:off x="2908300" y="342900"/>
            <a:ext cx="7176134" cy="1689100"/>
          </a:xfrm>
          <a:prstGeom prst="rect">
            <a:avLst/>
          </a:prstGeom>
        </p:spPr>
        <p:txBody>
          <a:bodyPr vert="horz" wrap="square" lIns="0" tIns="12700" rIns="0" bIns="0" rtlCol="0">
            <a:spAutoFit/>
          </a:bodyPr>
          <a:lstStyle/>
          <a:p>
            <a:pPr algn="ctr">
              <a:lnSpc>
                <a:spcPts val="7930"/>
              </a:lnSpc>
              <a:spcBef>
                <a:spcPts val="100"/>
              </a:spcBef>
            </a:pPr>
            <a:r>
              <a:rPr lang="pt-BR" spc="-5" dirty="0"/>
              <a:t>Estrutura</a:t>
            </a:r>
            <a:endParaRPr dirty="0"/>
          </a:p>
          <a:p>
            <a:pPr marL="15240" algn="ctr">
              <a:lnSpc>
                <a:spcPts val="5170"/>
              </a:lnSpc>
            </a:pPr>
            <a:r>
              <a:rPr sz="4500" b="0" spc="-10" dirty="0">
                <a:latin typeface="Arial MT"/>
                <a:cs typeface="Arial MT"/>
              </a:rPr>
              <a:t>Workflow</a:t>
            </a:r>
            <a:endParaRPr sz="4500" dirty="0">
              <a:latin typeface="Arial MT"/>
              <a:cs typeface="Arial MT"/>
            </a:endParaRPr>
          </a:p>
        </p:txBody>
      </p:sp>
      <p:sp>
        <p:nvSpPr>
          <p:cNvPr id="3" name="object 3">
            <a:extLst>
              <a:ext uri="{FF2B5EF4-FFF2-40B4-BE49-F238E27FC236}">
                <a16:creationId xmlns:a16="http://schemas.microsoft.com/office/drawing/2014/main" xmlns="" id="{C3B5E7D1-4F50-C173-FCA7-51DBFCF8B2CF}"/>
              </a:ext>
            </a:extLst>
          </p:cNvPr>
          <p:cNvSpPr/>
          <p:nvPr/>
        </p:nvSpPr>
        <p:spPr>
          <a:xfrm>
            <a:off x="4380401" y="2459560"/>
            <a:ext cx="4260215" cy="758825"/>
          </a:xfrm>
          <a:custGeom>
            <a:avLst/>
            <a:gdLst/>
            <a:ahLst/>
            <a:cxnLst/>
            <a:rect l="l" t="t" r="r" b="b"/>
            <a:pathLst>
              <a:path w="4260215" h="758825">
                <a:moveTo>
                  <a:pt x="3962915" y="0"/>
                </a:moveTo>
                <a:lnTo>
                  <a:pt x="298246" y="0"/>
                </a:lnTo>
                <a:lnTo>
                  <a:pt x="240798" y="227"/>
                </a:lnTo>
                <a:lnTo>
                  <a:pt x="195253" y="1818"/>
                </a:lnTo>
                <a:lnTo>
                  <a:pt x="157309" y="6138"/>
                </a:lnTo>
                <a:lnTo>
                  <a:pt x="87144" y="32092"/>
                </a:lnTo>
                <a:lnTo>
                  <a:pt x="56622" y="56621"/>
                </a:lnTo>
                <a:lnTo>
                  <a:pt x="32093" y="87143"/>
                </a:lnTo>
                <a:lnTo>
                  <a:pt x="14551" y="122660"/>
                </a:lnTo>
                <a:lnTo>
                  <a:pt x="1818" y="195087"/>
                </a:lnTo>
                <a:lnTo>
                  <a:pt x="227" y="240240"/>
                </a:lnTo>
                <a:lnTo>
                  <a:pt x="0" y="296925"/>
                </a:lnTo>
                <a:lnTo>
                  <a:pt x="5" y="461336"/>
                </a:lnTo>
                <a:lnTo>
                  <a:pt x="227" y="517465"/>
                </a:lnTo>
                <a:lnTo>
                  <a:pt x="1818" y="563009"/>
                </a:lnTo>
                <a:lnTo>
                  <a:pt x="6143" y="600974"/>
                </a:lnTo>
                <a:lnTo>
                  <a:pt x="32093" y="671119"/>
                </a:lnTo>
                <a:lnTo>
                  <a:pt x="56622" y="701640"/>
                </a:lnTo>
                <a:lnTo>
                  <a:pt x="87144" y="726170"/>
                </a:lnTo>
                <a:lnTo>
                  <a:pt x="122661" y="743711"/>
                </a:lnTo>
                <a:lnTo>
                  <a:pt x="195088" y="756444"/>
                </a:lnTo>
                <a:lnTo>
                  <a:pt x="240241" y="758036"/>
                </a:lnTo>
                <a:lnTo>
                  <a:pt x="296927" y="758263"/>
                </a:lnTo>
                <a:lnTo>
                  <a:pt x="3961594" y="758263"/>
                </a:lnTo>
                <a:lnTo>
                  <a:pt x="4019044" y="758036"/>
                </a:lnTo>
                <a:lnTo>
                  <a:pt x="4064588" y="756444"/>
                </a:lnTo>
                <a:lnTo>
                  <a:pt x="4102533" y="752124"/>
                </a:lnTo>
                <a:lnTo>
                  <a:pt x="4172698" y="726170"/>
                </a:lnTo>
                <a:lnTo>
                  <a:pt x="4203219" y="701640"/>
                </a:lnTo>
                <a:lnTo>
                  <a:pt x="4227749" y="671119"/>
                </a:lnTo>
                <a:lnTo>
                  <a:pt x="4245291" y="635601"/>
                </a:lnTo>
                <a:lnTo>
                  <a:pt x="4258022" y="563174"/>
                </a:lnTo>
                <a:lnTo>
                  <a:pt x="4259614" y="518022"/>
                </a:lnTo>
                <a:lnTo>
                  <a:pt x="4259841" y="461336"/>
                </a:lnTo>
                <a:lnTo>
                  <a:pt x="4259836" y="296925"/>
                </a:lnTo>
                <a:lnTo>
                  <a:pt x="4259614" y="240797"/>
                </a:lnTo>
                <a:lnTo>
                  <a:pt x="4258022" y="195252"/>
                </a:lnTo>
                <a:lnTo>
                  <a:pt x="4253698" y="157287"/>
                </a:lnTo>
                <a:lnTo>
                  <a:pt x="4227749" y="87143"/>
                </a:lnTo>
                <a:lnTo>
                  <a:pt x="4203219" y="56621"/>
                </a:lnTo>
                <a:lnTo>
                  <a:pt x="4172698" y="32092"/>
                </a:lnTo>
                <a:lnTo>
                  <a:pt x="4137181" y="14550"/>
                </a:lnTo>
                <a:lnTo>
                  <a:pt x="4064754" y="1818"/>
                </a:lnTo>
                <a:lnTo>
                  <a:pt x="4019601" y="227"/>
                </a:lnTo>
                <a:lnTo>
                  <a:pt x="3962915" y="0"/>
                </a:lnTo>
                <a:close/>
              </a:path>
            </a:pathLst>
          </a:custGeom>
          <a:solidFill>
            <a:srgbClr val="288972"/>
          </a:solidFill>
        </p:spPr>
        <p:txBody>
          <a:bodyPr wrap="square" lIns="0" tIns="0" rIns="0" bIns="0" rtlCol="0"/>
          <a:lstStyle/>
          <a:p>
            <a:endParaRPr/>
          </a:p>
        </p:txBody>
      </p:sp>
      <p:sp>
        <p:nvSpPr>
          <p:cNvPr id="4" name="object 4">
            <a:extLst>
              <a:ext uri="{FF2B5EF4-FFF2-40B4-BE49-F238E27FC236}">
                <a16:creationId xmlns:a16="http://schemas.microsoft.com/office/drawing/2014/main" xmlns="" id="{49C32100-3E22-60B9-82BA-85B244FBE594}"/>
              </a:ext>
            </a:extLst>
          </p:cNvPr>
          <p:cNvSpPr txBox="1"/>
          <p:nvPr/>
        </p:nvSpPr>
        <p:spPr>
          <a:xfrm>
            <a:off x="5588000" y="2641600"/>
            <a:ext cx="1844039"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FFFF"/>
                </a:solidFill>
                <a:latin typeface="Arial MT"/>
                <a:cs typeface="Arial MT"/>
              </a:rPr>
              <a:t>Web</a:t>
            </a:r>
            <a:r>
              <a:rPr sz="2400" spc="-55" dirty="0">
                <a:solidFill>
                  <a:srgbClr val="FFFFFF"/>
                </a:solidFill>
                <a:latin typeface="Arial MT"/>
                <a:cs typeface="Arial MT"/>
              </a:rPr>
              <a:t> </a:t>
            </a:r>
            <a:r>
              <a:rPr sz="2400" spc="-10" dirty="0">
                <a:solidFill>
                  <a:srgbClr val="FFFFFF"/>
                </a:solidFill>
                <a:latin typeface="Arial MT"/>
                <a:cs typeface="Arial MT"/>
              </a:rPr>
              <a:t>Browser</a:t>
            </a:r>
            <a:endParaRPr sz="2400">
              <a:latin typeface="Arial MT"/>
              <a:cs typeface="Arial MT"/>
            </a:endParaRPr>
          </a:p>
        </p:txBody>
      </p:sp>
      <p:sp>
        <p:nvSpPr>
          <p:cNvPr id="5" name="object 5">
            <a:extLst>
              <a:ext uri="{FF2B5EF4-FFF2-40B4-BE49-F238E27FC236}">
                <a16:creationId xmlns:a16="http://schemas.microsoft.com/office/drawing/2014/main" xmlns="" id="{2BF62040-FDA4-66CA-E113-6EE07E4360AF}"/>
              </a:ext>
            </a:extLst>
          </p:cNvPr>
          <p:cNvSpPr/>
          <p:nvPr/>
        </p:nvSpPr>
        <p:spPr>
          <a:xfrm>
            <a:off x="6601602" y="3607165"/>
            <a:ext cx="2041525" cy="641350"/>
          </a:xfrm>
          <a:custGeom>
            <a:avLst/>
            <a:gdLst/>
            <a:ahLst/>
            <a:cxnLst/>
            <a:rect l="l" t="t" r="r" b="b"/>
            <a:pathLst>
              <a:path w="2041525" h="641350">
                <a:moveTo>
                  <a:pt x="1777826" y="0"/>
                </a:moveTo>
                <a:lnTo>
                  <a:pt x="264685" y="0"/>
                </a:lnTo>
                <a:lnTo>
                  <a:pt x="213701" y="201"/>
                </a:lnTo>
                <a:lnTo>
                  <a:pt x="173281"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5" y="639353"/>
                </a:lnTo>
                <a:lnTo>
                  <a:pt x="213207" y="640765"/>
                </a:lnTo>
                <a:lnTo>
                  <a:pt x="263514" y="640967"/>
                </a:lnTo>
                <a:lnTo>
                  <a:pt x="1776653" y="640967"/>
                </a:lnTo>
                <a:lnTo>
                  <a:pt x="1827638" y="640765"/>
                </a:lnTo>
                <a:lnTo>
                  <a:pt x="1868058" y="639353"/>
                </a:lnTo>
                <a:lnTo>
                  <a:pt x="1932482" y="628054"/>
                </a:lnTo>
                <a:lnTo>
                  <a:pt x="1991090" y="590717"/>
                </a:lnTo>
                <a:lnTo>
                  <a:pt x="2028427" y="532109"/>
                </a:lnTo>
                <a:lnTo>
                  <a:pt x="2039731" y="467684"/>
                </a:lnTo>
                <a:lnTo>
                  <a:pt x="2041139" y="427759"/>
                </a:lnTo>
                <a:lnTo>
                  <a:pt x="2041340" y="377452"/>
                </a:lnTo>
                <a:lnTo>
                  <a:pt x="2041336" y="263516"/>
                </a:lnTo>
                <a:lnTo>
                  <a:pt x="2041139" y="213702"/>
                </a:lnTo>
                <a:lnTo>
                  <a:pt x="2039710" y="173136"/>
                </a:lnTo>
                <a:lnTo>
                  <a:pt x="2028427" y="108859"/>
                </a:lnTo>
                <a:lnTo>
                  <a:pt x="1991090" y="50251"/>
                </a:lnTo>
                <a:lnTo>
                  <a:pt x="1932482" y="12913"/>
                </a:lnTo>
                <a:lnTo>
                  <a:pt x="1868204" y="1614"/>
                </a:lnTo>
                <a:lnTo>
                  <a:pt x="1828132" y="201"/>
                </a:lnTo>
                <a:lnTo>
                  <a:pt x="1777826" y="0"/>
                </a:lnTo>
                <a:close/>
              </a:path>
            </a:pathLst>
          </a:custGeom>
          <a:solidFill>
            <a:srgbClr val="288972"/>
          </a:solidFill>
        </p:spPr>
        <p:txBody>
          <a:bodyPr wrap="square" lIns="0" tIns="0" rIns="0" bIns="0" rtlCol="0"/>
          <a:lstStyle/>
          <a:p>
            <a:endParaRPr/>
          </a:p>
        </p:txBody>
      </p:sp>
      <p:sp>
        <p:nvSpPr>
          <p:cNvPr id="6" name="object 6">
            <a:extLst>
              <a:ext uri="{FF2B5EF4-FFF2-40B4-BE49-F238E27FC236}">
                <a16:creationId xmlns:a16="http://schemas.microsoft.com/office/drawing/2014/main" xmlns="" id="{86DFAD0E-E5B9-00C8-86B1-B2D44480F584}"/>
              </a:ext>
            </a:extLst>
          </p:cNvPr>
          <p:cNvSpPr txBox="1"/>
          <p:nvPr/>
        </p:nvSpPr>
        <p:spPr>
          <a:xfrm>
            <a:off x="7315200" y="3721100"/>
            <a:ext cx="61849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FFFFF"/>
                </a:solidFill>
                <a:latin typeface="Arial MT"/>
                <a:cs typeface="Arial MT"/>
              </a:rPr>
              <a:t>URL</a:t>
            </a:r>
            <a:endParaRPr sz="2400">
              <a:latin typeface="Arial MT"/>
              <a:cs typeface="Arial MT"/>
            </a:endParaRPr>
          </a:p>
        </p:txBody>
      </p:sp>
      <p:sp>
        <p:nvSpPr>
          <p:cNvPr id="7" name="object 7">
            <a:extLst>
              <a:ext uri="{FF2B5EF4-FFF2-40B4-BE49-F238E27FC236}">
                <a16:creationId xmlns:a16="http://schemas.microsoft.com/office/drawing/2014/main" xmlns="" id="{5180D85A-D5BB-0FCE-1203-0F610C3B2F12}"/>
              </a:ext>
            </a:extLst>
          </p:cNvPr>
          <p:cNvSpPr/>
          <p:nvPr/>
        </p:nvSpPr>
        <p:spPr>
          <a:xfrm>
            <a:off x="4361857" y="3607165"/>
            <a:ext cx="2041525" cy="641350"/>
          </a:xfrm>
          <a:custGeom>
            <a:avLst/>
            <a:gdLst/>
            <a:ahLst/>
            <a:cxnLst/>
            <a:rect l="l" t="t" r="r" b="b"/>
            <a:pathLst>
              <a:path w="2041525" h="641350">
                <a:moveTo>
                  <a:pt x="1777826" y="0"/>
                </a:moveTo>
                <a:lnTo>
                  <a:pt x="264687" y="0"/>
                </a:lnTo>
                <a:lnTo>
                  <a:pt x="213702" y="201"/>
                </a:lnTo>
                <a:lnTo>
                  <a:pt x="173282"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6" y="639353"/>
                </a:lnTo>
                <a:lnTo>
                  <a:pt x="213207" y="640765"/>
                </a:lnTo>
                <a:lnTo>
                  <a:pt x="263514" y="640967"/>
                </a:lnTo>
                <a:lnTo>
                  <a:pt x="1776655" y="640967"/>
                </a:lnTo>
                <a:lnTo>
                  <a:pt x="1827639" y="640765"/>
                </a:lnTo>
                <a:lnTo>
                  <a:pt x="1868059" y="639353"/>
                </a:lnTo>
                <a:lnTo>
                  <a:pt x="1932482" y="628054"/>
                </a:lnTo>
                <a:lnTo>
                  <a:pt x="1991090" y="590717"/>
                </a:lnTo>
                <a:lnTo>
                  <a:pt x="2028427" y="532109"/>
                </a:lnTo>
                <a:lnTo>
                  <a:pt x="2039731" y="467684"/>
                </a:lnTo>
                <a:lnTo>
                  <a:pt x="2041139" y="427759"/>
                </a:lnTo>
                <a:lnTo>
                  <a:pt x="2041340" y="377452"/>
                </a:lnTo>
                <a:lnTo>
                  <a:pt x="2041336" y="263516"/>
                </a:lnTo>
                <a:lnTo>
                  <a:pt x="2041139" y="213702"/>
                </a:lnTo>
                <a:lnTo>
                  <a:pt x="2039710" y="173136"/>
                </a:lnTo>
                <a:lnTo>
                  <a:pt x="2028427" y="108859"/>
                </a:lnTo>
                <a:lnTo>
                  <a:pt x="1991090" y="50251"/>
                </a:lnTo>
                <a:lnTo>
                  <a:pt x="1932482"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8" name="object 8">
            <a:extLst>
              <a:ext uri="{FF2B5EF4-FFF2-40B4-BE49-F238E27FC236}">
                <a16:creationId xmlns:a16="http://schemas.microsoft.com/office/drawing/2014/main" xmlns="" id="{8A4A0CE9-4601-F7CC-B344-81D713023A6F}"/>
              </a:ext>
            </a:extLst>
          </p:cNvPr>
          <p:cNvSpPr txBox="1"/>
          <p:nvPr/>
        </p:nvSpPr>
        <p:spPr>
          <a:xfrm>
            <a:off x="4749800" y="3721100"/>
            <a:ext cx="1262380" cy="391160"/>
          </a:xfrm>
          <a:prstGeom prst="rect">
            <a:avLst/>
          </a:prstGeom>
        </p:spPr>
        <p:txBody>
          <a:bodyPr vert="horz" wrap="square" lIns="0" tIns="12700" rIns="0" bIns="0" rtlCol="0">
            <a:spAutoFit/>
          </a:bodyPr>
          <a:lstStyle/>
          <a:p>
            <a:pPr marL="12700">
              <a:lnSpc>
                <a:spcPct val="100000"/>
              </a:lnSpc>
              <a:spcBef>
                <a:spcPts val="100"/>
              </a:spcBef>
            </a:pPr>
            <a:r>
              <a:rPr sz="2400" spc="-405" dirty="0">
                <a:solidFill>
                  <a:srgbClr val="FFFFFF"/>
                </a:solidFill>
                <a:latin typeface="Arial MT"/>
                <a:cs typeface="Arial MT"/>
              </a:rPr>
              <a:t>T</a:t>
            </a:r>
            <a:r>
              <a:rPr sz="2400" spc="15" dirty="0">
                <a:solidFill>
                  <a:srgbClr val="FFFFFF"/>
                </a:solidFill>
                <a:latin typeface="Arial MT"/>
                <a:cs typeface="Arial MT"/>
              </a:rPr>
              <a:t>emplate</a:t>
            </a:r>
            <a:endParaRPr sz="2400">
              <a:latin typeface="Arial MT"/>
              <a:cs typeface="Arial MT"/>
            </a:endParaRPr>
          </a:p>
        </p:txBody>
      </p:sp>
      <p:sp>
        <p:nvSpPr>
          <p:cNvPr id="9" name="object 9">
            <a:extLst>
              <a:ext uri="{FF2B5EF4-FFF2-40B4-BE49-F238E27FC236}">
                <a16:creationId xmlns:a16="http://schemas.microsoft.com/office/drawing/2014/main" xmlns="" id="{3A4502EB-B52E-052F-FA88-021554A9CDDD}"/>
              </a:ext>
            </a:extLst>
          </p:cNvPr>
          <p:cNvSpPr/>
          <p:nvPr/>
        </p:nvSpPr>
        <p:spPr>
          <a:xfrm>
            <a:off x="4377385" y="4637480"/>
            <a:ext cx="4265930" cy="4498975"/>
          </a:xfrm>
          <a:custGeom>
            <a:avLst/>
            <a:gdLst/>
            <a:ahLst/>
            <a:cxnLst/>
            <a:rect l="l" t="t" r="r" b="b"/>
            <a:pathLst>
              <a:path w="4265930" h="4498975">
                <a:moveTo>
                  <a:pt x="4248226" y="3156966"/>
                </a:moveTo>
                <a:lnTo>
                  <a:pt x="4248023" y="3107156"/>
                </a:lnTo>
                <a:lnTo>
                  <a:pt x="4246588" y="3066592"/>
                </a:lnTo>
                <a:lnTo>
                  <a:pt x="4235310" y="3002305"/>
                </a:lnTo>
                <a:lnTo>
                  <a:pt x="4197972" y="2943707"/>
                </a:lnTo>
                <a:lnTo>
                  <a:pt x="4139361" y="2906369"/>
                </a:lnTo>
                <a:lnTo>
                  <a:pt x="4075087" y="2895066"/>
                </a:lnTo>
                <a:lnTo>
                  <a:pt x="4035018" y="2893657"/>
                </a:lnTo>
                <a:lnTo>
                  <a:pt x="3984714" y="2893453"/>
                </a:lnTo>
                <a:lnTo>
                  <a:pt x="2960725" y="2893453"/>
                </a:lnTo>
                <a:lnTo>
                  <a:pt x="2909735" y="2893657"/>
                </a:lnTo>
                <a:lnTo>
                  <a:pt x="2869311" y="2895066"/>
                </a:lnTo>
                <a:lnTo>
                  <a:pt x="2804896" y="2906369"/>
                </a:lnTo>
                <a:lnTo>
                  <a:pt x="2746286" y="2943707"/>
                </a:lnTo>
                <a:lnTo>
                  <a:pt x="2708948" y="3002305"/>
                </a:lnTo>
                <a:lnTo>
                  <a:pt x="2697645" y="3066732"/>
                </a:lnTo>
                <a:lnTo>
                  <a:pt x="2696235" y="3106661"/>
                </a:lnTo>
                <a:lnTo>
                  <a:pt x="2696032" y="3156966"/>
                </a:lnTo>
                <a:lnTo>
                  <a:pt x="2696032" y="3270910"/>
                </a:lnTo>
                <a:lnTo>
                  <a:pt x="2696235" y="3320719"/>
                </a:lnTo>
                <a:lnTo>
                  <a:pt x="2697657" y="3361283"/>
                </a:lnTo>
                <a:lnTo>
                  <a:pt x="2708948" y="3425558"/>
                </a:lnTo>
                <a:lnTo>
                  <a:pt x="2746286" y="3484168"/>
                </a:lnTo>
                <a:lnTo>
                  <a:pt x="2804896" y="3521506"/>
                </a:lnTo>
                <a:lnTo>
                  <a:pt x="2869171" y="3532809"/>
                </a:lnTo>
                <a:lnTo>
                  <a:pt x="2909239" y="3534219"/>
                </a:lnTo>
                <a:lnTo>
                  <a:pt x="2959544" y="3534422"/>
                </a:lnTo>
                <a:lnTo>
                  <a:pt x="3983532" y="3534422"/>
                </a:lnTo>
                <a:lnTo>
                  <a:pt x="4034523" y="3534219"/>
                </a:lnTo>
                <a:lnTo>
                  <a:pt x="4074947" y="3532809"/>
                </a:lnTo>
                <a:lnTo>
                  <a:pt x="4139361" y="3521506"/>
                </a:lnTo>
                <a:lnTo>
                  <a:pt x="4197972" y="3484168"/>
                </a:lnTo>
                <a:lnTo>
                  <a:pt x="4235310" y="3425558"/>
                </a:lnTo>
                <a:lnTo>
                  <a:pt x="4246613" y="3361131"/>
                </a:lnTo>
                <a:lnTo>
                  <a:pt x="4248023" y="3321215"/>
                </a:lnTo>
                <a:lnTo>
                  <a:pt x="4248226" y="3270910"/>
                </a:lnTo>
                <a:lnTo>
                  <a:pt x="4248226" y="3156966"/>
                </a:lnTo>
                <a:close/>
              </a:path>
              <a:path w="4265930" h="4498975">
                <a:moveTo>
                  <a:pt x="4259834" y="4151579"/>
                </a:moveTo>
                <a:lnTo>
                  <a:pt x="4259605" y="4096067"/>
                </a:lnTo>
                <a:lnTo>
                  <a:pt x="4258030" y="4051033"/>
                </a:lnTo>
                <a:lnTo>
                  <a:pt x="4245445" y="3979240"/>
                </a:lnTo>
                <a:lnTo>
                  <a:pt x="4228096" y="3944112"/>
                </a:lnTo>
                <a:lnTo>
                  <a:pt x="4203839" y="3913936"/>
                </a:lnTo>
                <a:lnTo>
                  <a:pt x="4173651" y="3889667"/>
                </a:lnTo>
                <a:lnTo>
                  <a:pt x="4138536" y="3872319"/>
                </a:lnTo>
                <a:lnTo>
                  <a:pt x="4066895" y="3859733"/>
                </a:lnTo>
                <a:lnTo>
                  <a:pt x="4022242" y="3858158"/>
                </a:lnTo>
                <a:lnTo>
                  <a:pt x="3966184" y="3857929"/>
                </a:lnTo>
                <a:lnTo>
                  <a:pt x="294944" y="3857929"/>
                </a:lnTo>
                <a:lnTo>
                  <a:pt x="238137" y="3858158"/>
                </a:lnTo>
                <a:lnTo>
                  <a:pt x="193090" y="3859733"/>
                </a:lnTo>
                <a:lnTo>
                  <a:pt x="121297" y="3872319"/>
                </a:lnTo>
                <a:lnTo>
                  <a:pt x="86182" y="3889667"/>
                </a:lnTo>
                <a:lnTo>
                  <a:pt x="55994" y="3913936"/>
                </a:lnTo>
                <a:lnTo>
                  <a:pt x="31737" y="3944112"/>
                </a:lnTo>
                <a:lnTo>
                  <a:pt x="14389" y="3979240"/>
                </a:lnTo>
                <a:lnTo>
                  <a:pt x="1790" y="4050868"/>
                </a:lnTo>
                <a:lnTo>
                  <a:pt x="215" y="4095521"/>
                </a:lnTo>
                <a:lnTo>
                  <a:pt x="0" y="4151579"/>
                </a:lnTo>
                <a:lnTo>
                  <a:pt x="0" y="4205249"/>
                </a:lnTo>
                <a:lnTo>
                  <a:pt x="215" y="4260761"/>
                </a:lnTo>
                <a:lnTo>
                  <a:pt x="1790" y="4305808"/>
                </a:lnTo>
                <a:lnTo>
                  <a:pt x="14389" y="4377601"/>
                </a:lnTo>
                <a:lnTo>
                  <a:pt x="31737" y="4412716"/>
                </a:lnTo>
                <a:lnTo>
                  <a:pt x="55994" y="4442904"/>
                </a:lnTo>
                <a:lnTo>
                  <a:pt x="86182" y="4467161"/>
                </a:lnTo>
                <a:lnTo>
                  <a:pt x="121297" y="4484509"/>
                </a:lnTo>
                <a:lnTo>
                  <a:pt x="192925" y="4497108"/>
                </a:lnTo>
                <a:lnTo>
                  <a:pt x="237578" y="4498683"/>
                </a:lnTo>
                <a:lnTo>
                  <a:pt x="293649" y="4498899"/>
                </a:lnTo>
                <a:lnTo>
                  <a:pt x="3964889" y="4498899"/>
                </a:lnTo>
                <a:lnTo>
                  <a:pt x="4021696" y="4498683"/>
                </a:lnTo>
                <a:lnTo>
                  <a:pt x="4066743" y="4497108"/>
                </a:lnTo>
                <a:lnTo>
                  <a:pt x="4138536" y="4484509"/>
                </a:lnTo>
                <a:lnTo>
                  <a:pt x="4173651" y="4467161"/>
                </a:lnTo>
                <a:lnTo>
                  <a:pt x="4203839" y="4442904"/>
                </a:lnTo>
                <a:lnTo>
                  <a:pt x="4228096" y="4412716"/>
                </a:lnTo>
                <a:lnTo>
                  <a:pt x="4245445" y="4377601"/>
                </a:lnTo>
                <a:lnTo>
                  <a:pt x="4258030" y="4305973"/>
                </a:lnTo>
                <a:lnTo>
                  <a:pt x="4259605" y="4261320"/>
                </a:lnTo>
                <a:lnTo>
                  <a:pt x="4259834" y="4205249"/>
                </a:lnTo>
                <a:lnTo>
                  <a:pt x="4259834" y="4151579"/>
                </a:lnTo>
                <a:close/>
              </a:path>
              <a:path w="4265930" h="4498975">
                <a:moveTo>
                  <a:pt x="4262856" y="2276284"/>
                </a:moveTo>
                <a:lnTo>
                  <a:pt x="4262844" y="2222614"/>
                </a:lnTo>
                <a:lnTo>
                  <a:pt x="4262628" y="2167102"/>
                </a:lnTo>
                <a:lnTo>
                  <a:pt x="4261053" y="2122068"/>
                </a:lnTo>
                <a:lnTo>
                  <a:pt x="4248467" y="2050275"/>
                </a:lnTo>
                <a:lnTo>
                  <a:pt x="4231119" y="2015147"/>
                </a:lnTo>
                <a:lnTo>
                  <a:pt x="4206849" y="1984959"/>
                </a:lnTo>
                <a:lnTo>
                  <a:pt x="4176674" y="1960702"/>
                </a:lnTo>
                <a:lnTo>
                  <a:pt x="4141546" y="1943354"/>
                </a:lnTo>
                <a:lnTo>
                  <a:pt x="4069918" y="1930768"/>
                </a:lnTo>
                <a:lnTo>
                  <a:pt x="4025265" y="1929193"/>
                </a:lnTo>
                <a:lnTo>
                  <a:pt x="3969207" y="1928964"/>
                </a:lnTo>
                <a:lnTo>
                  <a:pt x="297967" y="1928964"/>
                </a:lnTo>
                <a:lnTo>
                  <a:pt x="241147" y="1929193"/>
                </a:lnTo>
                <a:lnTo>
                  <a:pt x="196113" y="1930768"/>
                </a:lnTo>
                <a:lnTo>
                  <a:pt x="124320" y="1943354"/>
                </a:lnTo>
                <a:lnTo>
                  <a:pt x="89192" y="1960702"/>
                </a:lnTo>
                <a:lnTo>
                  <a:pt x="59004" y="1984959"/>
                </a:lnTo>
                <a:lnTo>
                  <a:pt x="34747" y="2015147"/>
                </a:lnTo>
                <a:lnTo>
                  <a:pt x="17399" y="2050275"/>
                </a:lnTo>
                <a:lnTo>
                  <a:pt x="4813" y="2121903"/>
                </a:lnTo>
                <a:lnTo>
                  <a:pt x="3238" y="2166556"/>
                </a:lnTo>
                <a:lnTo>
                  <a:pt x="3009" y="2222614"/>
                </a:lnTo>
                <a:lnTo>
                  <a:pt x="3009" y="2276284"/>
                </a:lnTo>
                <a:lnTo>
                  <a:pt x="3238" y="2331796"/>
                </a:lnTo>
                <a:lnTo>
                  <a:pt x="4813" y="2376843"/>
                </a:lnTo>
                <a:lnTo>
                  <a:pt x="17399" y="2448623"/>
                </a:lnTo>
                <a:lnTo>
                  <a:pt x="34747" y="2483751"/>
                </a:lnTo>
                <a:lnTo>
                  <a:pt x="59004" y="2513939"/>
                </a:lnTo>
                <a:lnTo>
                  <a:pt x="89192" y="2538196"/>
                </a:lnTo>
                <a:lnTo>
                  <a:pt x="124320" y="2555544"/>
                </a:lnTo>
                <a:lnTo>
                  <a:pt x="195948" y="2568143"/>
                </a:lnTo>
                <a:lnTo>
                  <a:pt x="240601" y="2569705"/>
                </a:lnTo>
                <a:lnTo>
                  <a:pt x="296659" y="2569934"/>
                </a:lnTo>
                <a:lnTo>
                  <a:pt x="3967899" y="2569934"/>
                </a:lnTo>
                <a:lnTo>
                  <a:pt x="4024719" y="2569705"/>
                </a:lnTo>
                <a:lnTo>
                  <a:pt x="4069753" y="2568143"/>
                </a:lnTo>
                <a:lnTo>
                  <a:pt x="4141546" y="2555544"/>
                </a:lnTo>
                <a:lnTo>
                  <a:pt x="4176674" y="2538196"/>
                </a:lnTo>
                <a:lnTo>
                  <a:pt x="4206849" y="2513939"/>
                </a:lnTo>
                <a:lnTo>
                  <a:pt x="4231119" y="2483751"/>
                </a:lnTo>
                <a:lnTo>
                  <a:pt x="4248467" y="2448623"/>
                </a:lnTo>
                <a:lnTo>
                  <a:pt x="4261053" y="2377008"/>
                </a:lnTo>
                <a:lnTo>
                  <a:pt x="4262628" y="2332342"/>
                </a:lnTo>
                <a:lnTo>
                  <a:pt x="4262856" y="2276284"/>
                </a:lnTo>
                <a:close/>
              </a:path>
              <a:path w="4265930" h="4498975">
                <a:moveTo>
                  <a:pt x="4262856" y="347319"/>
                </a:moveTo>
                <a:lnTo>
                  <a:pt x="4262844" y="293649"/>
                </a:lnTo>
                <a:lnTo>
                  <a:pt x="4262628" y="238137"/>
                </a:lnTo>
                <a:lnTo>
                  <a:pt x="4261053" y="193103"/>
                </a:lnTo>
                <a:lnTo>
                  <a:pt x="4248467" y="121310"/>
                </a:lnTo>
                <a:lnTo>
                  <a:pt x="4231119" y="86182"/>
                </a:lnTo>
                <a:lnTo>
                  <a:pt x="4206849" y="55994"/>
                </a:lnTo>
                <a:lnTo>
                  <a:pt x="4176674" y="31737"/>
                </a:lnTo>
                <a:lnTo>
                  <a:pt x="4141546" y="14389"/>
                </a:lnTo>
                <a:lnTo>
                  <a:pt x="4069918" y="1803"/>
                </a:lnTo>
                <a:lnTo>
                  <a:pt x="4025265" y="228"/>
                </a:lnTo>
                <a:lnTo>
                  <a:pt x="3969207" y="0"/>
                </a:lnTo>
                <a:lnTo>
                  <a:pt x="297967" y="0"/>
                </a:lnTo>
                <a:lnTo>
                  <a:pt x="241147" y="228"/>
                </a:lnTo>
                <a:lnTo>
                  <a:pt x="196113" y="1803"/>
                </a:lnTo>
                <a:lnTo>
                  <a:pt x="124320" y="14389"/>
                </a:lnTo>
                <a:lnTo>
                  <a:pt x="89192" y="31737"/>
                </a:lnTo>
                <a:lnTo>
                  <a:pt x="59004" y="55994"/>
                </a:lnTo>
                <a:lnTo>
                  <a:pt x="34747" y="86182"/>
                </a:lnTo>
                <a:lnTo>
                  <a:pt x="17399" y="121310"/>
                </a:lnTo>
                <a:lnTo>
                  <a:pt x="4813" y="192938"/>
                </a:lnTo>
                <a:lnTo>
                  <a:pt x="3238" y="237591"/>
                </a:lnTo>
                <a:lnTo>
                  <a:pt x="3009" y="293649"/>
                </a:lnTo>
                <a:lnTo>
                  <a:pt x="3009" y="347319"/>
                </a:lnTo>
                <a:lnTo>
                  <a:pt x="3238" y="402831"/>
                </a:lnTo>
                <a:lnTo>
                  <a:pt x="4813" y="447865"/>
                </a:lnTo>
                <a:lnTo>
                  <a:pt x="17399" y="519658"/>
                </a:lnTo>
                <a:lnTo>
                  <a:pt x="34747" y="554786"/>
                </a:lnTo>
                <a:lnTo>
                  <a:pt x="59004" y="584974"/>
                </a:lnTo>
                <a:lnTo>
                  <a:pt x="89192" y="609231"/>
                </a:lnTo>
                <a:lnTo>
                  <a:pt x="124320" y="626579"/>
                </a:lnTo>
                <a:lnTo>
                  <a:pt x="195948" y="639165"/>
                </a:lnTo>
                <a:lnTo>
                  <a:pt x="240601" y="640740"/>
                </a:lnTo>
                <a:lnTo>
                  <a:pt x="296659" y="640969"/>
                </a:lnTo>
                <a:lnTo>
                  <a:pt x="3967899" y="640969"/>
                </a:lnTo>
                <a:lnTo>
                  <a:pt x="4024719" y="640740"/>
                </a:lnTo>
                <a:lnTo>
                  <a:pt x="4069753" y="639165"/>
                </a:lnTo>
                <a:lnTo>
                  <a:pt x="4141546" y="626579"/>
                </a:lnTo>
                <a:lnTo>
                  <a:pt x="4176674" y="609231"/>
                </a:lnTo>
                <a:lnTo>
                  <a:pt x="4206849" y="584974"/>
                </a:lnTo>
                <a:lnTo>
                  <a:pt x="4231119" y="554786"/>
                </a:lnTo>
                <a:lnTo>
                  <a:pt x="4248467" y="519658"/>
                </a:lnTo>
                <a:lnTo>
                  <a:pt x="4261053" y="448030"/>
                </a:lnTo>
                <a:lnTo>
                  <a:pt x="4262628" y="403377"/>
                </a:lnTo>
                <a:lnTo>
                  <a:pt x="4262856" y="347319"/>
                </a:lnTo>
                <a:close/>
              </a:path>
              <a:path w="4265930" h="4498975">
                <a:moveTo>
                  <a:pt x="4265549" y="1228001"/>
                </a:moveTo>
                <a:lnTo>
                  <a:pt x="4265346" y="1178191"/>
                </a:lnTo>
                <a:lnTo>
                  <a:pt x="4263923" y="1137615"/>
                </a:lnTo>
                <a:lnTo>
                  <a:pt x="4252633" y="1073340"/>
                </a:lnTo>
                <a:lnTo>
                  <a:pt x="4215295" y="1014730"/>
                </a:lnTo>
                <a:lnTo>
                  <a:pt x="4156697" y="977392"/>
                </a:lnTo>
                <a:lnTo>
                  <a:pt x="4092410" y="966101"/>
                </a:lnTo>
                <a:lnTo>
                  <a:pt x="4052341" y="964692"/>
                </a:lnTo>
                <a:lnTo>
                  <a:pt x="4002036" y="964488"/>
                </a:lnTo>
                <a:lnTo>
                  <a:pt x="2943390" y="964488"/>
                </a:lnTo>
                <a:lnTo>
                  <a:pt x="2892412" y="964692"/>
                </a:lnTo>
                <a:lnTo>
                  <a:pt x="2851988" y="966101"/>
                </a:lnTo>
                <a:lnTo>
                  <a:pt x="2787561" y="977392"/>
                </a:lnTo>
                <a:lnTo>
                  <a:pt x="2728950" y="1014730"/>
                </a:lnTo>
                <a:lnTo>
                  <a:pt x="2691625" y="1073340"/>
                </a:lnTo>
                <a:lnTo>
                  <a:pt x="2680309" y="1137767"/>
                </a:lnTo>
                <a:lnTo>
                  <a:pt x="2678912" y="1177696"/>
                </a:lnTo>
                <a:lnTo>
                  <a:pt x="2678709" y="1228001"/>
                </a:lnTo>
                <a:lnTo>
                  <a:pt x="2678709" y="1341932"/>
                </a:lnTo>
                <a:lnTo>
                  <a:pt x="2678912" y="1391754"/>
                </a:lnTo>
                <a:lnTo>
                  <a:pt x="2680335" y="1432318"/>
                </a:lnTo>
                <a:lnTo>
                  <a:pt x="2691625" y="1496593"/>
                </a:lnTo>
                <a:lnTo>
                  <a:pt x="2728950" y="1555203"/>
                </a:lnTo>
                <a:lnTo>
                  <a:pt x="2787561" y="1592541"/>
                </a:lnTo>
                <a:lnTo>
                  <a:pt x="2851835" y="1603832"/>
                </a:lnTo>
                <a:lnTo>
                  <a:pt x="2891917" y="1605254"/>
                </a:lnTo>
                <a:lnTo>
                  <a:pt x="2942221" y="1605457"/>
                </a:lnTo>
                <a:lnTo>
                  <a:pt x="4000868" y="1605457"/>
                </a:lnTo>
                <a:lnTo>
                  <a:pt x="4051846" y="1605254"/>
                </a:lnTo>
                <a:lnTo>
                  <a:pt x="4092270" y="1603832"/>
                </a:lnTo>
                <a:lnTo>
                  <a:pt x="4156697" y="1592541"/>
                </a:lnTo>
                <a:lnTo>
                  <a:pt x="4215295" y="1555203"/>
                </a:lnTo>
                <a:lnTo>
                  <a:pt x="4252633" y="1496593"/>
                </a:lnTo>
                <a:lnTo>
                  <a:pt x="4263936" y="1432166"/>
                </a:lnTo>
                <a:lnTo>
                  <a:pt x="4265346" y="1392250"/>
                </a:lnTo>
                <a:lnTo>
                  <a:pt x="4265549" y="1341932"/>
                </a:lnTo>
                <a:lnTo>
                  <a:pt x="4265549" y="1228001"/>
                </a:lnTo>
                <a:close/>
              </a:path>
            </a:pathLst>
          </a:custGeom>
          <a:solidFill>
            <a:srgbClr val="288972"/>
          </a:solidFill>
        </p:spPr>
        <p:txBody>
          <a:bodyPr wrap="square" lIns="0" tIns="0" rIns="0" bIns="0" rtlCol="0"/>
          <a:lstStyle/>
          <a:p>
            <a:endParaRPr/>
          </a:p>
        </p:txBody>
      </p:sp>
      <p:sp>
        <p:nvSpPr>
          <p:cNvPr id="10" name="object 10">
            <a:extLst>
              <a:ext uri="{FF2B5EF4-FFF2-40B4-BE49-F238E27FC236}">
                <a16:creationId xmlns:a16="http://schemas.microsoft.com/office/drawing/2014/main" xmlns="" id="{DB8B5A12-D920-96D5-EBE9-8FE0B8988BCE}"/>
              </a:ext>
            </a:extLst>
          </p:cNvPr>
          <p:cNvSpPr txBox="1"/>
          <p:nvPr/>
        </p:nvSpPr>
        <p:spPr>
          <a:xfrm>
            <a:off x="5829300" y="4749800"/>
            <a:ext cx="2468245" cy="4251960"/>
          </a:xfrm>
          <a:prstGeom prst="rect">
            <a:avLst/>
          </a:prstGeom>
        </p:spPr>
        <p:txBody>
          <a:bodyPr vert="horz" wrap="square" lIns="0" tIns="12700" rIns="0" bIns="0" rtlCol="0">
            <a:spAutoFit/>
          </a:bodyPr>
          <a:lstStyle/>
          <a:p>
            <a:pPr marR="1111250" algn="ctr">
              <a:lnSpc>
                <a:spcPct val="100000"/>
              </a:lnSpc>
              <a:spcBef>
                <a:spcPts val="100"/>
              </a:spcBef>
            </a:pPr>
            <a:r>
              <a:rPr sz="2400" spc="-50" dirty="0">
                <a:solidFill>
                  <a:srgbClr val="FFFFFF"/>
                </a:solidFill>
                <a:latin typeface="Arial MT"/>
                <a:cs typeface="Arial MT"/>
              </a:rPr>
              <a:t>View</a:t>
            </a:r>
            <a:endParaRPr sz="2400" dirty="0">
              <a:latin typeface="Arial MT"/>
              <a:cs typeface="Arial MT"/>
            </a:endParaRPr>
          </a:p>
          <a:p>
            <a:pPr>
              <a:lnSpc>
                <a:spcPct val="100000"/>
              </a:lnSpc>
            </a:pPr>
            <a:endParaRPr sz="2400" dirty="0">
              <a:latin typeface="Arial MT"/>
              <a:cs typeface="Arial MT"/>
            </a:endParaRPr>
          </a:p>
          <a:p>
            <a:pPr marL="1676400">
              <a:lnSpc>
                <a:spcPct val="100000"/>
              </a:lnSpc>
              <a:spcBef>
                <a:spcPts val="1960"/>
              </a:spcBef>
            </a:pPr>
            <a:r>
              <a:rPr sz="2400" spc="-25" dirty="0">
                <a:solidFill>
                  <a:srgbClr val="FFFFFF"/>
                </a:solidFill>
                <a:latin typeface="Arial MT"/>
                <a:cs typeface="Arial MT"/>
              </a:rPr>
              <a:t>Form</a:t>
            </a:r>
            <a:endParaRPr sz="2400" dirty="0">
              <a:latin typeface="Arial MT"/>
              <a:cs typeface="Arial MT"/>
            </a:endParaRPr>
          </a:p>
          <a:p>
            <a:pPr>
              <a:lnSpc>
                <a:spcPct val="100000"/>
              </a:lnSpc>
            </a:pPr>
            <a:endParaRPr sz="2400" dirty="0">
              <a:latin typeface="Arial MT"/>
              <a:cs typeface="Arial MT"/>
            </a:endParaRPr>
          </a:p>
          <a:p>
            <a:pPr marR="1105535" algn="ctr">
              <a:lnSpc>
                <a:spcPct val="100000"/>
              </a:lnSpc>
              <a:spcBef>
                <a:spcPts val="1960"/>
              </a:spcBef>
            </a:pPr>
            <a:r>
              <a:rPr sz="2400" spc="25" dirty="0">
                <a:solidFill>
                  <a:srgbClr val="FFFFFF"/>
                </a:solidFill>
                <a:latin typeface="Arial MT"/>
                <a:cs typeface="Arial MT"/>
              </a:rPr>
              <a:t>Model</a:t>
            </a:r>
            <a:endParaRPr sz="2400" dirty="0">
              <a:latin typeface="Arial MT"/>
              <a:cs typeface="Arial MT"/>
            </a:endParaRPr>
          </a:p>
          <a:p>
            <a:pPr>
              <a:lnSpc>
                <a:spcPct val="100000"/>
              </a:lnSpc>
            </a:pPr>
            <a:endParaRPr sz="2400" dirty="0">
              <a:latin typeface="Arial MT"/>
              <a:cs typeface="Arial MT"/>
            </a:endParaRPr>
          </a:p>
          <a:p>
            <a:pPr marL="1574800">
              <a:lnSpc>
                <a:spcPct val="100000"/>
              </a:lnSpc>
              <a:spcBef>
                <a:spcPts val="1960"/>
              </a:spcBef>
            </a:pPr>
            <a:r>
              <a:rPr sz="2400" spc="25" dirty="0">
                <a:solidFill>
                  <a:srgbClr val="FFFFFF"/>
                </a:solidFill>
                <a:latin typeface="Arial MT"/>
                <a:cs typeface="Arial MT"/>
              </a:rPr>
              <a:t>Admin</a:t>
            </a:r>
            <a:endParaRPr sz="2400" dirty="0">
              <a:latin typeface="Arial MT"/>
              <a:cs typeface="Arial MT"/>
            </a:endParaRPr>
          </a:p>
          <a:p>
            <a:pPr>
              <a:lnSpc>
                <a:spcPct val="100000"/>
              </a:lnSpc>
            </a:pPr>
            <a:endParaRPr sz="2400" dirty="0">
              <a:latin typeface="Arial MT"/>
              <a:cs typeface="Arial MT"/>
            </a:endParaRPr>
          </a:p>
          <a:p>
            <a:pPr marR="1113155" algn="ctr">
              <a:lnSpc>
                <a:spcPct val="100000"/>
              </a:lnSpc>
              <a:spcBef>
                <a:spcPts val="1960"/>
              </a:spcBef>
            </a:pPr>
            <a:r>
              <a:rPr sz="2400" spc="15" dirty="0">
                <a:solidFill>
                  <a:srgbClr val="FFFFFF"/>
                </a:solidFill>
                <a:latin typeface="Arial MT"/>
                <a:cs typeface="Arial MT"/>
              </a:rPr>
              <a:t>Database</a:t>
            </a:r>
            <a:endParaRPr sz="2400" dirty="0">
              <a:latin typeface="Arial MT"/>
              <a:cs typeface="Arial MT"/>
            </a:endParaRPr>
          </a:p>
        </p:txBody>
      </p:sp>
      <p:grpSp>
        <p:nvGrpSpPr>
          <p:cNvPr id="11" name="object 11">
            <a:extLst>
              <a:ext uri="{FF2B5EF4-FFF2-40B4-BE49-F238E27FC236}">
                <a16:creationId xmlns:a16="http://schemas.microsoft.com/office/drawing/2014/main" xmlns="" id="{B694E3A1-79D8-A2E8-F807-10C4B5DCD690}"/>
              </a:ext>
            </a:extLst>
          </p:cNvPr>
          <p:cNvGrpSpPr/>
          <p:nvPr/>
        </p:nvGrpSpPr>
        <p:grpSpPr>
          <a:xfrm>
            <a:off x="5275848" y="3156663"/>
            <a:ext cx="2680970" cy="5466080"/>
            <a:chOff x="5275848" y="3156663"/>
            <a:chExt cx="2680970" cy="5466080"/>
          </a:xfrm>
        </p:grpSpPr>
        <p:sp>
          <p:nvSpPr>
            <p:cNvPr id="12" name="object 12">
              <a:extLst>
                <a:ext uri="{FF2B5EF4-FFF2-40B4-BE49-F238E27FC236}">
                  <a16:creationId xmlns:a16="http://schemas.microsoft.com/office/drawing/2014/main" xmlns="" id="{0A259AC9-03D6-7046-3297-27981A6ACF0D}"/>
                </a:ext>
              </a:extLst>
            </p:cNvPr>
            <p:cNvSpPr/>
            <p:nvPr/>
          </p:nvSpPr>
          <p:spPr>
            <a:xfrm>
              <a:off x="5382528" y="3344624"/>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13" name="object 13">
              <a:extLst>
                <a:ext uri="{FF2B5EF4-FFF2-40B4-BE49-F238E27FC236}">
                  <a16:creationId xmlns:a16="http://schemas.microsoft.com/office/drawing/2014/main" xmlns="" id="{7E593389-BB35-5234-6BF5-9FC340DDBA81}"/>
                </a:ext>
              </a:extLst>
            </p:cNvPr>
            <p:cNvSpPr/>
            <p:nvPr/>
          </p:nvSpPr>
          <p:spPr>
            <a:xfrm>
              <a:off x="5275848" y="3156663"/>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14" name="object 14">
              <a:extLst>
                <a:ext uri="{FF2B5EF4-FFF2-40B4-BE49-F238E27FC236}">
                  <a16:creationId xmlns:a16="http://schemas.microsoft.com/office/drawing/2014/main" xmlns="" id="{57AD0FEF-4313-EBEE-321E-6331F2BD7D06}"/>
                </a:ext>
              </a:extLst>
            </p:cNvPr>
            <p:cNvSpPr/>
            <p:nvPr/>
          </p:nvSpPr>
          <p:spPr>
            <a:xfrm>
              <a:off x="5382528" y="4375120"/>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15" name="object 15">
              <a:extLst>
                <a:ext uri="{FF2B5EF4-FFF2-40B4-BE49-F238E27FC236}">
                  <a16:creationId xmlns:a16="http://schemas.microsoft.com/office/drawing/2014/main" xmlns="" id="{336221FE-1C98-3DBA-D6A8-597D9BAFB7C0}"/>
                </a:ext>
              </a:extLst>
            </p:cNvPr>
            <p:cNvSpPr/>
            <p:nvPr/>
          </p:nvSpPr>
          <p:spPr>
            <a:xfrm>
              <a:off x="5275848" y="4187160"/>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16" name="object 16">
              <a:extLst>
                <a:ext uri="{FF2B5EF4-FFF2-40B4-BE49-F238E27FC236}">
                  <a16:creationId xmlns:a16="http://schemas.microsoft.com/office/drawing/2014/main" xmlns="" id="{6747C6AC-3063-541F-28B3-86429F0FC694}"/>
                </a:ext>
              </a:extLst>
            </p:cNvPr>
            <p:cNvSpPr/>
            <p:nvPr/>
          </p:nvSpPr>
          <p:spPr>
            <a:xfrm>
              <a:off x="7622272" y="4187160"/>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17" name="object 17">
              <a:extLst>
                <a:ext uri="{FF2B5EF4-FFF2-40B4-BE49-F238E27FC236}">
                  <a16:creationId xmlns:a16="http://schemas.microsoft.com/office/drawing/2014/main" xmlns="" id="{BAF41D16-2CB3-9AB8-CA99-22109ADC1C5B}"/>
                </a:ext>
              </a:extLst>
            </p:cNvPr>
            <p:cNvSpPr/>
            <p:nvPr/>
          </p:nvSpPr>
          <p:spPr>
            <a:xfrm>
              <a:off x="7515592" y="4489965"/>
              <a:ext cx="213360" cy="213360"/>
            </a:xfrm>
            <a:custGeom>
              <a:avLst/>
              <a:gdLst/>
              <a:ahLst/>
              <a:cxnLst/>
              <a:rect l="l" t="t" r="r" b="b"/>
              <a:pathLst>
                <a:path w="213359" h="213360">
                  <a:moveTo>
                    <a:pt x="213359" y="0"/>
                  </a:moveTo>
                  <a:lnTo>
                    <a:pt x="0" y="0"/>
                  </a:lnTo>
                  <a:lnTo>
                    <a:pt x="106679" y="213360"/>
                  </a:lnTo>
                  <a:lnTo>
                    <a:pt x="213359" y="0"/>
                  </a:lnTo>
                  <a:close/>
                </a:path>
              </a:pathLst>
            </a:custGeom>
            <a:solidFill>
              <a:srgbClr val="FFFFFF"/>
            </a:solidFill>
          </p:spPr>
          <p:txBody>
            <a:bodyPr wrap="square" lIns="0" tIns="0" rIns="0" bIns="0" rtlCol="0"/>
            <a:lstStyle/>
            <a:p>
              <a:endParaRPr/>
            </a:p>
          </p:txBody>
        </p:sp>
        <p:sp>
          <p:nvSpPr>
            <p:cNvPr id="18" name="object 18">
              <a:extLst>
                <a:ext uri="{FF2B5EF4-FFF2-40B4-BE49-F238E27FC236}">
                  <a16:creationId xmlns:a16="http://schemas.microsoft.com/office/drawing/2014/main" xmlns="" id="{79506E77-2685-A4AE-10D6-70864DC0A36B}"/>
                </a:ext>
              </a:extLst>
            </p:cNvPr>
            <p:cNvSpPr/>
            <p:nvPr/>
          </p:nvSpPr>
          <p:spPr>
            <a:xfrm>
              <a:off x="7622272" y="3156663"/>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19" name="object 19">
              <a:extLst>
                <a:ext uri="{FF2B5EF4-FFF2-40B4-BE49-F238E27FC236}">
                  <a16:creationId xmlns:a16="http://schemas.microsoft.com/office/drawing/2014/main" xmlns="" id="{4C5314DF-CC81-387E-4973-D5B51A271B9A}"/>
                </a:ext>
              </a:extLst>
            </p:cNvPr>
            <p:cNvSpPr/>
            <p:nvPr/>
          </p:nvSpPr>
          <p:spPr>
            <a:xfrm>
              <a:off x="7515592" y="3459468"/>
              <a:ext cx="213360" cy="213360"/>
            </a:xfrm>
            <a:custGeom>
              <a:avLst/>
              <a:gdLst/>
              <a:ahLst/>
              <a:cxnLst/>
              <a:rect l="l" t="t" r="r" b="b"/>
              <a:pathLst>
                <a:path w="213359" h="213360">
                  <a:moveTo>
                    <a:pt x="213359" y="0"/>
                  </a:moveTo>
                  <a:lnTo>
                    <a:pt x="0" y="0"/>
                  </a:lnTo>
                  <a:lnTo>
                    <a:pt x="106679" y="213360"/>
                  </a:lnTo>
                  <a:lnTo>
                    <a:pt x="213359" y="0"/>
                  </a:lnTo>
                  <a:close/>
                </a:path>
              </a:pathLst>
            </a:custGeom>
            <a:solidFill>
              <a:srgbClr val="FFFFFF"/>
            </a:solidFill>
          </p:spPr>
          <p:txBody>
            <a:bodyPr wrap="square" lIns="0" tIns="0" rIns="0" bIns="0" rtlCol="0"/>
            <a:lstStyle/>
            <a:p>
              <a:endParaRPr/>
            </a:p>
          </p:txBody>
        </p:sp>
        <p:sp>
          <p:nvSpPr>
            <p:cNvPr id="20" name="object 20">
              <a:extLst>
                <a:ext uri="{FF2B5EF4-FFF2-40B4-BE49-F238E27FC236}">
                  <a16:creationId xmlns:a16="http://schemas.microsoft.com/office/drawing/2014/main" xmlns="" id="{B8CECEFF-C390-C7B2-0326-FA76D04A59A3}"/>
                </a:ext>
              </a:extLst>
            </p:cNvPr>
            <p:cNvSpPr/>
            <p:nvPr/>
          </p:nvSpPr>
          <p:spPr>
            <a:xfrm>
              <a:off x="7849520" y="7136486"/>
              <a:ext cx="0" cy="302895"/>
            </a:xfrm>
            <a:custGeom>
              <a:avLst/>
              <a:gdLst/>
              <a:ahLst/>
              <a:cxnLst/>
              <a:rect l="l" t="t" r="r" b="b"/>
              <a:pathLst>
                <a:path h="302895">
                  <a:moveTo>
                    <a:pt x="0" y="0"/>
                  </a:moveTo>
                  <a:lnTo>
                    <a:pt x="0" y="302804"/>
                  </a:lnTo>
                </a:path>
              </a:pathLst>
            </a:custGeom>
            <a:ln w="50800">
              <a:solidFill>
                <a:srgbClr val="A6AAA9"/>
              </a:solidFill>
            </a:ln>
          </p:spPr>
          <p:txBody>
            <a:bodyPr wrap="square" lIns="0" tIns="0" rIns="0" bIns="0" rtlCol="0"/>
            <a:lstStyle/>
            <a:p>
              <a:endParaRPr/>
            </a:p>
          </p:txBody>
        </p:sp>
        <p:sp>
          <p:nvSpPr>
            <p:cNvPr id="21" name="object 21">
              <a:extLst>
                <a:ext uri="{FF2B5EF4-FFF2-40B4-BE49-F238E27FC236}">
                  <a16:creationId xmlns:a16="http://schemas.microsoft.com/office/drawing/2014/main" xmlns="" id="{7BA1A3E6-E010-5086-DC86-673A2601C233}"/>
                </a:ext>
              </a:extLst>
            </p:cNvPr>
            <p:cNvSpPr/>
            <p:nvPr/>
          </p:nvSpPr>
          <p:spPr>
            <a:xfrm>
              <a:off x="7742840" y="7413890"/>
              <a:ext cx="213360" cy="213360"/>
            </a:xfrm>
            <a:custGeom>
              <a:avLst/>
              <a:gdLst/>
              <a:ahLst/>
              <a:cxnLst/>
              <a:rect l="l" t="t" r="r" b="b"/>
              <a:pathLst>
                <a:path w="213359" h="213359">
                  <a:moveTo>
                    <a:pt x="213359" y="0"/>
                  </a:moveTo>
                  <a:lnTo>
                    <a:pt x="0" y="0"/>
                  </a:lnTo>
                  <a:lnTo>
                    <a:pt x="106679" y="213360"/>
                  </a:lnTo>
                  <a:lnTo>
                    <a:pt x="213359" y="0"/>
                  </a:lnTo>
                  <a:close/>
                </a:path>
              </a:pathLst>
            </a:custGeom>
            <a:solidFill>
              <a:srgbClr val="A6AAA9"/>
            </a:solidFill>
          </p:spPr>
          <p:txBody>
            <a:bodyPr wrap="square" lIns="0" tIns="0" rIns="0" bIns="0" rtlCol="0"/>
            <a:lstStyle/>
            <a:p>
              <a:endParaRPr/>
            </a:p>
          </p:txBody>
        </p:sp>
        <p:sp>
          <p:nvSpPr>
            <p:cNvPr id="22" name="object 22">
              <a:extLst>
                <a:ext uri="{FF2B5EF4-FFF2-40B4-BE49-F238E27FC236}">
                  <a16:creationId xmlns:a16="http://schemas.microsoft.com/office/drawing/2014/main" xmlns="" id="{E9A7EA5F-0670-3F8E-F479-1FA3C7B4D5FF}"/>
                </a:ext>
              </a:extLst>
            </p:cNvPr>
            <p:cNvSpPr/>
            <p:nvPr/>
          </p:nvSpPr>
          <p:spPr>
            <a:xfrm>
              <a:off x="7849520" y="8118745"/>
              <a:ext cx="0" cy="315595"/>
            </a:xfrm>
            <a:custGeom>
              <a:avLst/>
              <a:gdLst/>
              <a:ahLst/>
              <a:cxnLst/>
              <a:rect l="l" t="t" r="r" b="b"/>
              <a:pathLst>
                <a:path h="315595">
                  <a:moveTo>
                    <a:pt x="0" y="0"/>
                  </a:moveTo>
                  <a:lnTo>
                    <a:pt x="0" y="315504"/>
                  </a:lnTo>
                </a:path>
              </a:pathLst>
            </a:custGeom>
            <a:ln w="50800">
              <a:solidFill>
                <a:srgbClr val="A6AAA9"/>
              </a:solidFill>
            </a:ln>
          </p:spPr>
          <p:txBody>
            <a:bodyPr wrap="square" lIns="0" tIns="0" rIns="0" bIns="0" rtlCol="0"/>
            <a:lstStyle/>
            <a:p>
              <a:endParaRPr/>
            </a:p>
          </p:txBody>
        </p:sp>
        <p:sp>
          <p:nvSpPr>
            <p:cNvPr id="23" name="object 23">
              <a:extLst>
                <a:ext uri="{FF2B5EF4-FFF2-40B4-BE49-F238E27FC236}">
                  <a16:creationId xmlns:a16="http://schemas.microsoft.com/office/drawing/2014/main" xmlns="" id="{49E5E9B2-F8A1-8BE0-F5D9-F047CA29B770}"/>
                </a:ext>
              </a:extLst>
            </p:cNvPr>
            <p:cNvSpPr/>
            <p:nvPr/>
          </p:nvSpPr>
          <p:spPr>
            <a:xfrm>
              <a:off x="7742840" y="8408850"/>
              <a:ext cx="213360" cy="213360"/>
            </a:xfrm>
            <a:custGeom>
              <a:avLst/>
              <a:gdLst/>
              <a:ahLst/>
              <a:cxnLst/>
              <a:rect l="l" t="t" r="r" b="b"/>
              <a:pathLst>
                <a:path w="213359" h="213359">
                  <a:moveTo>
                    <a:pt x="213359" y="0"/>
                  </a:moveTo>
                  <a:lnTo>
                    <a:pt x="0" y="0"/>
                  </a:lnTo>
                  <a:lnTo>
                    <a:pt x="106679" y="213359"/>
                  </a:lnTo>
                  <a:lnTo>
                    <a:pt x="213359" y="0"/>
                  </a:lnTo>
                  <a:close/>
                </a:path>
              </a:pathLst>
            </a:custGeom>
            <a:solidFill>
              <a:srgbClr val="A6AAA9"/>
            </a:solidFill>
          </p:spPr>
          <p:txBody>
            <a:bodyPr wrap="square" lIns="0" tIns="0" rIns="0" bIns="0" rtlCol="0"/>
            <a:lstStyle/>
            <a:p>
              <a:endParaRPr/>
            </a:p>
          </p:txBody>
        </p:sp>
        <p:sp>
          <p:nvSpPr>
            <p:cNvPr id="24" name="object 24">
              <a:extLst>
                <a:ext uri="{FF2B5EF4-FFF2-40B4-BE49-F238E27FC236}">
                  <a16:creationId xmlns:a16="http://schemas.microsoft.com/office/drawing/2014/main" xmlns="" id="{AA9EF10F-CE66-D8D0-68DF-CBAAF7661BB4}"/>
                </a:ext>
              </a:extLst>
            </p:cNvPr>
            <p:cNvSpPr/>
            <p:nvPr/>
          </p:nvSpPr>
          <p:spPr>
            <a:xfrm>
              <a:off x="6510322" y="7149188"/>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25" name="object 25">
              <a:extLst>
                <a:ext uri="{FF2B5EF4-FFF2-40B4-BE49-F238E27FC236}">
                  <a16:creationId xmlns:a16="http://schemas.microsoft.com/office/drawing/2014/main" xmlns="" id="{D12821EF-D420-7993-98B5-DCCBDE89235A}"/>
                </a:ext>
              </a:extLst>
            </p:cNvPr>
            <p:cNvSpPr/>
            <p:nvPr/>
          </p:nvSpPr>
          <p:spPr>
            <a:xfrm>
              <a:off x="6403642" y="8320338"/>
              <a:ext cx="213360" cy="213360"/>
            </a:xfrm>
            <a:custGeom>
              <a:avLst/>
              <a:gdLst/>
              <a:ahLst/>
              <a:cxnLst/>
              <a:rect l="l" t="t" r="r" b="b"/>
              <a:pathLst>
                <a:path w="213359" h="213359">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sp>
          <p:nvSpPr>
            <p:cNvPr id="26" name="object 26">
              <a:extLst>
                <a:ext uri="{FF2B5EF4-FFF2-40B4-BE49-F238E27FC236}">
                  <a16:creationId xmlns:a16="http://schemas.microsoft.com/office/drawing/2014/main" xmlns="" id="{AAD8D444-42F6-641B-D06B-00E943E3F3DA}"/>
                </a:ext>
              </a:extLst>
            </p:cNvPr>
            <p:cNvSpPr/>
            <p:nvPr/>
          </p:nvSpPr>
          <p:spPr>
            <a:xfrm>
              <a:off x="5382528" y="7299047"/>
              <a:ext cx="0" cy="1235075"/>
            </a:xfrm>
            <a:custGeom>
              <a:avLst/>
              <a:gdLst/>
              <a:ahLst/>
              <a:cxnLst/>
              <a:rect l="l" t="t" r="r" b="b"/>
              <a:pathLst>
                <a:path h="1235075">
                  <a:moveTo>
                    <a:pt x="0" y="0"/>
                  </a:moveTo>
                  <a:lnTo>
                    <a:pt x="0" y="1234651"/>
                  </a:lnTo>
                </a:path>
              </a:pathLst>
            </a:custGeom>
            <a:ln w="50800">
              <a:solidFill>
                <a:srgbClr val="FFFFFF"/>
              </a:solidFill>
            </a:ln>
          </p:spPr>
          <p:txBody>
            <a:bodyPr wrap="square" lIns="0" tIns="0" rIns="0" bIns="0" rtlCol="0"/>
            <a:lstStyle/>
            <a:p>
              <a:endParaRPr/>
            </a:p>
          </p:txBody>
        </p:sp>
        <p:sp>
          <p:nvSpPr>
            <p:cNvPr id="27" name="object 27">
              <a:extLst>
                <a:ext uri="{FF2B5EF4-FFF2-40B4-BE49-F238E27FC236}">
                  <a16:creationId xmlns:a16="http://schemas.microsoft.com/office/drawing/2014/main" xmlns="" id="{CB38F3BF-1A90-A667-1829-9D1A3320A482}"/>
                </a:ext>
              </a:extLst>
            </p:cNvPr>
            <p:cNvSpPr/>
            <p:nvPr/>
          </p:nvSpPr>
          <p:spPr>
            <a:xfrm>
              <a:off x="5275848" y="7111086"/>
              <a:ext cx="213360" cy="213360"/>
            </a:xfrm>
            <a:custGeom>
              <a:avLst/>
              <a:gdLst/>
              <a:ahLst/>
              <a:cxnLst/>
              <a:rect l="l" t="t" r="r" b="b"/>
              <a:pathLst>
                <a:path w="213360" h="213359">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28" name="object 28">
              <a:extLst>
                <a:ext uri="{FF2B5EF4-FFF2-40B4-BE49-F238E27FC236}">
                  <a16:creationId xmlns:a16="http://schemas.microsoft.com/office/drawing/2014/main" xmlns="" id="{D0E18269-2CCF-8F2B-7ACE-A53C1F0CAE24}"/>
                </a:ext>
              </a:extLst>
            </p:cNvPr>
            <p:cNvSpPr/>
            <p:nvPr/>
          </p:nvSpPr>
          <p:spPr>
            <a:xfrm>
              <a:off x="5382528" y="5400566"/>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29" name="object 29">
              <a:extLst>
                <a:ext uri="{FF2B5EF4-FFF2-40B4-BE49-F238E27FC236}">
                  <a16:creationId xmlns:a16="http://schemas.microsoft.com/office/drawing/2014/main" xmlns="" id="{6B839558-B805-D50E-EF66-A8EA6F47AAB5}"/>
                </a:ext>
              </a:extLst>
            </p:cNvPr>
            <p:cNvSpPr/>
            <p:nvPr/>
          </p:nvSpPr>
          <p:spPr>
            <a:xfrm>
              <a:off x="5275848" y="5212605"/>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0" name="object 30">
              <a:extLst>
                <a:ext uri="{FF2B5EF4-FFF2-40B4-BE49-F238E27FC236}">
                  <a16:creationId xmlns:a16="http://schemas.microsoft.com/office/drawing/2014/main" xmlns="" id="{0D3F116B-B00A-618D-9BBC-828469D05199}"/>
                </a:ext>
              </a:extLst>
            </p:cNvPr>
            <p:cNvSpPr/>
            <p:nvPr/>
          </p:nvSpPr>
          <p:spPr>
            <a:xfrm>
              <a:off x="6510322" y="5230187"/>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1" name="object 31">
              <a:extLst>
                <a:ext uri="{FF2B5EF4-FFF2-40B4-BE49-F238E27FC236}">
                  <a16:creationId xmlns:a16="http://schemas.microsoft.com/office/drawing/2014/main" xmlns="" id="{34B863FD-37BC-24A6-A09F-07469399FD2F}"/>
                </a:ext>
              </a:extLst>
            </p:cNvPr>
            <p:cNvSpPr/>
            <p:nvPr/>
          </p:nvSpPr>
          <p:spPr>
            <a:xfrm>
              <a:off x="6403642" y="6401338"/>
              <a:ext cx="213360" cy="213360"/>
            </a:xfrm>
            <a:custGeom>
              <a:avLst/>
              <a:gdLst/>
              <a:ahLst/>
              <a:cxnLst/>
              <a:rect l="l" t="t" r="r" b="b"/>
              <a:pathLst>
                <a:path w="213359" h="213359">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sp>
          <p:nvSpPr>
            <p:cNvPr id="32" name="object 32">
              <a:extLst>
                <a:ext uri="{FF2B5EF4-FFF2-40B4-BE49-F238E27FC236}">
                  <a16:creationId xmlns:a16="http://schemas.microsoft.com/office/drawing/2014/main" xmlns="" id="{D15E94AE-73FB-D934-DA1D-92ACE337C111}"/>
                </a:ext>
              </a:extLst>
            </p:cNvPr>
            <p:cNvSpPr/>
            <p:nvPr/>
          </p:nvSpPr>
          <p:spPr>
            <a:xfrm>
              <a:off x="7849520" y="6201585"/>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33" name="object 33">
              <a:extLst>
                <a:ext uri="{FF2B5EF4-FFF2-40B4-BE49-F238E27FC236}">
                  <a16:creationId xmlns:a16="http://schemas.microsoft.com/office/drawing/2014/main" xmlns="" id="{4E9FB04B-0E13-FD02-7C09-47BAA057D962}"/>
                </a:ext>
              </a:extLst>
            </p:cNvPr>
            <p:cNvSpPr/>
            <p:nvPr/>
          </p:nvSpPr>
          <p:spPr>
            <a:xfrm>
              <a:off x="7742840" y="6440888"/>
              <a:ext cx="213360" cy="213360"/>
            </a:xfrm>
            <a:custGeom>
              <a:avLst/>
              <a:gdLst/>
              <a:ahLst/>
              <a:cxnLst/>
              <a:rect l="l" t="t" r="r" b="b"/>
              <a:pathLst>
                <a:path w="213359" h="213359">
                  <a:moveTo>
                    <a:pt x="213359" y="0"/>
                  </a:moveTo>
                  <a:lnTo>
                    <a:pt x="0" y="0"/>
                  </a:lnTo>
                  <a:lnTo>
                    <a:pt x="106679" y="213359"/>
                  </a:lnTo>
                  <a:lnTo>
                    <a:pt x="213359" y="0"/>
                  </a:lnTo>
                  <a:close/>
                </a:path>
              </a:pathLst>
            </a:custGeom>
            <a:solidFill>
              <a:srgbClr val="FFFFFF"/>
            </a:solidFill>
          </p:spPr>
          <p:txBody>
            <a:bodyPr wrap="square" lIns="0" tIns="0" rIns="0" bIns="0" rtlCol="0"/>
            <a:lstStyle/>
            <a:p>
              <a:endParaRPr/>
            </a:p>
          </p:txBody>
        </p:sp>
        <p:sp>
          <p:nvSpPr>
            <p:cNvPr id="34" name="object 34">
              <a:extLst>
                <a:ext uri="{FF2B5EF4-FFF2-40B4-BE49-F238E27FC236}">
                  <a16:creationId xmlns:a16="http://schemas.microsoft.com/office/drawing/2014/main" xmlns="" id="{2AB4EAF1-5A65-3FA1-2F11-134125EF3D83}"/>
                </a:ext>
              </a:extLst>
            </p:cNvPr>
            <p:cNvSpPr/>
            <p:nvPr/>
          </p:nvSpPr>
          <p:spPr>
            <a:xfrm>
              <a:off x="7849520" y="5193656"/>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35" name="object 35">
              <a:extLst>
                <a:ext uri="{FF2B5EF4-FFF2-40B4-BE49-F238E27FC236}">
                  <a16:creationId xmlns:a16="http://schemas.microsoft.com/office/drawing/2014/main" xmlns="" id="{02FA8A5C-FFA4-A14D-5C15-CAF267A77C9E}"/>
                </a:ext>
              </a:extLst>
            </p:cNvPr>
            <p:cNvSpPr/>
            <p:nvPr/>
          </p:nvSpPr>
          <p:spPr>
            <a:xfrm>
              <a:off x="7742840" y="5432960"/>
              <a:ext cx="213360" cy="213360"/>
            </a:xfrm>
            <a:custGeom>
              <a:avLst/>
              <a:gdLst/>
              <a:ahLst/>
              <a:cxnLst/>
              <a:rect l="l" t="t" r="r" b="b"/>
              <a:pathLst>
                <a:path w="213359" h="213360">
                  <a:moveTo>
                    <a:pt x="213359" y="0"/>
                  </a:moveTo>
                  <a:lnTo>
                    <a:pt x="0" y="0"/>
                  </a:lnTo>
                  <a:lnTo>
                    <a:pt x="106679" y="213360"/>
                  </a:lnTo>
                  <a:lnTo>
                    <a:pt x="213359" y="0"/>
                  </a:lnTo>
                  <a:close/>
                </a:path>
              </a:pathLst>
            </a:custGeom>
            <a:solidFill>
              <a:srgbClr val="FFFFFF"/>
            </a:solidFill>
          </p:spPr>
          <p:txBody>
            <a:bodyPr wrap="square" lIns="0" tIns="0" rIns="0" bIns="0" rtlCol="0"/>
            <a:lstStyle/>
            <a:p>
              <a:endParaRPr/>
            </a:p>
          </p:txBody>
        </p:sp>
      </p:grpSp>
    </p:spTree>
    <p:extLst>
      <p:ext uri="{BB962C8B-B14F-4D97-AF65-F5344CB8AC3E}">
        <p14:creationId xmlns:p14="http://schemas.microsoft.com/office/powerpoint/2010/main" val="1997553948"/>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85442" y="2219013"/>
            <a:ext cx="4260215" cy="758825"/>
          </a:xfrm>
          <a:custGeom>
            <a:avLst/>
            <a:gdLst/>
            <a:ahLst/>
            <a:cxnLst/>
            <a:rect l="l" t="t" r="r" b="b"/>
            <a:pathLst>
              <a:path w="4260215" h="758825">
                <a:moveTo>
                  <a:pt x="3962914" y="0"/>
                </a:moveTo>
                <a:lnTo>
                  <a:pt x="298246" y="0"/>
                </a:lnTo>
                <a:lnTo>
                  <a:pt x="240797" y="227"/>
                </a:lnTo>
                <a:lnTo>
                  <a:pt x="195253" y="1818"/>
                </a:lnTo>
                <a:lnTo>
                  <a:pt x="157308" y="6138"/>
                </a:lnTo>
                <a:lnTo>
                  <a:pt x="87143" y="32092"/>
                </a:lnTo>
                <a:lnTo>
                  <a:pt x="56622" y="56621"/>
                </a:lnTo>
                <a:lnTo>
                  <a:pt x="32092" y="87143"/>
                </a:lnTo>
                <a:lnTo>
                  <a:pt x="14550" y="122660"/>
                </a:lnTo>
                <a:lnTo>
                  <a:pt x="1818" y="195087"/>
                </a:lnTo>
                <a:lnTo>
                  <a:pt x="227" y="240240"/>
                </a:lnTo>
                <a:lnTo>
                  <a:pt x="0" y="296925"/>
                </a:lnTo>
                <a:lnTo>
                  <a:pt x="5" y="461336"/>
                </a:lnTo>
                <a:lnTo>
                  <a:pt x="227" y="517465"/>
                </a:lnTo>
                <a:lnTo>
                  <a:pt x="1818" y="563009"/>
                </a:lnTo>
                <a:lnTo>
                  <a:pt x="6143" y="600974"/>
                </a:lnTo>
                <a:lnTo>
                  <a:pt x="32092" y="671119"/>
                </a:lnTo>
                <a:lnTo>
                  <a:pt x="56622" y="701640"/>
                </a:lnTo>
                <a:lnTo>
                  <a:pt x="87143" y="726170"/>
                </a:lnTo>
                <a:lnTo>
                  <a:pt x="122660" y="743711"/>
                </a:lnTo>
                <a:lnTo>
                  <a:pt x="195087" y="756444"/>
                </a:lnTo>
                <a:lnTo>
                  <a:pt x="240240" y="758036"/>
                </a:lnTo>
                <a:lnTo>
                  <a:pt x="296925" y="758263"/>
                </a:lnTo>
                <a:lnTo>
                  <a:pt x="3961594" y="758263"/>
                </a:lnTo>
                <a:lnTo>
                  <a:pt x="4019043" y="758036"/>
                </a:lnTo>
                <a:lnTo>
                  <a:pt x="4064587" y="756444"/>
                </a:lnTo>
                <a:lnTo>
                  <a:pt x="4102532" y="752124"/>
                </a:lnTo>
                <a:lnTo>
                  <a:pt x="4172698" y="726170"/>
                </a:lnTo>
                <a:lnTo>
                  <a:pt x="4203219" y="701640"/>
                </a:lnTo>
                <a:lnTo>
                  <a:pt x="4227748" y="671119"/>
                </a:lnTo>
                <a:lnTo>
                  <a:pt x="4245289" y="635601"/>
                </a:lnTo>
                <a:lnTo>
                  <a:pt x="4258022" y="563174"/>
                </a:lnTo>
                <a:lnTo>
                  <a:pt x="4259614" y="518022"/>
                </a:lnTo>
                <a:lnTo>
                  <a:pt x="4259841" y="461336"/>
                </a:lnTo>
                <a:lnTo>
                  <a:pt x="4259836" y="296925"/>
                </a:lnTo>
                <a:lnTo>
                  <a:pt x="4259614" y="240797"/>
                </a:lnTo>
                <a:lnTo>
                  <a:pt x="4258022" y="195252"/>
                </a:lnTo>
                <a:lnTo>
                  <a:pt x="4253697" y="157287"/>
                </a:lnTo>
                <a:lnTo>
                  <a:pt x="4227748" y="87143"/>
                </a:lnTo>
                <a:lnTo>
                  <a:pt x="4203219" y="56621"/>
                </a:lnTo>
                <a:lnTo>
                  <a:pt x="4172698" y="32092"/>
                </a:lnTo>
                <a:lnTo>
                  <a:pt x="4137181" y="14550"/>
                </a:lnTo>
                <a:lnTo>
                  <a:pt x="4064752" y="1818"/>
                </a:lnTo>
                <a:lnTo>
                  <a:pt x="4019600" y="227"/>
                </a:lnTo>
                <a:lnTo>
                  <a:pt x="3962914" y="0"/>
                </a:lnTo>
                <a:close/>
              </a:path>
            </a:pathLst>
          </a:custGeom>
          <a:solidFill>
            <a:srgbClr val="288972"/>
          </a:solidFill>
        </p:spPr>
        <p:txBody>
          <a:bodyPr wrap="square" lIns="0" tIns="0" rIns="0" bIns="0" rtlCol="0"/>
          <a:lstStyle/>
          <a:p>
            <a:endParaRPr/>
          </a:p>
        </p:txBody>
      </p:sp>
      <p:sp>
        <p:nvSpPr>
          <p:cNvPr id="4" name="object 4"/>
          <p:cNvSpPr txBox="1"/>
          <p:nvPr/>
        </p:nvSpPr>
        <p:spPr>
          <a:xfrm>
            <a:off x="2197100" y="2400300"/>
            <a:ext cx="1844039"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FFFF"/>
                </a:solidFill>
                <a:latin typeface="Arial MT"/>
                <a:cs typeface="Arial MT"/>
              </a:rPr>
              <a:t>Web</a:t>
            </a:r>
            <a:r>
              <a:rPr sz="2400" spc="-55" dirty="0">
                <a:solidFill>
                  <a:srgbClr val="FFFFFF"/>
                </a:solidFill>
                <a:latin typeface="Arial MT"/>
                <a:cs typeface="Arial MT"/>
              </a:rPr>
              <a:t> </a:t>
            </a:r>
            <a:r>
              <a:rPr sz="2400" spc="-10" dirty="0">
                <a:solidFill>
                  <a:srgbClr val="FFFFFF"/>
                </a:solidFill>
                <a:latin typeface="Arial MT"/>
                <a:cs typeface="Arial MT"/>
              </a:rPr>
              <a:t>Browser</a:t>
            </a:r>
            <a:endParaRPr sz="2400" dirty="0">
              <a:latin typeface="Arial MT"/>
              <a:cs typeface="Arial MT"/>
            </a:endParaRPr>
          </a:p>
        </p:txBody>
      </p:sp>
      <p:sp>
        <p:nvSpPr>
          <p:cNvPr id="5" name="object 5"/>
          <p:cNvSpPr/>
          <p:nvPr/>
        </p:nvSpPr>
        <p:spPr>
          <a:xfrm>
            <a:off x="3206642" y="3366618"/>
            <a:ext cx="2041525" cy="641350"/>
          </a:xfrm>
          <a:custGeom>
            <a:avLst/>
            <a:gdLst/>
            <a:ahLst/>
            <a:cxnLst/>
            <a:rect l="l" t="t" r="r" b="b"/>
            <a:pathLst>
              <a:path w="2041525" h="641350">
                <a:moveTo>
                  <a:pt x="1777826" y="0"/>
                </a:moveTo>
                <a:lnTo>
                  <a:pt x="264687" y="0"/>
                </a:lnTo>
                <a:lnTo>
                  <a:pt x="213702" y="201"/>
                </a:lnTo>
                <a:lnTo>
                  <a:pt x="173282" y="1614"/>
                </a:lnTo>
                <a:lnTo>
                  <a:pt x="108859"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9" y="628054"/>
                </a:lnTo>
                <a:lnTo>
                  <a:pt x="173136" y="639353"/>
                </a:lnTo>
                <a:lnTo>
                  <a:pt x="213207" y="640765"/>
                </a:lnTo>
                <a:lnTo>
                  <a:pt x="263514" y="640967"/>
                </a:lnTo>
                <a:lnTo>
                  <a:pt x="1776655" y="640967"/>
                </a:lnTo>
                <a:lnTo>
                  <a:pt x="1827639" y="640765"/>
                </a:lnTo>
                <a:lnTo>
                  <a:pt x="1868059" y="639353"/>
                </a:lnTo>
                <a:lnTo>
                  <a:pt x="1932482" y="628054"/>
                </a:lnTo>
                <a:lnTo>
                  <a:pt x="1991090" y="590717"/>
                </a:lnTo>
                <a:lnTo>
                  <a:pt x="2028427" y="532109"/>
                </a:lnTo>
                <a:lnTo>
                  <a:pt x="2039732" y="467684"/>
                </a:lnTo>
                <a:lnTo>
                  <a:pt x="2041140" y="427759"/>
                </a:lnTo>
                <a:lnTo>
                  <a:pt x="2041342" y="377452"/>
                </a:lnTo>
                <a:lnTo>
                  <a:pt x="2041337" y="263516"/>
                </a:lnTo>
                <a:lnTo>
                  <a:pt x="2041140" y="213702"/>
                </a:lnTo>
                <a:lnTo>
                  <a:pt x="2039711" y="173136"/>
                </a:lnTo>
                <a:lnTo>
                  <a:pt x="2028427" y="108859"/>
                </a:lnTo>
                <a:lnTo>
                  <a:pt x="1991090" y="50251"/>
                </a:lnTo>
                <a:lnTo>
                  <a:pt x="1932482"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6" name="object 6"/>
          <p:cNvSpPr txBox="1"/>
          <p:nvPr/>
        </p:nvSpPr>
        <p:spPr>
          <a:xfrm>
            <a:off x="3924300" y="3479800"/>
            <a:ext cx="61849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FFFFF"/>
                </a:solidFill>
                <a:latin typeface="Arial MT"/>
                <a:cs typeface="Arial MT"/>
              </a:rPr>
              <a:t>URL</a:t>
            </a:r>
            <a:endParaRPr sz="2400">
              <a:latin typeface="Arial MT"/>
              <a:cs typeface="Arial MT"/>
            </a:endParaRPr>
          </a:p>
        </p:txBody>
      </p:sp>
      <p:sp>
        <p:nvSpPr>
          <p:cNvPr id="7" name="object 7"/>
          <p:cNvSpPr/>
          <p:nvPr/>
        </p:nvSpPr>
        <p:spPr>
          <a:xfrm>
            <a:off x="966897" y="3366618"/>
            <a:ext cx="2041525" cy="641350"/>
          </a:xfrm>
          <a:custGeom>
            <a:avLst/>
            <a:gdLst/>
            <a:ahLst/>
            <a:cxnLst/>
            <a:rect l="l" t="t" r="r" b="b"/>
            <a:pathLst>
              <a:path w="2041525" h="641350">
                <a:moveTo>
                  <a:pt x="1777826" y="0"/>
                </a:moveTo>
                <a:lnTo>
                  <a:pt x="264686" y="0"/>
                </a:lnTo>
                <a:lnTo>
                  <a:pt x="213702" y="201"/>
                </a:lnTo>
                <a:lnTo>
                  <a:pt x="173282"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5" y="639353"/>
                </a:lnTo>
                <a:lnTo>
                  <a:pt x="213207" y="640765"/>
                </a:lnTo>
                <a:lnTo>
                  <a:pt x="263515" y="640967"/>
                </a:lnTo>
                <a:lnTo>
                  <a:pt x="1776654" y="640967"/>
                </a:lnTo>
                <a:lnTo>
                  <a:pt x="1827638" y="640765"/>
                </a:lnTo>
                <a:lnTo>
                  <a:pt x="1868058" y="639353"/>
                </a:lnTo>
                <a:lnTo>
                  <a:pt x="1932483" y="628054"/>
                </a:lnTo>
                <a:lnTo>
                  <a:pt x="1991090" y="590717"/>
                </a:lnTo>
                <a:lnTo>
                  <a:pt x="2028427" y="532109"/>
                </a:lnTo>
                <a:lnTo>
                  <a:pt x="2039732" y="467684"/>
                </a:lnTo>
                <a:lnTo>
                  <a:pt x="2041139" y="427759"/>
                </a:lnTo>
                <a:lnTo>
                  <a:pt x="2041341" y="377452"/>
                </a:lnTo>
                <a:lnTo>
                  <a:pt x="2041336" y="263516"/>
                </a:lnTo>
                <a:lnTo>
                  <a:pt x="2041139" y="213702"/>
                </a:lnTo>
                <a:lnTo>
                  <a:pt x="2039710" y="173136"/>
                </a:lnTo>
                <a:lnTo>
                  <a:pt x="2028427" y="108859"/>
                </a:lnTo>
                <a:lnTo>
                  <a:pt x="1991090" y="50251"/>
                </a:lnTo>
                <a:lnTo>
                  <a:pt x="1932483"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8" name="object 8"/>
          <p:cNvSpPr txBox="1"/>
          <p:nvPr/>
        </p:nvSpPr>
        <p:spPr>
          <a:xfrm>
            <a:off x="1358900" y="3479800"/>
            <a:ext cx="1262380" cy="391160"/>
          </a:xfrm>
          <a:prstGeom prst="rect">
            <a:avLst/>
          </a:prstGeom>
        </p:spPr>
        <p:txBody>
          <a:bodyPr vert="horz" wrap="square" lIns="0" tIns="12700" rIns="0" bIns="0" rtlCol="0">
            <a:spAutoFit/>
          </a:bodyPr>
          <a:lstStyle/>
          <a:p>
            <a:pPr marL="12700">
              <a:lnSpc>
                <a:spcPct val="100000"/>
              </a:lnSpc>
              <a:spcBef>
                <a:spcPts val="100"/>
              </a:spcBef>
            </a:pPr>
            <a:r>
              <a:rPr sz="2400" spc="-405" dirty="0">
                <a:solidFill>
                  <a:srgbClr val="FFFFFF"/>
                </a:solidFill>
                <a:latin typeface="Arial MT"/>
                <a:cs typeface="Arial MT"/>
              </a:rPr>
              <a:t>T</a:t>
            </a:r>
            <a:r>
              <a:rPr sz="2400" spc="15" dirty="0">
                <a:solidFill>
                  <a:srgbClr val="FFFFFF"/>
                </a:solidFill>
                <a:latin typeface="Arial MT"/>
                <a:cs typeface="Arial MT"/>
              </a:rPr>
              <a:t>emplate</a:t>
            </a:r>
            <a:endParaRPr sz="2400">
              <a:latin typeface="Arial MT"/>
              <a:cs typeface="Arial MT"/>
            </a:endParaRPr>
          </a:p>
        </p:txBody>
      </p:sp>
      <p:sp>
        <p:nvSpPr>
          <p:cNvPr id="9" name="object 9"/>
          <p:cNvSpPr/>
          <p:nvPr/>
        </p:nvSpPr>
        <p:spPr>
          <a:xfrm>
            <a:off x="982421" y="4396930"/>
            <a:ext cx="4265930" cy="4498975"/>
          </a:xfrm>
          <a:custGeom>
            <a:avLst/>
            <a:gdLst/>
            <a:ahLst/>
            <a:cxnLst/>
            <a:rect l="l" t="t" r="r" b="b"/>
            <a:pathLst>
              <a:path w="4265930" h="4498975">
                <a:moveTo>
                  <a:pt x="4248226" y="3156966"/>
                </a:moveTo>
                <a:lnTo>
                  <a:pt x="4248023" y="3107156"/>
                </a:lnTo>
                <a:lnTo>
                  <a:pt x="4246600" y="3066592"/>
                </a:lnTo>
                <a:lnTo>
                  <a:pt x="4235310" y="3002318"/>
                </a:lnTo>
                <a:lnTo>
                  <a:pt x="4197972" y="2943707"/>
                </a:lnTo>
                <a:lnTo>
                  <a:pt x="4139374" y="2906369"/>
                </a:lnTo>
                <a:lnTo>
                  <a:pt x="4075099" y="2895066"/>
                </a:lnTo>
                <a:lnTo>
                  <a:pt x="4035018" y="2893657"/>
                </a:lnTo>
                <a:lnTo>
                  <a:pt x="3984714" y="2893453"/>
                </a:lnTo>
                <a:lnTo>
                  <a:pt x="2960725" y="2893453"/>
                </a:lnTo>
                <a:lnTo>
                  <a:pt x="2909735" y="2893657"/>
                </a:lnTo>
                <a:lnTo>
                  <a:pt x="2869323" y="2895066"/>
                </a:lnTo>
                <a:lnTo>
                  <a:pt x="2804896" y="2906369"/>
                </a:lnTo>
                <a:lnTo>
                  <a:pt x="2746286" y="2943707"/>
                </a:lnTo>
                <a:lnTo>
                  <a:pt x="2708948" y="3002318"/>
                </a:lnTo>
                <a:lnTo>
                  <a:pt x="2697645" y="3066745"/>
                </a:lnTo>
                <a:lnTo>
                  <a:pt x="2696235" y="3106661"/>
                </a:lnTo>
                <a:lnTo>
                  <a:pt x="2696032" y="3156966"/>
                </a:lnTo>
                <a:lnTo>
                  <a:pt x="2696045" y="3270910"/>
                </a:lnTo>
                <a:lnTo>
                  <a:pt x="2696235" y="3320719"/>
                </a:lnTo>
                <a:lnTo>
                  <a:pt x="2697670" y="3361283"/>
                </a:lnTo>
                <a:lnTo>
                  <a:pt x="2708948" y="3425571"/>
                </a:lnTo>
                <a:lnTo>
                  <a:pt x="2746286" y="3484168"/>
                </a:lnTo>
                <a:lnTo>
                  <a:pt x="2804896" y="3521506"/>
                </a:lnTo>
                <a:lnTo>
                  <a:pt x="2869171" y="3532809"/>
                </a:lnTo>
                <a:lnTo>
                  <a:pt x="2909239" y="3534219"/>
                </a:lnTo>
                <a:lnTo>
                  <a:pt x="2959557" y="3534422"/>
                </a:lnTo>
                <a:lnTo>
                  <a:pt x="3983545" y="3534422"/>
                </a:lnTo>
                <a:lnTo>
                  <a:pt x="4034523" y="3534219"/>
                </a:lnTo>
                <a:lnTo>
                  <a:pt x="4074947" y="3532809"/>
                </a:lnTo>
                <a:lnTo>
                  <a:pt x="4139374" y="3521506"/>
                </a:lnTo>
                <a:lnTo>
                  <a:pt x="4197972" y="3484168"/>
                </a:lnTo>
                <a:lnTo>
                  <a:pt x="4235310" y="3425571"/>
                </a:lnTo>
                <a:lnTo>
                  <a:pt x="4246626" y="3361144"/>
                </a:lnTo>
                <a:lnTo>
                  <a:pt x="4248023" y="3321215"/>
                </a:lnTo>
                <a:lnTo>
                  <a:pt x="4248226" y="3270910"/>
                </a:lnTo>
                <a:lnTo>
                  <a:pt x="4248226" y="3156966"/>
                </a:lnTo>
                <a:close/>
              </a:path>
              <a:path w="4265930" h="4498975">
                <a:moveTo>
                  <a:pt x="4259846" y="4205262"/>
                </a:moveTo>
                <a:lnTo>
                  <a:pt x="4259834" y="4151592"/>
                </a:lnTo>
                <a:lnTo>
                  <a:pt x="4259618" y="4096080"/>
                </a:lnTo>
                <a:lnTo>
                  <a:pt x="4258043" y="4051033"/>
                </a:lnTo>
                <a:lnTo>
                  <a:pt x="4245445" y="3979240"/>
                </a:lnTo>
                <a:lnTo>
                  <a:pt x="4228096" y="3944124"/>
                </a:lnTo>
                <a:lnTo>
                  <a:pt x="4203839" y="3913936"/>
                </a:lnTo>
                <a:lnTo>
                  <a:pt x="4173664" y="3889679"/>
                </a:lnTo>
                <a:lnTo>
                  <a:pt x="4138536" y="3872331"/>
                </a:lnTo>
                <a:lnTo>
                  <a:pt x="4066908" y="3859733"/>
                </a:lnTo>
                <a:lnTo>
                  <a:pt x="4022255" y="3858158"/>
                </a:lnTo>
                <a:lnTo>
                  <a:pt x="3966197" y="3857942"/>
                </a:lnTo>
                <a:lnTo>
                  <a:pt x="294957" y="3857942"/>
                </a:lnTo>
                <a:lnTo>
                  <a:pt x="238137" y="3858158"/>
                </a:lnTo>
                <a:lnTo>
                  <a:pt x="193090" y="3859733"/>
                </a:lnTo>
                <a:lnTo>
                  <a:pt x="121310" y="3872331"/>
                </a:lnTo>
                <a:lnTo>
                  <a:pt x="86182" y="3889679"/>
                </a:lnTo>
                <a:lnTo>
                  <a:pt x="55994" y="3913936"/>
                </a:lnTo>
                <a:lnTo>
                  <a:pt x="31737" y="3944124"/>
                </a:lnTo>
                <a:lnTo>
                  <a:pt x="14389" y="3979240"/>
                </a:lnTo>
                <a:lnTo>
                  <a:pt x="1803" y="4050868"/>
                </a:lnTo>
                <a:lnTo>
                  <a:pt x="228" y="4095521"/>
                </a:lnTo>
                <a:lnTo>
                  <a:pt x="0" y="4151592"/>
                </a:lnTo>
                <a:lnTo>
                  <a:pt x="0" y="4205262"/>
                </a:lnTo>
                <a:lnTo>
                  <a:pt x="228" y="4260761"/>
                </a:lnTo>
                <a:lnTo>
                  <a:pt x="1803" y="4305808"/>
                </a:lnTo>
                <a:lnTo>
                  <a:pt x="14389" y="4377601"/>
                </a:lnTo>
                <a:lnTo>
                  <a:pt x="31737" y="4412729"/>
                </a:lnTo>
                <a:lnTo>
                  <a:pt x="55994" y="4442904"/>
                </a:lnTo>
                <a:lnTo>
                  <a:pt x="86182" y="4467174"/>
                </a:lnTo>
                <a:lnTo>
                  <a:pt x="121310" y="4484509"/>
                </a:lnTo>
                <a:lnTo>
                  <a:pt x="192938" y="4497108"/>
                </a:lnTo>
                <a:lnTo>
                  <a:pt x="237591" y="4498683"/>
                </a:lnTo>
                <a:lnTo>
                  <a:pt x="293649" y="4498911"/>
                </a:lnTo>
                <a:lnTo>
                  <a:pt x="3964889" y="4498911"/>
                </a:lnTo>
                <a:lnTo>
                  <a:pt x="4021696" y="4498683"/>
                </a:lnTo>
                <a:lnTo>
                  <a:pt x="4066743" y="4497108"/>
                </a:lnTo>
                <a:lnTo>
                  <a:pt x="4138536" y="4484509"/>
                </a:lnTo>
                <a:lnTo>
                  <a:pt x="4173664" y="4467174"/>
                </a:lnTo>
                <a:lnTo>
                  <a:pt x="4203839" y="4442904"/>
                </a:lnTo>
                <a:lnTo>
                  <a:pt x="4228096" y="4412729"/>
                </a:lnTo>
                <a:lnTo>
                  <a:pt x="4245445" y="4377601"/>
                </a:lnTo>
                <a:lnTo>
                  <a:pt x="4258043" y="4305973"/>
                </a:lnTo>
                <a:lnTo>
                  <a:pt x="4259618" y="4261320"/>
                </a:lnTo>
                <a:lnTo>
                  <a:pt x="4259846" y="4205262"/>
                </a:lnTo>
                <a:close/>
              </a:path>
              <a:path w="4265930" h="4498975">
                <a:moveTo>
                  <a:pt x="4262856" y="2222614"/>
                </a:moveTo>
                <a:lnTo>
                  <a:pt x="4262628" y="2167115"/>
                </a:lnTo>
                <a:lnTo>
                  <a:pt x="4261053" y="2122068"/>
                </a:lnTo>
                <a:lnTo>
                  <a:pt x="4248467" y="2050275"/>
                </a:lnTo>
                <a:lnTo>
                  <a:pt x="4231119" y="2015159"/>
                </a:lnTo>
                <a:lnTo>
                  <a:pt x="4206862" y="1984971"/>
                </a:lnTo>
                <a:lnTo>
                  <a:pt x="4176674" y="1960714"/>
                </a:lnTo>
                <a:lnTo>
                  <a:pt x="4141546" y="1943366"/>
                </a:lnTo>
                <a:lnTo>
                  <a:pt x="4069918" y="1930768"/>
                </a:lnTo>
                <a:lnTo>
                  <a:pt x="4025265" y="1929193"/>
                </a:lnTo>
                <a:lnTo>
                  <a:pt x="3969207" y="1928977"/>
                </a:lnTo>
                <a:lnTo>
                  <a:pt x="297967" y="1928977"/>
                </a:lnTo>
                <a:lnTo>
                  <a:pt x="241147" y="1929193"/>
                </a:lnTo>
                <a:lnTo>
                  <a:pt x="196113" y="1930768"/>
                </a:lnTo>
                <a:lnTo>
                  <a:pt x="124320" y="1943366"/>
                </a:lnTo>
                <a:lnTo>
                  <a:pt x="89192" y="1960714"/>
                </a:lnTo>
                <a:lnTo>
                  <a:pt x="59016" y="1984971"/>
                </a:lnTo>
                <a:lnTo>
                  <a:pt x="34747" y="2015159"/>
                </a:lnTo>
                <a:lnTo>
                  <a:pt x="17399" y="2050275"/>
                </a:lnTo>
                <a:lnTo>
                  <a:pt x="4813" y="2121903"/>
                </a:lnTo>
                <a:lnTo>
                  <a:pt x="3238" y="2166556"/>
                </a:lnTo>
                <a:lnTo>
                  <a:pt x="3009" y="2222614"/>
                </a:lnTo>
                <a:lnTo>
                  <a:pt x="3022" y="2276297"/>
                </a:lnTo>
                <a:lnTo>
                  <a:pt x="3238" y="2331796"/>
                </a:lnTo>
                <a:lnTo>
                  <a:pt x="4813" y="2376843"/>
                </a:lnTo>
                <a:lnTo>
                  <a:pt x="17399" y="2448636"/>
                </a:lnTo>
                <a:lnTo>
                  <a:pt x="34747" y="2483764"/>
                </a:lnTo>
                <a:lnTo>
                  <a:pt x="59016" y="2513939"/>
                </a:lnTo>
                <a:lnTo>
                  <a:pt x="89192" y="2538196"/>
                </a:lnTo>
                <a:lnTo>
                  <a:pt x="124320" y="2555544"/>
                </a:lnTo>
                <a:lnTo>
                  <a:pt x="195948" y="2568143"/>
                </a:lnTo>
                <a:lnTo>
                  <a:pt x="240601" y="2569718"/>
                </a:lnTo>
                <a:lnTo>
                  <a:pt x="296659" y="2569934"/>
                </a:lnTo>
                <a:lnTo>
                  <a:pt x="3967899" y="2569934"/>
                </a:lnTo>
                <a:lnTo>
                  <a:pt x="4024719" y="2569718"/>
                </a:lnTo>
                <a:lnTo>
                  <a:pt x="4069753" y="2568143"/>
                </a:lnTo>
                <a:lnTo>
                  <a:pt x="4141546" y="2555544"/>
                </a:lnTo>
                <a:lnTo>
                  <a:pt x="4176674" y="2538196"/>
                </a:lnTo>
                <a:lnTo>
                  <a:pt x="4206862" y="2513939"/>
                </a:lnTo>
                <a:lnTo>
                  <a:pt x="4231119" y="2483764"/>
                </a:lnTo>
                <a:lnTo>
                  <a:pt x="4248467" y="2448636"/>
                </a:lnTo>
                <a:lnTo>
                  <a:pt x="4261053" y="2377008"/>
                </a:lnTo>
                <a:lnTo>
                  <a:pt x="4262628" y="2332355"/>
                </a:lnTo>
                <a:lnTo>
                  <a:pt x="4262856" y="2276297"/>
                </a:lnTo>
                <a:lnTo>
                  <a:pt x="4262856" y="2222614"/>
                </a:lnTo>
                <a:close/>
              </a:path>
              <a:path w="4265930" h="4498975">
                <a:moveTo>
                  <a:pt x="4262856" y="293649"/>
                </a:moveTo>
                <a:lnTo>
                  <a:pt x="4262628" y="238137"/>
                </a:lnTo>
                <a:lnTo>
                  <a:pt x="4261053" y="193103"/>
                </a:lnTo>
                <a:lnTo>
                  <a:pt x="4248467" y="121310"/>
                </a:lnTo>
                <a:lnTo>
                  <a:pt x="4231119" y="86182"/>
                </a:lnTo>
                <a:lnTo>
                  <a:pt x="4206862" y="56007"/>
                </a:lnTo>
                <a:lnTo>
                  <a:pt x="4176674" y="31750"/>
                </a:lnTo>
                <a:lnTo>
                  <a:pt x="4141546" y="14389"/>
                </a:lnTo>
                <a:lnTo>
                  <a:pt x="4069918" y="1803"/>
                </a:lnTo>
                <a:lnTo>
                  <a:pt x="4025265" y="228"/>
                </a:lnTo>
                <a:lnTo>
                  <a:pt x="3969207" y="0"/>
                </a:lnTo>
                <a:lnTo>
                  <a:pt x="297967" y="0"/>
                </a:lnTo>
                <a:lnTo>
                  <a:pt x="241147" y="228"/>
                </a:lnTo>
                <a:lnTo>
                  <a:pt x="196113" y="1803"/>
                </a:lnTo>
                <a:lnTo>
                  <a:pt x="124320" y="14389"/>
                </a:lnTo>
                <a:lnTo>
                  <a:pt x="89192" y="31750"/>
                </a:lnTo>
                <a:lnTo>
                  <a:pt x="59016" y="56007"/>
                </a:lnTo>
                <a:lnTo>
                  <a:pt x="34747" y="86182"/>
                </a:lnTo>
                <a:lnTo>
                  <a:pt x="17399" y="121310"/>
                </a:lnTo>
                <a:lnTo>
                  <a:pt x="4813" y="192938"/>
                </a:lnTo>
                <a:lnTo>
                  <a:pt x="3238" y="237591"/>
                </a:lnTo>
                <a:lnTo>
                  <a:pt x="3009" y="293649"/>
                </a:lnTo>
                <a:lnTo>
                  <a:pt x="3022" y="347319"/>
                </a:lnTo>
                <a:lnTo>
                  <a:pt x="3238" y="402831"/>
                </a:lnTo>
                <a:lnTo>
                  <a:pt x="4813" y="447878"/>
                </a:lnTo>
                <a:lnTo>
                  <a:pt x="17399" y="519671"/>
                </a:lnTo>
                <a:lnTo>
                  <a:pt x="34747" y="554786"/>
                </a:lnTo>
                <a:lnTo>
                  <a:pt x="59016" y="584974"/>
                </a:lnTo>
                <a:lnTo>
                  <a:pt x="89192" y="609231"/>
                </a:lnTo>
                <a:lnTo>
                  <a:pt x="124320" y="626579"/>
                </a:lnTo>
                <a:lnTo>
                  <a:pt x="195948" y="639178"/>
                </a:lnTo>
                <a:lnTo>
                  <a:pt x="240601" y="640753"/>
                </a:lnTo>
                <a:lnTo>
                  <a:pt x="296659" y="640969"/>
                </a:lnTo>
                <a:lnTo>
                  <a:pt x="3967899" y="640969"/>
                </a:lnTo>
                <a:lnTo>
                  <a:pt x="4024719" y="640753"/>
                </a:lnTo>
                <a:lnTo>
                  <a:pt x="4069753" y="639178"/>
                </a:lnTo>
                <a:lnTo>
                  <a:pt x="4141546" y="626579"/>
                </a:lnTo>
                <a:lnTo>
                  <a:pt x="4176674" y="609231"/>
                </a:lnTo>
                <a:lnTo>
                  <a:pt x="4206862" y="584974"/>
                </a:lnTo>
                <a:lnTo>
                  <a:pt x="4231119" y="554786"/>
                </a:lnTo>
                <a:lnTo>
                  <a:pt x="4248467" y="519671"/>
                </a:lnTo>
                <a:lnTo>
                  <a:pt x="4261053" y="448043"/>
                </a:lnTo>
                <a:lnTo>
                  <a:pt x="4262628" y="403390"/>
                </a:lnTo>
                <a:lnTo>
                  <a:pt x="4262856" y="347319"/>
                </a:lnTo>
                <a:lnTo>
                  <a:pt x="4262856" y="293649"/>
                </a:lnTo>
                <a:close/>
              </a:path>
              <a:path w="4265930" h="4498975">
                <a:moveTo>
                  <a:pt x="4265561" y="1341945"/>
                </a:moveTo>
                <a:lnTo>
                  <a:pt x="4265549" y="1228001"/>
                </a:lnTo>
                <a:lnTo>
                  <a:pt x="4265358" y="1178191"/>
                </a:lnTo>
                <a:lnTo>
                  <a:pt x="4263923" y="1137627"/>
                </a:lnTo>
                <a:lnTo>
                  <a:pt x="4252646" y="1073340"/>
                </a:lnTo>
                <a:lnTo>
                  <a:pt x="4215308" y="1014742"/>
                </a:lnTo>
                <a:lnTo>
                  <a:pt x="4156697" y="977404"/>
                </a:lnTo>
                <a:lnTo>
                  <a:pt x="4092422" y="966101"/>
                </a:lnTo>
                <a:lnTo>
                  <a:pt x="4052354" y="964692"/>
                </a:lnTo>
                <a:lnTo>
                  <a:pt x="4002036" y="964488"/>
                </a:lnTo>
                <a:lnTo>
                  <a:pt x="2943402" y="964488"/>
                </a:lnTo>
                <a:lnTo>
                  <a:pt x="2892412" y="964692"/>
                </a:lnTo>
                <a:lnTo>
                  <a:pt x="2851988" y="966101"/>
                </a:lnTo>
                <a:lnTo>
                  <a:pt x="2787573" y="977404"/>
                </a:lnTo>
                <a:lnTo>
                  <a:pt x="2728963" y="1014742"/>
                </a:lnTo>
                <a:lnTo>
                  <a:pt x="2691625" y="1073340"/>
                </a:lnTo>
                <a:lnTo>
                  <a:pt x="2680322" y="1137767"/>
                </a:lnTo>
                <a:lnTo>
                  <a:pt x="2678912" y="1177696"/>
                </a:lnTo>
                <a:lnTo>
                  <a:pt x="2678709" y="1228001"/>
                </a:lnTo>
                <a:lnTo>
                  <a:pt x="2678709" y="1341945"/>
                </a:lnTo>
                <a:lnTo>
                  <a:pt x="2678912" y="1391754"/>
                </a:lnTo>
                <a:lnTo>
                  <a:pt x="2680347" y="1432318"/>
                </a:lnTo>
                <a:lnTo>
                  <a:pt x="2691625" y="1496593"/>
                </a:lnTo>
                <a:lnTo>
                  <a:pt x="2728963" y="1555203"/>
                </a:lnTo>
                <a:lnTo>
                  <a:pt x="2787573" y="1592541"/>
                </a:lnTo>
                <a:lnTo>
                  <a:pt x="2851848" y="1603844"/>
                </a:lnTo>
                <a:lnTo>
                  <a:pt x="2891917" y="1605254"/>
                </a:lnTo>
                <a:lnTo>
                  <a:pt x="2942221" y="1605457"/>
                </a:lnTo>
                <a:lnTo>
                  <a:pt x="4000868" y="1605457"/>
                </a:lnTo>
                <a:lnTo>
                  <a:pt x="4051858" y="1605254"/>
                </a:lnTo>
                <a:lnTo>
                  <a:pt x="4092270" y="1603844"/>
                </a:lnTo>
                <a:lnTo>
                  <a:pt x="4156697" y="1592541"/>
                </a:lnTo>
                <a:lnTo>
                  <a:pt x="4215308" y="1555203"/>
                </a:lnTo>
                <a:lnTo>
                  <a:pt x="4252646" y="1496593"/>
                </a:lnTo>
                <a:lnTo>
                  <a:pt x="4263949" y="1432179"/>
                </a:lnTo>
                <a:lnTo>
                  <a:pt x="4265358" y="1392250"/>
                </a:lnTo>
                <a:lnTo>
                  <a:pt x="4265561" y="1341945"/>
                </a:lnTo>
                <a:close/>
              </a:path>
            </a:pathLst>
          </a:custGeom>
          <a:solidFill>
            <a:srgbClr val="288972"/>
          </a:solidFill>
        </p:spPr>
        <p:txBody>
          <a:bodyPr wrap="square" lIns="0" tIns="0" rIns="0" bIns="0" rtlCol="0"/>
          <a:lstStyle/>
          <a:p>
            <a:endParaRPr/>
          </a:p>
        </p:txBody>
      </p:sp>
      <p:sp>
        <p:nvSpPr>
          <p:cNvPr id="10" name="object 10"/>
          <p:cNvSpPr txBox="1"/>
          <p:nvPr/>
        </p:nvSpPr>
        <p:spPr>
          <a:xfrm>
            <a:off x="2438400" y="4508500"/>
            <a:ext cx="2468245" cy="4251960"/>
          </a:xfrm>
          <a:prstGeom prst="rect">
            <a:avLst/>
          </a:prstGeom>
        </p:spPr>
        <p:txBody>
          <a:bodyPr vert="horz" wrap="square" lIns="0" tIns="12700" rIns="0" bIns="0" rtlCol="0">
            <a:spAutoFit/>
          </a:bodyPr>
          <a:lstStyle/>
          <a:p>
            <a:pPr marR="1111250" algn="ctr">
              <a:lnSpc>
                <a:spcPct val="100000"/>
              </a:lnSpc>
              <a:spcBef>
                <a:spcPts val="100"/>
              </a:spcBef>
            </a:pPr>
            <a:r>
              <a:rPr sz="2400" spc="-50" dirty="0">
                <a:solidFill>
                  <a:srgbClr val="FFFFFF"/>
                </a:solidFill>
                <a:latin typeface="Arial MT"/>
                <a:cs typeface="Arial MT"/>
              </a:rPr>
              <a:t>View</a:t>
            </a:r>
            <a:endParaRPr sz="2400" dirty="0">
              <a:latin typeface="Arial MT"/>
              <a:cs typeface="Arial MT"/>
            </a:endParaRPr>
          </a:p>
          <a:p>
            <a:pPr>
              <a:lnSpc>
                <a:spcPct val="100000"/>
              </a:lnSpc>
            </a:pPr>
            <a:endParaRPr sz="2400" dirty="0">
              <a:latin typeface="Arial MT"/>
              <a:cs typeface="Arial MT"/>
            </a:endParaRPr>
          </a:p>
          <a:p>
            <a:pPr marL="1663700">
              <a:lnSpc>
                <a:spcPct val="100000"/>
              </a:lnSpc>
              <a:spcBef>
                <a:spcPts val="1960"/>
              </a:spcBef>
            </a:pPr>
            <a:r>
              <a:rPr sz="2400" spc="-25" dirty="0">
                <a:solidFill>
                  <a:srgbClr val="FFFFFF"/>
                </a:solidFill>
                <a:latin typeface="Arial MT"/>
                <a:cs typeface="Arial MT"/>
              </a:rPr>
              <a:t>Form</a:t>
            </a:r>
            <a:endParaRPr sz="2400" dirty="0">
              <a:latin typeface="Arial MT"/>
              <a:cs typeface="Arial MT"/>
            </a:endParaRPr>
          </a:p>
          <a:p>
            <a:pPr>
              <a:lnSpc>
                <a:spcPct val="100000"/>
              </a:lnSpc>
            </a:pPr>
            <a:endParaRPr sz="2400" dirty="0">
              <a:latin typeface="Arial MT"/>
              <a:cs typeface="Arial MT"/>
            </a:endParaRPr>
          </a:p>
          <a:p>
            <a:pPr marR="1105535" algn="ctr">
              <a:lnSpc>
                <a:spcPct val="100000"/>
              </a:lnSpc>
              <a:spcBef>
                <a:spcPts val="1960"/>
              </a:spcBef>
            </a:pPr>
            <a:r>
              <a:rPr sz="2400" spc="25" dirty="0">
                <a:solidFill>
                  <a:srgbClr val="FFFFFF"/>
                </a:solidFill>
                <a:latin typeface="Arial MT"/>
                <a:cs typeface="Arial MT"/>
              </a:rPr>
              <a:t>Model</a:t>
            </a:r>
            <a:endParaRPr sz="2400" dirty="0">
              <a:latin typeface="Arial MT"/>
              <a:cs typeface="Arial MT"/>
            </a:endParaRPr>
          </a:p>
          <a:p>
            <a:pPr>
              <a:lnSpc>
                <a:spcPct val="100000"/>
              </a:lnSpc>
            </a:pPr>
            <a:endParaRPr sz="2400" dirty="0">
              <a:latin typeface="Arial MT"/>
              <a:cs typeface="Arial MT"/>
            </a:endParaRPr>
          </a:p>
          <a:p>
            <a:pPr marL="1574800">
              <a:lnSpc>
                <a:spcPct val="100000"/>
              </a:lnSpc>
              <a:spcBef>
                <a:spcPts val="1960"/>
              </a:spcBef>
            </a:pPr>
            <a:r>
              <a:rPr sz="2400" spc="25" dirty="0">
                <a:solidFill>
                  <a:srgbClr val="FFFFFF"/>
                </a:solidFill>
                <a:latin typeface="Arial MT"/>
                <a:cs typeface="Arial MT"/>
              </a:rPr>
              <a:t>Admin</a:t>
            </a:r>
            <a:endParaRPr sz="2400" dirty="0">
              <a:latin typeface="Arial MT"/>
              <a:cs typeface="Arial MT"/>
            </a:endParaRPr>
          </a:p>
          <a:p>
            <a:pPr>
              <a:lnSpc>
                <a:spcPct val="100000"/>
              </a:lnSpc>
            </a:pPr>
            <a:endParaRPr sz="2400" dirty="0">
              <a:latin typeface="Arial MT"/>
              <a:cs typeface="Arial MT"/>
            </a:endParaRPr>
          </a:p>
          <a:p>
            <a:pPr marR="1113155" algn="ctr">
              <a:lnSpc>
                <a:spcPct val="100000"/>
              </a:lnSpc>
              <a:spcBef>
                <a:spcPts val="1960"/>
              </a:spcBef>
            </a:pPr>
            <a:r>
              <a:rPr sz="2400" spc="15" dirty="0">
                <a:solidFill>
                  <a:srgbClr val="FFFFFF"/>
                </a:solidFill>
                <a:latin typeface="Arial MT"/>
                <a:cs typeface="Arial MT"/>
              </a:rPr>
              <a:t>Database</a:t>
            </a:r>
            <a:endParaRPr sz="2400" dirty="0">
              <a:latin typeface="Arial MT"/>
              <a:cs typeface="Arial MT"/>
            </a:endParaRPr>
          </a:p>
        </p:txBody>
      </p:sp>
      <p:grpSp>
        <p:nvGrpSpPr>
          <p:cNvPr id="11" name="object 11"/>
          <p:cNvGrpSpPr/>
          <p:nvPr/>
        </p:nvGrpSpPr>
        <p:grpSpPr>
          <a:xfrm>
            <a:off x="1880887" y="2916116"/>
            <a:ext cx="2680970" cy="5466080"/>
            <a:chOff x="1880887" y="2916116"/>
            <a:chExt cx="2680970" cy="5466080"/>
          </a:xfrm>
        </p:grpSpPr>
        <p:sp>
          <p:nvSpPr>
            <p:cNvPr id="12" name="object 12"/>
            <p:cNvSpPr/>
            <p:nvPr/>
          </p:nvSpPr>
          <p:spPr>
            <a:xfrm>
              <a:off x="1987567" y="3104077"/>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13" name="object 13"/>
            <p:cNvSpPr/>
            <p:nvPr/>
          </p:nvSpPr>
          <p:spPr>
            <a:xfrm>
              <a:off x="1880887" y="2916116"/>
              <a:ext cx="213360" cy="213360"/>
            </a:xfrm>
            <a:custGeom>
              <a:avLst/>
              <a:gdLst/>
              <a:ahLst/>
              <a:cxnLst/>
              <a:rect l="l" t="t" r="r" b="b"/>
              <a:pathLst>
                <a:path w="213360" h="213360">
                  <a:moveTo>
                    <a:pt x="106679" y="0"/>
                  </a:moveTo>
                  <a:lnTo>
                    <a:pt x="0" y="213359"/>
                  </a:lnTo>
                  <a:lnTo>
                    <a:pt x="213359" y="213359"/>
                  </a:lnTo>
                  <a:lnTo>
                    <a:pt x="106679" y="0"/>
                  </a:lnTo>
                  <a:close/>
                </a:path>
              </a:pathLst>
            </a:custGeom>
            <a:solidFill>
              <a:srgbClr val="FFFFFF"/>
            </a:solidFill>
          </p:spPr>
          <p:txBody>
            <a:bodyPr wrap="square" lIns="0" tIns="0" rIns="0" bIns="0" rtlCol="0"/>
            <a:lstStyle/>
            <a:p>
              <a:endParaRPr/>
            </a:p>
          </p:txBody>
        </p:sp>
        <p:sp>
          <p:nvSpPr>
            <p:cNvPr id="14" name="object 14"/>
            <p:cNvSpPr/>
            <p:nvPr/>
          </p:nvSpPr>
          <p:spPr>
            <a:xfrm>
              <a:off x="1987567" y="4134574"/>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15" name="object 15"/>
            <p:cNvSpPr/>
            <p:nvPr/>
          </p:nvSpPr>
          <p:spPr>
            <a:xfrm>
              <a:off x="1880887" y="3946613"/>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16" name="object 16"/>
            <p:cNvSpPr/>
            <p:nvPr/>
          </p:nvSpPr>
          <p:spPr>
            <a:xfrm>
              <a:off x="4227313" y="3946613"/>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17" name="object 17"/>
            <p:cNvSpPr/>
            <p:nvPr/>
          </p:nvSpPr>
          <p:spPr>
            <a:xfrm>
              <a:off x="4120632" y="4249418"/>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18" name="object 18"/>
            <p:cNvSpPr/>
            <p:nvPr/>
          </p:nvSpPr>
          <p:spPr>
            <a:xfrm>
              <a:off x="4227313" y="2916116"/>
              <a:ext cx="0" cy="328295"/>
            </a:xfrm>
            <a:custGeom>
              <a:avLst/>
              <a:gdLst/>
              <a:ahLst/>
              <a:cxnLst/>
              <a:rect l="l" t="t" r="r" b="b"/>
              <a:pathLst>
                <a:path h="328294">
                  <a:moveTo>
                    <a:pt x="0" y="0"/>
                  </a:moveTo>
                  <a:lnTo>
                    <a:pt x="0" y="328204"/>
                  </a:lnTo>
                </a:path>
              </a:pathLst>
            </a:custGeom>
            <a:ln w="50800">
              <a:solidFill>
                <a:srgbClr val="FFFFFF"/>
              </a:solidFill>
            </a:ln>
          </p:spPr>
          <p:txBody>
            <a:bodyPr wrap="square" lIns="0" tIns="0" rIns="0" bIns="0" rtlCol="0"/>
            <a:lstStyle/>
            <a:p>
              <a:endParaRPr/>
            </a:p>
          </p:txBody>
        </p:sp>
        <p:sp>
          <p:nvSpPr>
            <p:cNvPr id="19" name="object 19"/>
            <p:cNvSpPr/>
            <p:nvPr/>
          </p:nvSpPr>
          <p:spPr>
            <a:xfrm>
              <a:off x="4120632" y="3218921"/>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20" name="object 20"/>
            <p:cNvSpPr/>
            <p:nvPr/>
          </p:nvSpPr>
          <p:spPr>
            <a:xfrm>
              <a:off x="4454560" y="6895939"/>
              <a:ext cx="0" cy="302895"/>
            </a:xfrm>
            <a:custGeom>
              <a:avLst/>
              <a:gdLst/>
              <a:ahLst/>
              <a:cxnLst/>
              <a:rect l="l" t="t" r="r" b="b"/>
              <a:pathLst>
                <a:path h="302895">
                  <a:moveTo>
                    <a:pt x="0" y="0"/>
                  </a:moveTo>
                  <a:lnTo>
                    <a:pt x="0" y="302804"/>
                  </a:lnTo>
                </a:path>
              </a:pathLst>
            </a:custGeom>
            <a:ln w="50800">
              <a:solidFill>
                <a:srgbClr val="A6AAA9"/>
              </a:solidFill>
            </a:ln>
          </p:spPr>
          <p:txBody>
            <a:bodyPr wrap="square" lIns="0" tIns="0" rIns="0" bIns="0" rtlCol="0"/>
            <a:lstStyle/>
            <a:p>
              <a:endParaRPr/>
            </a:p>
          </p:txBody>
        </p:sp>
        <p:sp>
          <p:nvSpPr>
            <p:cNvPr id="21" name="object 21"/>
            <p:cNvSpPr/>
            <p:nvPr/>
          </p:nvSpPr>
          <p:spPr>
            <a:xfrm>
              <a:off x="4347880" y="717334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22" name="object 22"/>
            <p:cNvSpPr/>
            <p:nvPr/>
          </p:nvSpPr>
          <p:spPr>
            <a:xfrm>
              <a:off x="4454560" y="7878198"/>
              <a:ext cx="0" cy="315595"/>
            </a:xfrm>
            <a:custGeom>
              <a:avLst/>
              <a:gdLst/>
              <a:ahLst/>
              <a:cxnLst/>
              <a:rect l="l" t="t" r="r" b="b"/>
              <a:pathLst>
                <a:path h="315595">
                  <a:moveTo>
                    <a:pt x="0" y="0"/>
                  </a:moveTo>
                  <a:lnTo>
                    <a:pt x="0" y="315504"/>
                  </a:lnTo>
                </a:path>
              </a:pathLst>
            </a:custGeom>
            <a:ln w="50800">
              <a:solidFill>
                <a:srgbClr val="A6AAA9"/>
              </a:solidFill>
            </a:ln>
          </p:spPr>
          <p:txBody>
            <a:bodyPr wrap="square" lIns="0" tIns="0" rIns="0" bIns="0" rtlCol="0"/>
            <a:lstStyle/>
            <a:p>
              <a:endParaRPr/>
            </a:p>
          </p:txBody>
        </p:sp>
        <p:sp>
          <p:nvSpPr>
            <p:cNvPr id="23" name="object 23"/>
            <p:cNvSpPr/>
            <p:nvPr/>
          </p:nvSpPr>
          <p:spPr>
            <a:xfrm>
              <a:off x="4347880" y="816830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24" name="object 24"/>
            <p:cNvSpPr/>
            <p:nvPr/>
          </p:nvSpPr>
          <p:spPr>
            <a:xfrm>
              <a:off x="3115363" y="6908641"/>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25" name="object 25"/>
            <p:cNvSpPr/>
            <p:nvPr/>
          </p:nvSpPr>
          <p:spPr>
            <a:xfrm>
              <a:off x="3008683" y="8079791"/>
              <a:ext cx="213360" cy="213360"/>
            </a:xfrm>
            <a:custGeom>
              <a:avLst/>
              <a:gdLst/>
              <a:ahLst/>
              <a:cxnLst/>
              <a:rect l="l" t="t" r="r" b="b"/>
              <a:pathLst>
                <a:path w="213360" h="213359">
                  <a:moveTo>
                    <a:pt x="213359" y="0"/>
                  </a:moveTo>
                  <a:lnTo>
                    <a:pt x="0" y="0"/>
                  </a:lnTo>
                  <a:lnTo>
                    <a:pt x="106680" y="213359"/>
                  </a:lnTo>
                  <a:lnTo>
                    <a:pt x="213359" y="0"/>
                  </a:lnTo>
                  <a:close/>
                </a:path>
              </a:pathLst>
            </a:custGeom>
            <a:solidFill>
              <a:srgbClr val="FFFFFF"/>
            </a:solidFill>
          </p:spPr>
          <p:txBody>
            <a:bodyPr wrap="square" lIns="0" tIns="0" rIns="0" bIns="0" rtlCol="0"/>
            <a:lstStyle/>
            <a:p>
              <a:endParaRPr/>
            </a:p>
          </p:txBody>
        </p:sp>
        <p:sp>
          <p:nvSpPr>
            <p:cNvPr id="26" name="object 26"/>
            <p:cNvSpPr/>
            <p:nvPr/>
          </p:nvSpPr>
          <p:spPr>
            <a:xfrm>
              <a:off x="1987567" y="7058499"/>
              <a:ext cx="0" cy="1235075"/>
            </a:xfrm>
            <a:custGeom>
              <a:avLst/>
              <a:gdLst/>
              <a:ahLst/>
              <a:cxnLst/>
              <a:rect l="l" t="t" r="r" b="b"/>
              <a:pathLst>
                <a:path h="1235075">
                  <a:moveTo>
                    <a:pt x="0" y="0"/>
                  </a:moveTo>
                  <a:lnTo>
                    <a:pt x="0" y="1234651"/>
                  </a:lnTo>
                </a:path>
              </a:pathLst>
            </a:custGeom>
            <a:ln w="50800">
              <a:solidFill>
                <a:srgbClr val="FFFFFF"/>
              </a:solidFill>
            </a:ln>
          </p:spPr>
          <p:txBody>
            <a:bodyPr wrap="square" lIns="0" tIns="0" rIns="0" bIns="0" rtlCol="0"/>
            <a:lstStyle/>
            <a:p>
              <a:endParaRPr/>
            </a:p>
          </p:txBody>
        </p:sp>
        <p:sp>
          <p:nvSpPr>
            <p:cNvPr id="27" name="object 27"/>
            <p:cNvSpPr/>
            <p:nvPr/>
          </p:nvSpPr>
          <p:spPr>
            <a:xfrm>
              <a:off x="1880887" y="6870539"/>
              <a:ext cx="213360" cy="213360"/>
            </a:xfrm>
            <a:custGeom>
              <a:avLst/>
              <a:gdLst/>
              <a:ahLst/>
              <a:cxnLst/>
              <a:rect l="l" t="t" r="r" b="b"/>
              <a:pathLst>
                <a:path w="213360" h="213359">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28" name="object 28"/>
            <p:cNvSpPr/>
            <p:nvPr/>
          </p:nvSpPr>
          <p:spPr>
            <a:xfrm>
              <a:off x="1987567" y="5160019"/>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29" name="object 29"/>
            <p:cNvSpPr/>
            <p:nvPr/>
          </p:nvSpPr>
          <p:spPr>
            <a:xfrm>
              <a:off x="1880887" y="4972058"/>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0" name="object 30"/>
            <p:cNvSpPr/>
            <p:nvPr/>
          </p:nvSpPr>
          <p:spPr>
            <a:xfrm>
              <a:off x="3115363" y="4989640"/>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1" name="object 31"/>
            <p:cNvSpPr/>
            <p:nvPr/>
          </p:nvSpPr>
          <p:spPr>
            <a:xfrm>
              <a:off x="3008683" y="6160791"/>
              <a:ext cx="213360" cy="213360"/>
            </a:xfrm>
            <a:custGeom>
              <a:avLst/>
              <a:gdLst/>
              <a:ahLst/>
              <a:cxnLst/>
              <a:rect l="l" t="t" r="r" b="b"/>
              <a:pathLst>
                <a:path w="213360" h="213360">
                  <a:moveTo>
                    <a:pt x="213359" y="0"/>
                  </a:moveTo>
                  <a:lnTo>
                    <a:pt x="0" y="0"/>
                  </a:lnTo>
                  <a:lnTo>
                    <a:pt x="106680" y="213360"/>
                  </a:lnTo>
                  <a:lnTo>
                    <a:pt x="213359" y="0"/>
                  </a:lnTo>
                  <a:close/>
                </a:path>
              </a:pathLst>
            </a:custGeom>
            <a:solidFill>
              <a:srgbClr val="FFFFFF"/>
            </a:solidFill>
          </p:spPr>
          <p:txBody>
            <a:bodyPr wrap="square" lIns="0" tIns="0" rIns="0" bIns="0" rtlCol="0"/>
            <a:lstStyle/>
            <a:p>
              <a:endParaRPr/>
            </a:p>
          </p:txBody>
        </p:sp>
        <p:sp>
          <p:nvSpPr>
            <p:cNvPr id="32" name="object 32"/>
            <p:cNvSpPr/>
            <p:nvPr/>
          </p:nvSpPr>
          <p:spPr>
            <a:xfrm>
              <a:off x="4454560" y="5961038"/>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33" name="object 33"/>
            <p:cNvSpPr/>
            <p:nvPr/>
          </p:nvSpPr>
          <p:spPr>
            <a:xfrm>
              <a:off x="4347880" y="6200341"/>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sp>
          <p:nvSpPr>
            <p:cNvPr id="34" name="object 34"/>
            <p:cNvSpPr/>
            <p:nvPr/>
          </p:nvSpPr>
          <p:spPr>
            <a:xfrm>
              <a:off x="4454560" y="4953109"/>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35" name="object 35"/>
            <p:cNvSpPr/>
            <p:nvPr/>
          </p:nvSpPr>
          <p:spPr>
            <a:xfrm>
              <a:off x="4347880" y="5192413"/>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grpSp>
      <p:sp>
        <p:nvSpPr>
          <p:cNvPr id="73" name="object 2">
            <a:extLst>
              <a:ext uri="{FF2B5EF4-FFF2-40B4-BE49-F238E27FC236}">
                <a16:creationId xmlns:a16="http://schemas.microsoft.com/office/drawing/2014/main" xmlns="" id="{E2656CA3-DB72-54F2-3474-AFC6A90B7286}"/>
              </a:ext>
            </a:extLst>
          </p:cNvPr>
          <p:cNvSpPr txBox="1">
            <a:spLocks/>
          </p:cNvSpPr>
          <p:nvPr/>
        </p:nvSpPr>
        <p:spPr>
          <a:xfrm>
            <a:off x="2908300" y="342900"/>
            <a:ext cx="7176134" cy="1689100"/>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a:t>Estrutura</a:t>
            </a:r>
            <a:endParaRPr lang="pt-BR" kern="0"/>
          </a:p>
          <a:p>
            <a:pPr marL="15240" algn="ctr">
              <a:lnSpc>
                <a:spcPts val="5170"/>
              </a:lnSpc>
            </a:pPr>
            <a:r>
              <a:rPr lang="pt-BR" sz="4500" b="0" kern="0" spc="-10">
                <a:latin typeface="Arial MT"/>
                <a:cs typeface="Arial MT"/>
              </a:rPr>
              <a:t>Workflow</a:t>
            </a:r>
            <a:endParaRPr lang="pt-BR" sz="4500" kern="0" dirty="0">
              <a:latin typeface="Arial MT"/>
              <a:cs typeface="Arial MT"/>
            </a:endParaRP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63696" y="5885179"/>
            <a:ext cx="4763103" cy="2562240"/>
          </a:xfrm>
          <a:prstGeom prst="rect">
            <a:avLst/>
          </a:prstGeom>
        </p:spPr>
        <p:txBody>
          <a:bodyPr vert="horz" wrap="square" lIns="0" tIns="287020" rIns="0" bIns="0" rtlCol="0">
            <a:spAutoFit/>
          </a:bodyPr>
          <a:lstStyle/>
          <a:p>
            <a:pPr marL="927100" indent="-915035">
              <a:lnSpc>
                <a:spcPct val="100000"/>
              </a:lnSpc>
              <a:spcBef>
                <a:spcPts val="2260"/>
              </a:spcBef>
              <a:buAutoNum type="arabicPeriod"/>
              <a:tabLst>
                <a:tab pos="927100" algn="l"/>
                <a:tab pos="927735" algn="l"/>
              </a:tabLst>
            </a:pPr>
            <a:r>
              <a:rPr lang="pt-BR" sz="3700" dirty="0">
                <a:solidFill>
                  <a:srgbClr val="FFFFFF"/>
                </a:solidFill>
                <a:latin typeface="Arial MT"/>
                <a:cs typeface="Arial MT"/>
              </a:rPr>
              <a:t>Clicar</a:t>
            </a:r>
            <a:endParaRPr sz="3700" dirty="0">
              <a:latin typeface="Arial MT"/>
              <a:cs typeface="Arial MT"/>
            </a:endParaRPr>
          </a:p>
          <a:p>
            <a:pPr marL="927100" indent="-915035">
              <a:lnSpc>
                <a:spcPct val="100000"/>
              </a:lnSpc>
              <a:spcBef>
                <a:spcPts val="2160"/>
              </a:spcBef>
              <a:buAutoNum type="arabicPeriod"/>
              <a:tabLst>
                <a:tab pos="927100" algn="l"/>
                <a:tab pos="927735" algn="l"/>
              </a:tabLst>
            </a:pPr>
            <a:r>
              <a:rPr lang="pt-BR" sz="3700" spc="-55" dirty="0">
                <a:solidFill>
                  <a:srgbClr val="FFFFFF"/>
                </a:solidFill>
                <a:latin typeface="Arial MT"/>
                <a:cs typeface="Arial MT"/>
              </a:rPr>
              <a:t>Digitar</a:t>
            </a:r>
            <a:endParaRPr sz="3700" dirty="0">
              <a:latin typeface="Arial MT"/>
              <a:cs typeface="Arial MT"/>
            </a:endParaRPr>
          </a:p>
          <a:p>
            <a:pPr marL="927100" indent="-915035">
              <a:lnSpc>
                <a:spcPct val="100000"/>
              </a:lnSpc>
              <a:spcBef>
                <a:spcPts val="2160"/>
              </a:spcBef>
              <a:buAutoNum type="arabicPeriod"/>
              <a:tabLst>
                <a:tab pos="927100" algn="l"/>
                <a:tab pos="927735" algn="l"/>
              </a:tabLst>
            </a:pPr>
            <a:r>
              <a:rPr sz="3700" dirty="0">
                <a:solidFill>
                  <a:srgbClr val="FFFFFF"/>
                </a:solidFill>
                <a:latin typeface="Arial MT"/>
                <a:cs typeface="Arial MT"/>
              </a:rPr>
              <a:t>Press</a:t>
            </a:r>
            <a:r>
              <a:rPr lang="pt-BR" sz="3700" dirty="0" err="1">
                <a:solidFill>
                  <a:srgbClr val="FFFFFF"/>
                </a:solidFill>
                <a:latin typeface="Arial MT"/>
                <a:cs typeface="Arial MT"/>
              </a:rPr>
              <a:t>ionar</a:t>
            </a:r>
            <a:r>
              <a:rPr sz="3700" spc="-80" dirty="0">
                <a:solidFill>
                  <a:srgbClr val="FFFFFF"/>
                </a:solidFill>
                <a:latin typeface="Arial MT"/>
                <a:cs typeface="Arial MT"/>
              </a:rPr>
              <a:t> </a:t>
            </a:r>
            <a:r>
              <a:rPr sz="3700" spc="-5" dirty="0">
                <a:solidFill>
                  <a:srgbClr val="FFFFFF"/>
                </a:solidFill>
                <a:latin typeface="Arial MT"/>
                <a:cs typeface="Arial MT"/>
              </a:rPr>
              <a:t>Enter</a:t>
            </a:r>
            <a:endParaRPr sz="3700" dirty="0">
              <a:latin typeface="Arial MT"/>
              <a:cs typeface="Arial MT"/>
            </a:endParaRPr>
          </a:p>
        </p:txBody>
      </p:sp>
      <p:grpSp>
        <p:nvGrpSpPr>
          <p:cNvPr id="6" name="Agrupar 5">
            <a:extLst>
              <a:ext uri="{FF2B5EF4-FFF2-40B4-BE49-F238E27FC236}">
                <a16:creationId xmlns:a16="http://schemas.microsoft.com/office/drawing/2014/main" xmlns="" id="{E7269B51-D401-DB3F-8621-7F7D6476B0A9}"/>
              </a:ext>
            </a:extLst>
          </p:cNvPr>
          <p:cNvGrpSpPr/>
          <p:nvPr/>
        </p:nvGrpSpPr>
        <p:grpSpPr>
          <a:xfrm>
            <a:off x="6349483" y="2112363"/>
            <a:ext cx="6170651" cy="3512115"/>
            <a:chOff x="5962929" y="1854543"/>
            <a:chExt cx="6170651" cy="3512115"/>
          </a:xfrm>
        </p:grpSpPr>
        <p:sp>
          <p:nvSpPr>
            <p:cNvPr id="3" name="object 3"/>
            <p:cNvSpPr txBox="1"/>
            <p:nvPr/>
          </p:nvSpPr>
          <p:spPr>
            <a:xfrm>
              <a:off x="5962929" y="3186522"/>
              <a:ext cx="149225" cy="448309"/>
            </a:xfrm>
            <a:prstGeom prst="rect">
              <a:avLst/>
            </a:prstGeom>
          </p:spPr>
          <p:txBody>
            <a:bodyPr vert="horz" wrap="square" lIns="0" tIns="15875" rIns="0" bIns="0" rtlCol="0">
              <a:spAutoFit/>
            </a:bodyPr>
            <a:lstStyle/>
            <a:p>
              <a:pPr marL="12700">
                <a:lnSpc>
                  <a:spcPct val="100000"/>
                </a:lnSpc>
                <a:spcBef>
                  <a:spcPts val="125"/>
                </a:spcBef>
              </a:pPr>
              <a:r>
                <a:rPr sz="2750" spc="5" dirty="0">
                  <a:solidFill>
                    <a:srgbClr val="FFFFFF"/>
                  </a:solidFill>
                  <a:latin typeface="Arial MT"/>
                  <a:cs typeface="Arial MT"/>
                </a:rPr>
                <a:t>•</a:t>
              </a:r>
              <a:endParaRPr sz="2750">
                <a:latin typeface="Arial MT"/>
                <a:cs typeface="Arial MT"/>
              </a:endParaRPr>
            </a:p>
          </p:txBody>
        </p:sp>
        <p:sp>
          <p:nvSpPr>
            <p:cNvPr id="4" name="object 4"/>
            <p:cNvSpPr txBox="1"/>
            <p:nvPr/>
          </p:nvSpPr>
          <p:spPr>
            <a:xfrm>
              <a:off x="5962929" y="4024722"/>
              <a:ext cx="149225" cy="448309"/>
            </a:xfrm>
            <a:prstGeom prst="rect">
              <a:avLst/>
            </a:prstGeom>
          </p:spPr>
          <p:txBody>
            <a:bodyPr vert="horz" wrap="square" lIns="0" tIns="15875" rIns="0" bIns="0" rtlCol="0">
              <a:spAutoFit/>
            </a:bodyPr>
            <a:lstStyle/>
            <a:p>
              <a:pPr marL="12700">
                <a:lnSpc>
                  <a:spcPct val="100000"/>
                </a:lnSpc>
                <a:spcBef>
                  <a:spcPts val="125"/>
                </a:spcBef>
              </a:pPr>
              <a:r>
                <a:rPr sz="2750" spc="5" dirty="0">
                  <a:solidFill>
                    <a:srgbClr val="FFFFFF"/>
                  </a:solidFill>
                  <a:latin typeface="Arial MT"/>
                  <a:cs typeface="Arial MT"/>
                </a:rPr>
                <a:t>•</a:t>
              </a:r>
              <a:endParaRPr sz="2750">
                <a:latin typeface="Arial MT"/>
                <a:cs typeface="Arial MT"/>
              </a:endParaRPr>
            </a:p>
          </p:txBody>
        </p:sp>
        <p:sp>
          <p:nvSpPr>
            <p:cNvPr id="5" name="object 5"/>
            <p:cNvSpPr txBox="1"/>
            <p:nvPr/>
          </p:nvSpPr>
          <p:spPr>
            <a:xfrm>
              <a:off x="6413500" y="1854543"/>
              <a:ext cx="5720080" cy="3512115"/>
            </a:xfrm>
            <a:prstGeom prst="rect">
              <a:avLst/>
            </a:prstGeom>
          </p:spPr>
          <p:txBody>
            <a:bodyPr vert="horz" wrap="square" lIns="0" tIns="304165" rIns="0" bIns="0" rtlCol="0">
              <a:spAutoFit/>
            </a:bodyPr>
            <a:lstStyle/>
            <a:p>
              <a:pPr marR="413384" algn="ctr">
                <a:lnSpc>
                  <a:spcPct val="100000"/>
                </a:lnSpc>
                <a:spcBef>
                  <a:spcPts val="2395"/>
                </a:spcBef>
                <a:tabLst>
                  <a:tab pos="1470660" algn="l"/>
                </a:tabLst>
              </a:pPr>
              <a:r>
                <a:rPr sz="5000" spc="-30" dirty="0">
                  <a:solidFill>
                    <a:srgbClr val="FFFFFF"/>
                  </a:solidFill>
                  <a:latin typeface="Arial MT"/>
                  <a:cs typeface="Arial MT"/>
                </a:rPr>
                <a:t>Web	</a:t>
              </a:r>
              <a:r>
                <a:rPr sz="5000" dirty="0">
                  <a:solidFill>
                    <a:srgbClr val="FFFFFF"/>
                  </a:solidFill>
                  <a:latin typeface="Arial MT"/>
                  <a:cs typeface="Arial MT"/>
                </a:rPr>
                <a:t>Browser</a:t>
              </a:r>
              <a:endParaRPr sz="5000" dirty="0">
                <a:latin typeface="Arial MT"/>
                <a:cs typeface="Arial MT"/>
              </a:endParaRPr>
            </a:p>
            <a:p>
              <a:pPr marL="12700" marR="5080">
                <a:lnSpc>
                  <a:spcPts val="6600"/>
                </a:lnSpc>
                <a:tabLst>
                  <a:tab pos="2781300" algn="l"/>
                </a:tabLst>
              </a:pPr>
              <a:r>
                <a:rPr lang="pt-BR" sz="3700" spc="-5" dirty="0">
                  <a:solidFill>
                    <a:srgbClr val="FFFFFF"/>
                  </a:solidFill>
                  <a:latin typeface="Arial MT"/>
                  <a:cs typeface="Arial MT"/>
                </a:rPr>
                <a:t>O que o usuário vê</a:t>
              </a:r>
            </a:p>
            <a:p>
              <a:pPr marL="12700" marR="5080">
                <a:lnSpc>
                  <a:spcPts val="6600"/>
                </a:lnSpc>
                <a:tabLst>
                  <a:tab pos="2781300" algn="l"/>
                </a:tabLst>
              </a:pPr>
              <a:r>
                <a:rPr lang="pt-BR" sz="3700" dirty="0">
                  <a:solidFill>
                    <a:srgbClr val="FFFFFF"/>
                  </a:solidFill>
                  <a:latin typeface="Arial MT"/>
                  <a:cs typeface="Arial MT"/>
                </a:rPr>
                <a:t>Responde ao usuário quando ele:</a:t>
              </a:r>
              <a:endParaRPr sz="3700" dirty="0">
                <a:latin typeface="Arial MT"/>
                <a:cs typeface="Arial MT"/>
              </a:endParaRPr>
            </a:p>
          </p:txBody>
        </p:sp>
      </p:grpSp>
      <p:grpSp>
        <p:nvGrpSpPr>
          <p:cNvPr id="7" name="object 7"/>
          <p:cNvGrpSpPr/>
          <p:nvPr/>
        </p:nvGrpSpPr>
        <p:grpSpPr>
          <a:xfrm>
            <a:off x="960042" y="2193613"/>
            <a:ext cx="4311015" cy="809625"/>
            <a:chOff x="960042" y="2193613"/>
            <a:chExt cx="4311015" cy="809625"/>
          </a:xfrm>
        </p:grpSpPr>
        <p:sp>
          <p:nvSpPr>
            <p:cNvPr id="8" name="object 8"/>
            <p:cNvSpPr/>
            <p:nvPr/>
          </p:nvSpPr>
          <p:spPr>
            <a:xfrm>
              <a:off x="985442" y="2219013"/>
              <a:ext cx="4260215" cy="758825"/>
            </a:xfrm>
            <a:custGeom>
              <a:avLst/>
              <a:gdLst/>
              <a:ahLst/>
              <a:cxnLst/>
              <a:rect l="l" t="t" r="r" b="b"/>
              <a:pathLst>
                <a:path w="4260215" h="758825">
                  <a:moveTo>
                    <a:pt x="3962914" y="0"/>
                  </a:moveTo>
                  <a:lnTo>
                    <a:pt x="298246" y="0"/>
                  </a:lnTo>
                  <a:lnTo>
                    <a:pt x="240797" y="227"/>
                  </a:lnTo>
                  <a:lnTo>
                    <a:pt x="195253" y="1818"/>
                  </a:lnTo>
                  <a:lnTo>
                    <a:pt x="157308" y="6138"/>
                  </a:lnTo>
                  <a:lnTo>
                    <a:pt x="87143" y="32092"/>
                  </a:lnTo>
                  <a:lnTo>
                    <a:pt x="56622" y="56621"/>
                  </a:lnTo>
                  <a:lnTo>
                    <a:pt x="32092" y="87143"/>
                  </a:lnTo>
                  <a:lnTo>
                    <a:pt x="14550" y="122660"/>
                  </a:lnTo>
                  <a:lnTo>
                    <a:pt x="1818" y="195087"/>
                  </a:lnTo>
                  <a:lnTo>
                    <a:pt x="227" y="240240"/>
                  </a:lnTo>
                  <a:lnTo>
                    <a:pt x="0" y="296925"/>
                  </a:lnTo>
                  <a:lnTo>
                    <a:pt x="5" y="461336"/>
                  </a:lnTo>
                  <a:lnTo>
                    <a:pt x="227" y="517465"/>
                  </a:lnTo>
                  <a:lnTo>
                    <a:pt x="1818" y="563009"/>
                  </a:lnTo>
                  <a:lnTo>
                    <a:pt x="6143" y="600974"/>
                  </a:lnTo>
                  <a:lnTo>
                    <a:pt x="32092" y="671119"/>
                  </a:lnTo>
                  <a:lnTo>
                    <a:pt x="56622" y="701640"/>
                  </a:lnTo>
                  <a:lnTo>
                    <a:pt x="87143" y="726170"/>
                  </a:lnTo>
                  <a:lnTo>
                    <a:pt x="122660" y="743711"/>
                  </a:lnTo>
                  <a:lnTo>
                    <a:pt x="195087" y="756444"/>
                  </a:lnTo>
                  <a:lnTo>
                    <a:pt x="240240" y="758036"/>
                  </a:lnTo>
                  <a:lnTo>
                    <a:pt x="296925" y="758263"/>
                  </a:lnTo>
                  <a:lnTo>
                    <a:pt x="3961594" y="758263"/>
                  </a:lnTo>
                  <a:lnTo>
                    <a:pt x="4019043" y="758036"/>
                  </a:lnTo>
                  <a:lnTo>
                    <a:pt x="4064587" y="756444"/>
                  </a:lnTo>
                  <a:lnTo>
                    <a:pt x="4102532" y="752124"/>
                  </a:lnTo>
                  <a:lnTo>
                    <a:pt x="4172698" y="726170"/>
                  </a:lnTo>
                  <a:lnTo>
                    <a:pt x="4203219" y="701640"/>
                  </a:lnTo>
                  <a:lnTo>
                    <a:pt x="4227748" y="671119"/>
                  </a:lnTo>
                  <a:lnTo>
                    <a:pt x="4245289" y="635601"/>
                  </a:lnTo>
                  <a:lnTo>
                    <a:pt x="4258022" y="563174"/>
                  </a:lnTo>
                  <a:lnTo>
                    <a:pt x="4259614" y="518022"/>
                  </a:lnTo>
                  <a:lnTo>
                    <a:pt x="4259841" y="461336"/>
                  </a:lnTo>
                  <a:lnTo>
                    <a:pt x="4259836" y="296925"/>
                  </a:lnTo>
                  <a:lnTo>
                    <a:pt x="4259614" y="240797"/>
                  </a:lnTo>
                  <a:lnTo>
                    <a:pt x="4258022" y="195252"/>
                  </a:lnTo>
                  <a:lnTo>
                    <a:pt x="4253697" y="157287"/>
                  </a:lnTo>
                  <a:lnTo>
                    <a:pt x="4227748" y="87143"/>
                  </a:lnTo>
                  <a:lnTo>
                    <a:pt x="4203219" y="56621"/>
                  </a:lnTo>
                  <a:lnTo>
                    <a:pt x="4172698" y="32092"/>
                  </a:lnTo>
                  <a:lnTo>
                    <a:pt x="4137181" y="14550"/>
                  </a:lnTo>
                  <a:lnTo>
                    <a:pt x="4064752" y="1818"/>
                  </a:lnTo>
                  <a:lnTo>
                    <a:pt x="4019600" y="227"/>
                  </a:lnTo>
                  <a:lnTo>
                    <a:pt x="3962914" y="0"/>
                  </a:lnTo>
                  <a:close/>
                </a:path>
              </a:pathLst>
            </a:custGeom>
            <a:solidFill>
              <a:srgbClr val="288972"/>
            </a:solidFill>
          </p:spPr>
          <p:txBody>
            <a:bodyPr wrap="square" lIns="0" tIns="0" rIns="0" bIns="0" rtlCol="0"/>
            <a:lstStyle/>
            <a:p>
              <a:endParaRPr/>
            </a:p>
          </p:txBody>
        </p:sp>
        <p:sp>
          <p:nvSpPr>
            <p:cNvPr id="9" name="object 9"/>
            <p:cNvSpPr/>
            <p:nvPr/>
          </p:nvSpPr>
          <p:spPr>
            <a:xfrm>
              <a:off x="985442" y="2219013"/>
              <a:ext cx="4260215" cy="758825"/>
            </a:xfrm>
            <a:custGeom>
              <a:avLst/>
              <a:gdLst/>
              <a:ahLst/>
              <a:cxnLst/>
              <a:rect l="l" t="t" r="r" b="b"/>
              <a:pathLst>
                <a:path w="4260215" h="758825">
                  <a:moveTo>
                    <a:pt x="296926" y="0"/>
                  </a:moveTo>
                  <a:lnTo>
                    <a:pt x="3962914" y="0"/>
                  </a:lnTo>
                  <a:lnTo>
                    <a:pt x="4019600" y="227"/>
                  </a:lnTo>
                  <a:lnTo>
                    <a:pt x="4064752" y="1818"/>
                  </a:lnTo>
                  <a:lnTo>
                    <a:pt x="4137179" y="14550"/>
                  </a:lnTo>
                  <a:lnTo>
                    <a:pt x="4172697" y="32092"/>
                  </a:lnTo>
                  <a:lnTo>
                    <a:pt x="4203218" y="56621"/>
                  </a:lnTo>
                  <a:lnTo>
                    <a:pt x="4227748" y="87143"/>
                  </a:lnTo>
                  <a:lnTo>
                    <a:pt x="4245289" y="122660"/>
                  </a:lnTo>
                  <a:lnTo>
                    <a:pt x="4258022" y="195252"/>
                  </a:lnTo>
                  <a:lnTo>
                    <a:pt x="4259614" y="240797"/>
                  </a:lnTo>
                  <a:lnTo>
                    <a:pt x="4259841" y="298246"/>
                  </a:lnTo>
                  <a:lnTo>
                    <a:pt x="4259841" y="461336"/>
                  </a:lnTo>
                  <a:lnTo>
                    <a:pt x="4259614" y="518022"/>
                  </a:lnTo>
                  <a:lnTo>
                    <a:pt x="4258022" y="563175"/>
                  </a:lnTo>
                  <a:lnTo>
                    <a:pt x="4245289" y="635602"/>
                  </a:lnTo>
                  <a:lnTo>
                    <a:pt x="4227748" y="671119"/>
                  </a:lnTo>
                  <a:lnTo>
                    <a:pt x="4203218" y="701641"/>
                  </a:lnTo>
                  <a:lnTo>
                    <a:pt x="4172697" y="726170"/>
                  </a:lnTo>
                  <a:lnTo>
                    <a:pt x="4137179" y="743712"/>
                  </a:lnTo>
                  <a:lnTo>
                    <a:pt x="4064587" y="756444"/>
                  </a:lnTo>
                  <a:lnTo>
                    <a:pt x="4019043" y="758035"/>
                  </a:lnTo>
                  <a:lnTo>
                    <a:pt x="3961594" y="758263"/>
                  </a:lnTo>
                  <a:lnTo>
                    <a:pt x="296926" y="758263"/>
                  </a:lnTo>
                  <a:lnTo>
                    <a:pt x="240240" y="758035"/>
                  </a:lnTo>
                  <a:lnTo>
                    <a:pt x="195087" y="756444"/>
                  </a:lnTo>
                  <a:lnTo>
                    <a:pt x="122660" y="743712"/>
                  </a:lnTo>
                  <a:lnTo>
                    <a:pt x="87143" y="726170"/>
                  </a:lnTo>
                  <a:lnTo>
                    <a:pt x="56621" y="701641"/>
                  </a:lnTo>
                  <a:lnTo>
                    <a:pt x="32092" y="671119"/>
                  </a:lnTo>
                  <a:lnTo>
                    <a:pt x="14550" y="635602"/>
                  </a:lnTo>
                  <a:lnTo>
                    <a:pt x="1818" y="563010"/>
                  </a:lnTo>
                  <a:lnTo>
                    <a:pt x="227" y="517465"/>
                  </a:lnTo>
                  <a:lnTo>
                    <a:pt x="0" y="460016"/>
                  </a:lnTo>
                  <a:lnTo>
                    <a:pt x="0" y="296926"/>
                  </a:lnTo>
                  <a:lnTo>
                    <a:pt x="227" y="240240"/>
                  </a:lnTo>
                  <a:lnTo>
                    <a:pt x="1818" y="195087"/>
                  </a:lnTo>
                  <a:lnTo>
                    <a:pt x="14550" y="122660"/>
                  </a:lnTo>
                  <a:lnTo>
                    <a:pt x="32092" y="87143"/>
                  </a:lnTo>
                  <a:lnTo>
                    <a:pt x="56621" y="56621"/>
                  </a:lnTo>
                  <a:lnTo>
                    <a:pt x="87143" y="32092"/>
                  </a:lnTo>
                  <a:lnTo>
                    <a:pt x="122660" y="14550"/>
                  </a:lnTo>
                  <a:lnTo>
                    <a:pt x="195252" y="1818"/>
                  </a:lnTo>
                  <a:lnTo>
                    <a:pt x="240797" y="227"/>
                  </a:lnTo>
                  <a:lnTo>
                    <a:pt x="298246" y="0"/>
                  </a:lnTo>
                  <a:lnTo>
                    <a:pt x="296926" y="0"/>
                  </a:lnTo>
                  <a:close/>
                </a:path>
              </a:pathLst>
            </a:custGeom>
            <a:ln w="50799">
              <a:solidFill>
                <a:srgbClr val="FFFFFF"/>
              </a:solidFill>
            </a:ln>
          </p:spPr>
          <p:txBody>
            <a:bodyPr wrap="square" lIns="0" tIns="0" rIns="0" bIns="0" rtlCol="0"/>
            <a:lstStyle/>
            <a:p>
              <a:endParaRPr/>
            </a:p>
          </p:txBody>
        </p:sp>
      </p:grpSp>
      <p:sp>
        <p:nvSpPr>
          <p:cNvPr id="10" name="object 10"/>
          <p:cNvSpPr txBox="1"/>
          <p:nvPr/>
        </p:nvSpPr>
        <p:spPr>
          <a:xfrm>
            <a:off x="2197100" y="2400300"/>
            <a:ext cx="1844039"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FFFF"/>
                </a:solidFill>
                <a:latin typeface="Arial MT"/>
                <a:cs typeface="Arial MT"/>
              </a:rPr>
              <a:t>Web</a:t>
            </a:r>
            <a:r>
              <a:rPr sz="2400" spc="-55" dirty="0">
                <a:solidFill>
                  <a:srgbClr val="FFFFFF"/>
                </a:solidFill>
                <a:latin typeface="Arial MT"/>
                <a:cs typeface="Arial MT"/>
              </a:rPr>
              <a:t> </a:t>
            </a:r>
            <a:r>
              <a:rPr sz="2400" spc="-10" dirty="0">
                <a:solidFill>
                  <a:srgbClr val="FFFFFF"/>
                </a:solidFill>
                <a:latin typeface="Arial MT"/>
                <a:cs typeface="Arial MT"/>
              </a:rPr>
              <a:t>Browser</a:t>
            </a:r>
            <a:endParaRPr sz="2400">
              <a:latin typeface="Arial MT"/>
              <a:cs typeface="Arial MT"/>
            </a:endParaRPr>
          </a:p>
        </p:txBody>
      </p:sp>
      <p:sp>
        <p:nvSpPr>
          <p:cNvPr id="11" name="object 11"/>
          <p:cNvSpPr/>
          <p:nvPr/>
        </p:nvSpPr>
        <p:spPr>
          <a:xfrm>
            <a:off x="3206642" y="3366618"/>
            <a:ext cx="2041525" cy="641350"/>
          </a:xfrm>
          <a:custGeom>
            <a:avLst/>
            <a:gdLst/>
            <a:ahLst/>
            <a:cxnLst/>
            <a:rect l="l" t="t" r="r" b="b"/>
            <a:pathLst>
              <a:path w="2041525" h="641350">
                <a:moveTo>
                  <a:pt x="1777826" y="0"/>
                </a:moveTo>
                <a:lnTo>
                  <a:pt x="264687" y="0"/>
                </a:lnTo>
                <a:lnTo>
                  <a:pt x="213702" y="201"/>
                </a:lnTo>
                <a:lnTo>
                  <a:pt x="173282"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6" y="639353"/>
                </a:lnTo>
                <a:lnTo>
                  <a:pt x="213207" y="640765"/>
                </a:lnTo>
                <a:lnTo>
                  <a:pt x="263514" y="640967"/>
                </a:lnTo>
                <a:lnTo>
                  <a:pt x="1776655" y="640967"/>
                </a:lnTo>
                <a:lnTo>
                  <a:pt x="1827639" y="640765"/>
                </a:lnTo>
                <a:lnTo>
                  <a:pt x="1868059" y="639353"/>
                </a:lnTo>
                <a:lnTo>
                  <a:pt x="1932482" y="628054"/>
                </a:lnTo>
                <a:lnTo>
                  <a:pt x="1991090" y="590717"/>
                </a:lnTo>
                <a:lnTo>
                  <a:pt x="2028427" y="532109"/>
                </a:lnTo>
                <a:lnTo>
                  <a:pt x="2039731" y="467684"/>
                </a:lnTo>
                <a:lnTo>
                  <a:pt x="2041139" y="427759"/>
                </a:lnTo>
                <a:lnTo>
                  <a:pt x="2041340" y="377452"/>
                </a:lnTo>
                <a:lnTo>
                  <a:pt x="2041336" y="263516"/>
                </a:lnTo>
                <a:lnTo>
                  <a:pt x="2041139" y="213702"/>
                </a:lnTo>
                <a:lnTo>
                  <a:pt x="2039710" y="173136"/>
                </a:lnTo>
                <a:lnTo>
                  <a:pt x="2028427" y="108859"/>
                </a:lnTo>
                <a:lnTo>
                  <a:pt x="1991090" y="50251"/>
                </a:lnTo>
                <a:lnTo>
                  <a:pt x="1932482"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12" name="object 12"/>
          <p:cNvSpPr txBox="1"/>
          <p:nvPr/>
        </p:nvSpPr>
        <p:spPr>
          <a:xfrm>
            <a:off x="3924300" y="3479800"/>
            <a:ext cx="61849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FFFFF"/>
                </a:solidFill>
                <a:latin typeface="Arial MT"/>
                <a:cs typeface="Arial MT"/>
              </a:rPr>
              <a:t>URL</a:t>
            </a:r>
            <a:endParaRPr sz="2400">
              <a:latin typeface="Arial MT"/>
              <a:cs typeface="Arial MT"/>
            </a:endParaRPr>
          </a:p>
        </p:txBody>
      </p:sp>
      <p:sp>
        <p:nvSpPr>
          <p:cNvPr id="13" name="object 13"/>
          <p:cNvSpPr/>
          <p:nvPr/>
        </p:nvSpPr>
        <p:spPr>
          <a:xfrm>
            <a:off x="966897" y="3366618"/>
            <a:ext cx="2041525" cy="641350"/>
          </a:xfrm>
          <a:custGeom>
            <a:avLst/>
            <a:gdLst/>
            <a:ahLst/>
            <a:cxnLst/>
            <a:rect l="l" t="t" r="r" b="b"/>
            <a:pathLst>
              <a:path w="2041525" h="641350">
                <a:moveTo>
                  <a:pt x="1777826" y="0"/>
                </a:moveTo>
                <a:lnTo>
                  <a:pt x="264686" y="0"/>
                </a:lnTo>
                <a:lnTo>
                  <a:pt x="213702" y="201"/>
                </a:lnTo>
                <a:lnTo>
                  <a:pt x="173282"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5" y="639353"/>
                </a:lnTo>
                <a:lnTo>
                  <a:pt x="213207" y="640765"/>
                </a:lnTo>
                <a:lnTo>
                  <a:pt x="263515" y="640967"/>
                </a:lnTo>
                <a:lnTo>
                  <a:pt x="1776654" y="640967"/>
                </a:lnTo>
                <a:lnTo>
                  <a:pt x="1827638" y="640765"/>
                </a:lnTo>
                <a:lnTo>
                  <a:pt x="1868058" y="639353"/>
                </a:lnTo>
                <a:lnTo>
                  <a:pt x="1932483" y="628054"/>
                </a:lnTo>
                <a:lnTo>
                  <a:pt x="1991090" y="590717"/>
                </a:lnTo>
                <a:lnTo>
                  <a:pt x="2028427" y="532109"/>
                </a:lnTo>
                <a:lnTo>
                  <a:pt x="2039732" y="467684"/>
                </a:lnTo>
                <a:lnTo>
                  <a:pt x="2041139" y="427759"/>
                </a:lnTo>
                <a:lnTo>
                  <a:pt x="2041341" y="377452"/>
                </a:lnTo>
                <a:lnTo>
                  <a:pt x="2041336" y="263516"/>
                </a:lnTo>
                <a:lnTo>
                  <a:pt x="2041139" y="213702"/>
                </a:lnTo>
                <a:lnTo>
                  <a:pt x="2039710" y="173136"/>
                </a:lnTo>
                <a:lnTo>
                  <a:pt x="2028427" y="108859"/>
                </a:lnTo>
                <a:lnTo>
                  <a:pt x="1991090" y="50251"/>
                </a:lnTo>
                <a:lnTo>
                  <a:pt x="1932483"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14" name="object 14"/>
          <p:cNvSpPr txBox="1"/>
          <p:nvPr/>
        </p:nvSpPr>
        <p:spPr>
          <a:xfrm>
            <a:off x="1358900" y="3479800"/>
            <a:ext cx="1262380" cy="391160"/>
          </a:xfrm>
          <a:prstGeom prst="rect">
            <a:avLst/>
          </a:prstGeom>
        </p:spPr>
        <p:txBody>
          <a:bodyPr vert="horz" wrap="square" lIns="0" tIns="12700" rIns="0" bIns="0" rtlCol="0">
            <a:spAutoFit/>
          </a:bodyPr>
          <a:lstStyle/>
          <a:p>
            <a:pPr marL="12700">
              <a:lnSpc>
                <a:spcPct val="100000"/>
              </a:lnSpc>
              <a:spcBef>
                <a:spcPts val="100"/>
              </a:spcBef>
            </a:pPr>
            <a:r>
              <a:rPr sz="2400" spc="-405" dirty="0">
                <a:solidFill>
                  <a:srgbClr val="FFFFFF"/>
                </a:solidFill>
                <a:latin typeface="Arial MT"/>
                <a:cs typeface="Arial MT"/>
              </a:rPr>
              <a:t>T</a:t>
            </a:r>
            <a:r>
              <a:rPr sz="2400" spc="15" dirty="0">
                <a:solidFill>
                  <a:srgbClr val="FFFFFF"/>
                </a:solidFill>
                <a:latin typeface="Arial MT"/>
                <a:cs typeface="Arial MT"/>
              </a:rPr>
              <a:t>emplate</a:t>
            </a:r>
            <a:endParaRPr sz="2400">
              <a:latin typeface="Arial MT"/>
              <a:cs typeface="Arial MT"/>
            </a:endParaRPr>
          </a:p>
        </p:txBody>
      </p:sp>
      <p:sp>
        <p:nvSpPr>
          <p:cNvPr id="15" name="object 15"/>
          <p:cNvSpPr/>
          <p:nvPr/>
        </p:nvSpPr>
        <p:spPr>
          <a:xfrm>
            <a:off x="985442" y="4396929"/>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8"/>
                </a:lnTo>
                <a:lnTo>
                  <a:pt x="55996" y="55997"/>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6"/>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6"/>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7"/>
                </a:lnTo>
                <a:lnTo>
                  <a:pt x="4173659" y="31738"/>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6" name="object 16"/>
          <p:cNvSpPr txBox="1"/>
          <p:nvPr/>
        </p:nvSpPr>
        <p:spPr>
          <a:xfrm>
            <a:off x="2781300" y="4508500"/>
            <a:ext cx="663575" cy="391160"/>
          </a:xfrm>
          <a:prstGeom prst="rect">
            <a:avLst/>
          </a:prstGeom>
        </p:spPr>
        <p:txBody>
          <a:bodyPr vert="horz" wrap="square" lIns="0" tIns="12700" rIns="0" bIns="0" rtlCol="0">
            <a:spAutoFit/>
          </a:bodyPr>
          <a:lstStyle/>
          <a:p>
            <a:pPr marL="12700">
              <a:lnSpc>
                <a:spcPct val="100000"/>
              </a:lnSpc>
              <a:spcBef>
                <a:spcPts val="100"/>
              </a:spcBef>
            </a:pPr>
            <a:r>
              <a:rPr sz="2400" spc="-180" dirty="0">
                <a:solidFill>
                  <a:srgbClr val="FFFFFF"/>
                </a:solidFill>
                <a:latin typeface="Arial MT"/>
                <a:cs typeface="Arial MT"/>
              </a:rPr>
              <a:t>V</a:t>
            </a:r>
            <a:r>
              <a:rPr sz="2400" spc="-5" dirty="0">
                <a:solidFill>
                  <a:srgbClr val="FFFFFF"/>
                </a:solidFill>
                <a:latin typeface="Arial MT"/>
                <a:cs typeface="Arial MT"/>
              </a:rPr>
              <a:t>iew</a:t>
            </a:r>
            <a:endParaRPr sz="2400">
              <a:latin typeface="Arial MT"/>
              <a:cs typeface="Arial MT"/>
            </a:endParaRPr>
          </a:p>
        </p:txBody>
      </p:sp>
      <p:sp>
        <p:nvSpPr>
          <p:cNvPr id="17" name="object 17"/>
          <p:cNvSpPr/>
          <p:nvPr/>
        </p:nvSpPr>
        <p:spPr>
          <a:xfrm>
            <a:off x="985442" y="6325896"/>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7"/>
                </a:lnTo>
                <a:lnTo>
                  <a:pt x="55996" y="55996"/>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5"/>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5"/>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6"/>
                </a:lnTo>
                <a:lnTo>
                  <a:pt x="4173659" y="31737"/>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8" name="object 18"/>
          <p:cNvSpPr txBox="1"/>
          <p:nvPr/>
        </p:nvSpPr>
        <p:spPr>
          <a:xfrm>
            <a:off x="2679700" y="6438900"/>
            <a:ext cx="872490"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FF"/>
                </a:solidFill>
                <a:latin typeface="Arial MT"/>
                <a:cs typeface="Arial MT"/>
              </a:rPr>
              <a:t>Model</a:t>
            </a:r>
            <a:endParaRPr sz="2400" dirty="0">
              <a:latin typeface="Arial MT"/>
              <a:cs typeface="Arial MT"/>
            </a:endParaRPr>
          </a:p>
        </p:txBody>
      </p:sp>
      <p:sp>
        <p:nvSpPr>
          <p:cNvPr id="19" name="object 19"/>
          <p:cNvSpPr/>
          <p:nvPr/>
        </p:nvSpPr>
        <p:spPr>
          <a:xfrm>
            <a:off x="3661138" y="5361413"/>
            <a:ext cx="1586865" cy="641350"/>
          </a:xfrm>
          <a:custGeom>
            <a:avLst/>
            <a:gdLst/>
            <a:ahLst/>
            <a:cxnLst/>
            <a:rect l="l" t="t" r="r" b="b"/>
            <a:pathLst>
              <a:path w="1586864" h="641350">
                <a:moveTo>
                  <a:pt x="1323329" y="0"/>
                </a:moveTo>
                <a:lnTo>
                  <a:pt x="264687" y="0"/>
                </a:lnTo>
                <a:lnTo>
                  <a:pt x="213702" y="201"/>
                </a:lnTo>
                <a:lnTo>
                  <a:pt x="173282" y="1614"/>
                </a:lnTo>
                <a:lnTo>
                  <a:pt x="108858" y="12913"/>
                </a:lnTo>
                <a:lnTo>
                  <a:pt x="50250" y="50250"/>
                </a:lnTo>
                <a:lnTo>
                  <a:pt x="12913" y="108858"/>
                </a:lnTo>
                <a:lnTo>
                  <a:pt x="1609" y="173281"/>
                </a:lnTo>
                <a:lnTo>
                  <a:pt x="201" y="213207"/>
                </a:lnTo>
                <a:lnTo>
                  <a:pt x="0" y="263514"/>
                </a:lnTo>
                <a:lnTo>
                  <a:pt x="4" y="377451"/>
                </a:lnTo>
                <a:lnTo>
                  <a:pt x="201" y="427265"/>
                </a:lnTo>
                <a:lnTo>
                  <a:pt x="1630" y="467831"/>
                </a:lnTo>
                <a:lnTo>
                  <a:pt x="12913" y="532108"/>
                </a:lnTo>
                <a:lnTo>
                  <a:pt x="50250" y="590716"/>
                </a:lnTo>
                <a:lnTo>
                  <a:pt x="108858" y="628053"/>
                </a:lnTo>
                <a:lnTo>
                  <a:pt x="173136" y="639353"/>
                </a:lnTo>
                <a:lnTo>
                  <a:pt x="213207" y="640765"/>
                </a:lnTo>
                <a:lnTo>
                  <a:pt x="263514" y="640967"/>
                </a:lnTo>
                <a:lnTo>
                  <a:pt x="1322158" y="640967"/>
                </a:lnTo>
                <a:lnTo>
                  <a:pt x="1373143" y="640765"/>
                </a:lnTo>
                <a:lnTo>
                  <a:pt x="1413563" y="639353"/>
                </a:lnTo>
                <a:lnTo>
                  <a:pt x="1477986" y="628053"/>
                </a:lnTo>
                <a:lnTo>
                  <a:pt x="1536594" y="590716"/>
                </a:lnTo>
                <a:lnTo>
                  <a:pt x="1573931" y="532108"/>
                </a:lnTo>
                <a:lnTo>
                  <a:pt x="1585235" y="467684"/>
                </a:lnTo>
                <a:lnTo>
                  <a:pt x="1586642" y="427759"/>
                </a:lnTo>
                <a:lnTo>
                  <a:pt x="1586844" y="377451"/>
                </a:lnTo>
                <a:lnTo>
                  <a:pt x="1586840" y="263514"/>
                </a:lnTo>
                <a:lnTo>
                  <a:pt x="1586642" y="213701"/>
                </a:lnTo>
                <a:lnTo>
                  <a:pt x="1585213" y="173135"/>
                </a:lnTo>
                <a:lnTo>
                  <a:pt x="1573931" y="108858"/>
                </a:lnTo>
                <a:lnTo>
                  <a:pt x="1536594" y="50250"/>
                </a:lnTo>
                <a:lnTo>
                  <a:pt x="1477986" y="12913"/>
                </a:lnTo>
                <a:lnTo>
                  <a:pt x="1413709" y="1614"/>
                </a:lnTo>
                <a:lnTo>
                  <a:pt x="1373637" y="201"/>
                </a:lnTo>
                <a:lnTo>
                  <a:pt x="1323329" y="0"/>
                </a:lnTo>
                <a:close/>
              </a:path>
            </a:pathLst>
          </a:custGeom>
          <a:solidFill>
            <a:srgbClr val="288972"/>
          </a:solidFill>
        </p:spPr>
        <p:txBody>
          <a:bodyPr wrap="square" lIns="0" tIns="0" rIns="0" bIns="0" rtlCol="0"/>
          <a:lstStyle/>
          <a:p>
            <a:endParaRPr/>
          </a:p>
        </p:txBody>
      </p:sp>
      <p:sp>
        <p:nvSpPr>
          <p:cNvPr id="20" name="object 20"/>
          <p:cNvSpPr txBox="1"/>
          <p:nvPr/>
        </p:nvSpPr>
        <p:spPr>
          <a:xfrm>
            <a:off x="4089400" y="5473700"/>
            <a:ext cx="725805" cy="39116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FFFFFF"/>
                </a:solidFill>
                <a:latin typeface="Arial MT"/>
                <a:cs typeface="Arial MT"/>
              </a:rPr>
              <a:t>Fo</a:t>
            </a:r>
            <a:r>
              <a:rPr sz="2400" spc="10" dirty="0">
                <a:solidFill>
                  <a:srgbClr val="FFFFFF"/>
                </a:solidFill>
                <a:latin typeface="Arial MT"/>
                <a:cs typeface="Arial MT"/>
              </a:rPr>
              <a:t>r</a:t>
            </a:r>
            <a:r>
              <a:rPr sz="2400" dirty="0">
                <a:solidFill>
                  <a:srgbClr val="FFFFFF"/>
                </a:solidFill>
                <a:latin typeface="Arial MT"/>
                <a:cs typeface="Arial MT"/>
              </a:rPr>
              <a:t>m</a:t>
            </a:r>
            <a:endParaRPr sz="2400">
              <a:latin typeface="Arial MT"/>
              <a:cs typeface="Arial MT"/>
            </a:endParaRPr>
          </a:p>
        </p:txBody>
      </p:sp>
      <p:sp>
        <p:nvSpPr>
          <p:cNvPr id="21" name="object 21"/>
          <p:cNvSpPr/>
          <p:nvPr/>
        </p:nvSpPr>
        <p:spPr>
          <a:xfrm>
            <a:off x="982426" y="8254862"/>
            <a:ext cx="4260215" cy="641350"/>
          </a:xfrm>
          <a:custGeom>
            <a:avLst/>
            <a:gdLst/>
            <a:ahLst/>
            <a:cxnLst/>
            <a:rect l="l" t="t" r="r" b="b"/>
            <a:pathLst>
              <a:path w="4260215" h="641350">
                <a:moveTo>
                  <a:pt x="3966192" y="0"/>
                </a:moveTo>
                <a:lnTo>
                  <a:pt x="294953" y="0"/>
                </a:lnTo>
                <a:lnTo>
                  <a:pt x="238138" y="224"/>
                </a:lnTo>
                <a:lnTo>
                  <a:pt x="193097" y="1798"/>
                </a:lnTo>
                <a:lnTo>
                  <a:pt x="121306" y="14390"/>
                </a:lnTo>
                <a:lnTo>
                  <a:pt x="86181" y="31738"/>
                </a:lnTo>
                <a:lnTo>
                  <a:pt x="55996" y="55996"/>
                </a:lnTo>
                <a:lnTo>
                  <a:pt x="31737" y="86181"/>
                </a:lnTo>
                <a:lnTo>
                  <a:pt x="14389" y="121306"/>
                </a:lnTo>
                <a:lnTo>
                  <a:pt x="1798" y="192934"/>
                </a:lnTo>
                <a:lnTo>
                  <a:pt x="224" y="237588"/>
                </a:lnTo>
                <a:lnTo>
                  <a:pt x="0" y="293648"/>
                </a:lnTo>
                <a:lnTo>
                  <a:pt x="5" y="347319"/>
                </a:lnTo>
                <a:lnTo>
                  <a:pt x="224" y="402828"/>
                </a:lnTo>
                <a:lnTo>
                  <a:pt x="1798" y="447870"/>
                </a:lnTo>
                <a:lnTo>
                  <a:pt x="14389" y="519660"/>
                </a:lnTo>
                <a:lnTo>
                  <a:pt x="31737" y="554785"/>
                </a:lnTo>
                <a:lnTo>
                  <a:pt x="55996" y="584970"/>
                </a:lnTo>
                <a:lnTo>
                  <a:pt x="86181" y="609229"/>
                </a:lnTo>
                <a:lnTo>
                  <a:pt x="121306" y="626577"/>
                </a:lnTo>
                <a:lnTo>
                  <a:pt x="192934" y="639168"/>
                </a:lnTo>
                <a:lnTo>
                  <a:pt x="237587" y="640742"/>
                </a:lnTo>
                <a:lnTo>
                  <a:pt x="293647" y="640967"/>
                </a:lnTo>
                <a:lnTo>
                  <a:pt x="3964887" y="640967"/>
                </a:lnTo>
                <a:lnTo>
                  <a:pt x="4021702" y="640742"/>
                </a:lnTo>
                <a:lnTo>
                  <a:pt x="4066743" y="639168"/>
                </a:lnTo>
                <a:lnTo>
                  <a:pt x="4138534" y="626577"/>
                </a:lnTo>
                <a:lnTo>
                  <a:pt x="4173659" y="609229"/>
                </a:lnTo>
                <a:lnTo>
                  <a:pt x="4203844" y="584970"/>
                </a:lnTo>
                <a:lnTo>
                  <a:pt x="4228103" y="554785"/>
                </a:lnTo>
                <a:lnTo>
                  <a:pt x="4245450" y="519660"/>
                </a:lnTo>
                <a:lnTo>
                  <a:pt x="4258042" y="448033"/>
                </a:lnTo>
                <a:lnTo>
                  <a:pt x="4259616" y="403379"/>
                </a:lnTo>
                <a:lnTo>
                  <a:pt x="4259841" y="347319"/>
                </a:lnTo>
                <a:lnTo>
                  <a:pt x="4259835" y="293648"/>
                </a:lnTo>
                <a:lnTo>
                  <a:pt x="4259616" y="238138"/>
                </a:lnTo>
                <a:lnTo>
                  <a:pt x="4258042" y="193097"/>
                </a:lnTo>
                <a:lnTo>
                  <a:pt x="4245450" y="121306"/>
                </a:lnTo>
                <a:lnTo>
                  <a:pt x="4228103" y="86181"/>
                </a:lnTo>
                <a:lnTo>
                  <a:pt x="4203844" y="55996"/>
                </a:lnTo>
                <a:lnTo>
                  <a:pt x="4173659" y="31738"/>
                </a:lnTo>
                <a:lnTo>
                  <a:pt x="4138534" y="14390"/>
                </a:lnTo>
                <a:lnTo>
                  <a:pt x="4066906" y="1798"/>
                </a:lnTo>
                <a:lnTo>
                  <a:pt x="4022253" y="224"/>
                </a:lnTo>
                <a:lnTo>
                  <a:pt x="3966192" y="0"/>
                </a:lnTo>
                <a:close/>
              </a:path>
            </a:pathLst>
          </a:custGeom>
          <a:solidFill>
            <a:srgbClr val="288972"/>
          </a:solidFill>
        </p:spPr>
        <p:txBody>
          <a:bodyPr wrap="square" lIns="0" tIns="0" rIns="0" bIns="0" rtlCol="0"/>
          <a:lstStyle/>
          <a:p>
            <a:endParaRPr/>
          </a:p>
        </p:txBody>
      </p:sp>
      <p:sp>
        <p:nvSpPr>
          <p:cNvPr id="22" name="object 22"/>
          <p:cNvSpPr txBox="1"/>
          <p:nvPr/>
        </p:nvSpPr>
        <p:spPr>
          <a:xfrm>
            <a:off x="2438400" y="8369300"/>
            <a:ext cx="1346835"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FFFFF"/>
                </a:solidFill>
                <a:latin typeface="Arial MT"/>
                <a:cs typeface="Arial MT"/>
              </a:rPr>
              <a:t>Database</a:t>
            </a:r>
            <a:endParaRPr sz="2400">
              <a:latin typeface="Arial MT"/>
              <a:cs typeface="Arial MT"/>
            </a:endParaRPr>
          </a:p>
        </p:txBody>
      </p:sp>
      <p:sp>
        <p:nvSpPr>
          <p:cNvPr id="23" name="object 23"/>
          <p:cNvSpPr/>
          <p:nvPr/>
        </p:nvSpPr>
        <p:spPr>
          <a:xfrm>
            <a:off x="3678465" y="7290380"/>
            <a:ext cx="1552575" cy="641350"/>
          </a:xfrm>
          <a:custGeom>
            <a:avLst/>
            <a:gdLst/>
            <a:ahLst/>
            <a:cxnLst/>
            <a:rect l="l" t="t" r="r" b="b"/>
            <a:pathLst>
              <a:path w="1552575" h="641350">
                <a:moveTo>
                  <a:pt x="1288676" y="0"/>
                </a:moveTo>
                <a:lnTo>
                  <a:pt x="264687" y="0"/>
                </a:lnTo>
                <a:lnTo>
                  <a:pt x="213702" y="201"/>
                </a:lnTo>
                <a:lnTo>
                  <a:pt x="173282" y="1614"/>
                </a:lnTo>
                <a:lnTo>
                  <a:pt x="108858" y="12913"/>
                </a:lnTo>
                <a:lnTo>
                  <a:pt x="50250" y="50250"/>
                </a:lnTo>
                <a:lnTo>
                  <a:pt x="12913" y="108859"/>
                </a:lnTo>
                <a:lnTo>
                  <a:pt x="1609" y="173282"/>
                </a:lnTo>
                <a:lnTo>
                  <a:pt x="201" y="213207"/>
                </a:lnTo>
                <a:lnTo>
                  <a:pt x="0" y="263514"/>
                </a:lnTo>
                <a:lnTo>
                  <a:pt x="4" y="377452"/>
                </a:lnTo>
                <a:lnTo>
                  <a:pt x="201" y="427265"/>
                </a:lnTo>
                <a:lnTo>
                  <a:pt x="1630" y="467831"/>
                </a:lnTo>
                <a:lnTo>
                  <a:pt x="12913" y="532109"/>
                </a:lnTo>
                <a:lnTo>
                  <a:pt x="50250" y="590717"/>
                </a:lnTo>
                <a:lnTo>
                  <a:pt x="108858" y="628054"/>
                </a:lnTo>
                <a:lnTo>
                  <a:pt x="173136" y="639353"/>
                </a:lnTo>
                <a:lnTo>
                  <a:pt x="213207" y="640765"/>
                </a:lnTo>
                <a:lnTo>
                  <a:pt x="263514" y="640967"/>
                </a:lnTo>
                <a:lnTo>
                  <a:pt x="1287505" y="640967"/>
                </a:lnTo>
                <a:lnTo>
                  <a:pt x="1338490" y="640765"/>
                </a:lnTo>
                <a:lnTo>
                  <a:pt x="1378909" y="639353"/>
                </a:lnTo>
                <a:lnTo>
                  <a:pt x="1443333" y="628054"/>
                </a:lnTo>
                <a:lnTo>
                  <a:pt x="1501940" y="590717"/>
                </a:lnTo>
                <a:lnTo>
                  <a:pt x="1539278" y="532109"/>
                </a:lnTo>
                <a:lnTo>
                  <a:pt x="1550582" y="467684"/>
                </a:lnTo>
                <a:lnTo>
                  <a:pt x="1551989" y="427759"/>
                </a:lnTo>
                <a:lnTo>
                  <a:pt x="1552191" y="377452"/>
                </a:lnTo>
                <a:lnTo>
                  <a:pt x="1552186" y="263514"/>
                </a:lnTo>
                <a:lnTo>
                  <a:pt x="1551989" y="213702"/>
                </a:lnTo>
                <a:lnTo>
                  <a:pt x="1550560" y="173136"/>
                </a:lnTo>
                <a:lnTo>
                  <a:pt x="1539278" y="108859"/>
                </a:lnTo>
                <a:lnTo>
                  <a:pt x="1501940" y="50250"/>
                </a:lnTo>
                <a:lnTo>
                  <a:pt x="1443333" y="12913"/>
                </a:lnTo>
                <a:lnTo>
                  <a:pt x="1379056" y="1614"/>
                </a:lnTo>
                <a:lnTo>
                  <a:pt x="1338984" y="201"/>
                </a:lnTo>
                <a:lnTo>
                  <a:pt x="1288676" y="0"/>
                </a:lnTo>
                <a:close/>
              </a:path>
            </a:pathLst>
          </a:custGeom>
          <a:solidFill>
            <a:srgbClr val="288972"/>
          </a:solidFill>
        </p:spPr>
        <p:txBody>
          <a:bodyPr wrap="square" lIns="0" tIns="0" rIns="0" bIns="0" rtlCol="0"/>
          <a:lstStyle/>
          <a:p>
            <a:endParaRPr/>
          </a:p>
        </p:txBody>
      </p:sp>
      <p:sp>
        <p:nvSpPr>
          <p:cNvPr id="24" name="object 24"/>
          <p:cNvSpPr txBox="1"/>
          <p:nvPr/>
        </p:nvSpPr>
        <p:spPr>
          <a:xfrm>
            <a:off x="4000500" y="7404100"/>
            <a:ext cx="906144"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FF"/>
                </a:solidFill>
                <a:latin typeface="Arial MT"/>
                <a:cs typeface="Arial MT"/>
              </a:rPr>
              <a:t>Admin</a:t>
            </a:r>
            <a:endParaRPr sz="2400">
              <a:latin typeface="Arial MT"/>
              <a:cs typeface="Arial MT"/>
            </a:endParaRPr>
          </a:p>
        </p:txBody>
      </p:sp>
      <p:grpSp>
        <p:nvGrpSpPr>
          <p:cNvPr id="25" name="object 25"/>
          <p:cNvGrpSpPr/>
          <p:nvPr/>
        </p:nvGrpSpPr>
        <p:grpSpPr>
          <a:xfrm>
            <a:off x="1880887" y="2916116"/>
            <a:ext cx="2680970" cy="5466080"/>
            <a:chOff x="1880887" y="2916116"/>
            <a:chExt cx="2680970" cy="5466080"/>
          </a:xfrm>
        </p:grpSpPr>
        <p:sp>
          <p:nvSpPr>
            <p:cNvPr id="26" name="object 26"/>
            <p:cNvSpPr/>
            <p:nvPr/>
          </p:nvSpPr>
          <p:spPr>
            <a:xfrm>
              <a:off x="1987567" y="3104077"/>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7" name="object 27"/>
            <p:cNvSpPr/>
            <p:nvPr/>
          </p:nvSpPr>
          <p:spPr>
            <a:xfrm>
              <a:off x="1880887" y="2916116"/>
              <a:ext cx="213360" cy="213360"/>
            </a:xfrm>
            <a:custGeom>
              <a:avLst/>
              <a:gdLst/>
              <a:ahLst/>
              <a:cxnLst/>
              <a:rect l="l" t="t" r="r" b="b"/>
              <a:pathLst>
                <a:path w="213360" h="213360">
                  <a:moveTo>
                    <a:pt x="106679" y="0"/>
                  </a:moveTo>
                  <a:lnTo>
                    <a:pt x="0" y="213359"/>
                  </a:lnTo>
                  <a:lnTo>
                    <a:pt x="213359" y="213359"/>
                  </a:lnTo>
                  <a:lnTo>
                    <a:pt x="106679" y="0"/>
                  </a:lnTo>
                  <a:close/>
                </a:path>
              </a:pathLst>
            </a:custGeom>
            <a:solidFill>
              <a:srgbClr val="FFFFFF"/>
            </a:solidFill>
          </p:spPr>
          <p:txBody>
            <a:bodyPr wrap="square" lIns="0" tIns="0" rIns="0" bIns="0" rtlCol="0"/>
            <a:lstStyle/>
            <a:p>
              <a:endParaRPr/>
            </a:p>
          </p:txBody>
        </p:sp>
        <p:sp>
          <p:nvSpPr>
            <p:cNvPr id="28" name="object 28"/>
            <p:cNvSpPr/>
            <p:nvPr/>
          </p:nvSpPr>
          <p:spPr>
            <a:xfrm>
              <a:off x="1987567" y="4134574"/>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9" name="object 29"/>
            <p:cNvSpPr/>
            <p:nvPr/>
          </p:nvSpPr>
          <p:spPr>
            <a:xfrm>
              <a:off x="1880887" y="3946613"/>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0" name="object 30"/>
            <p:cNvSpPr/>
            <p:nvPr/>
          </p:nvSpPr>
          <p:spPr>
            <a:xfrm>
              <a:off x="4227313" y="3946613"/>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31" name="object 31"/>
            <p:cNvSpPr/>
            <p:nvPr/>
          </p:nvSpPr>
          <p:spPr>
            <a:xfrm>
              <a:off x="4120632" y="4249418"/>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32" name="object 32"/>
            <p:cNvSpPr/>
            <p:nvPr/>
          </p:nvSpPr>
          <p:spPr>
            <a:xfrm>
              <a:off x="4227313" y="2916116"/>
              <a:ext cx="0" cy="328295"/>
            </a:xfrm>
            <a:custGeom>
              <a:avLst/>
              <a:gdLst/>
              <a:ahLst/>
              <a:cxnLst/>
              <a:rect l="l" t="t" r="r" b="b"/>
              <a:pathLst>
                <a:path h="328294">
                  <a:moveTo>
                    <a:pt x="0" y="0"/>
                  </a:moveTo>
                  <a:lnTo>
                    <a:pt x="0" y="328204"/>
                  </a:lnTo>
                </a:path>
              </a:pathLst>
            </a:custGeom>
            <a:ln w="50800">
              <a:solidFill>
                <a:srgbClr val="FFFFFF"/>
              </a:solidFill>
            </a:ln>
          </p:spPr>
          <p:txBody>
            <a:bodyPr wrap="square" lIns="0" tIns="0" rIns="0" bIns="0" rtlCol="0"/>
            <a:lstStyle/>
            <a:p>
              <a:endParaRPr/>
            </a:p>
          </p:txBody>
        </p:sp>
        <p:sp>
          <p:nvSpPr>
            <p:cNvPr id="33" name="object 33"/>
            <p:cNvSpPr/>
            <p:nvPr/>
          </p:nvSpPr>
          <p:spPr>
            <a:xfrm>
              <a:off x="4120632" y="3218921"/>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34" name="object 34"/>
            <p:cNvSpPr/>
            <p:nvPr/>
          </p:nvSpPr>
          <p:spPr>
            <a:xfrm>
              <a:off x="4454560" y="6895939"/>
              <a:ext cx="0" cy="302895"/>
            </a:xfrm>
            <a:custGeom>
              <a:avLst/>
              <a:gdLst/>
              <a:ahLst/>
              <a:cxnLst/>
              <a:rect l="l" t="t" r="r" b="b"/>
              <a:pathLst>
                <a:path h="302895">
                  <a:moveTo>
                    <a:pt x="0" y="0"/>
                  </a:moveTo>
                  <a:lnTo>
                    <a:pt x="0" y="302804"/>
                  </a:lnTo>
                </a:path>
              </a:pathLst>
            </a:custGeom>
            <a:ln w="50800">
              <a:solidFill>
                <a:srgbClr val="A6AAA9"/>
              </a:solidFill>
            </a:ln>
          </p:spPr>
          <p:txBody>
            <a:bodyPr wrap="square" lIns="0" tIns="0" rIns="0" bIns="0" rtlCol="0"/>
            <a:lstStyle/>
            <a:p>
              <a:endParaRPr/>
            </a:p>
          </p:txBody>
        </p:sp>
        <p:sp>
          <p:nvSpPr>
            <p:cNvPr id="35" name="object 35"/>
            <p:cNvSpPr/>
            <p:nvPr/>
          </p:nvSpPr>
          <p:spPr>
            <a:xfrm>
              <a:off x="4347880" y="717334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6" name="object 36"/>
            <p:cNvSpPr/>
            <p:nvPr/>
          </p:nvSpPr>
          <p:spPr>
            <a:xfrm>
              <a:off x="4454560" y="7878198"/>
              <a:ext cx="0" cy="315595"/>
            </a:xfrm>
            <a:custGeom>
              <a:avLst/>
              <a:gdLst/>
              <a:ahLst/>
              <a:cxnLst/>
              <a:rect l="l" t="t" r="r" b="b"/>
              <a:pathLst>
                <a:path h="315595">
                  <a:moveTo>
                    <a:pt x="0" y="0"/>
                  </a:moveTo>
                  <a:lnTo>
                    <a:pt x="0" y="315504"/>
                  </a:lnTo>
                </a:path>
              </a:pathLst>
            </a:custGeom>
            <a:ln w="50800">
              <a:solidFill>
                <a:srgbClr val="A6AAA9"/>
              </a:solidFill>
            </a:ln>
          </p:spPr>
          <p:txBody>
            <a:bodyPr wrap="square" lIns="0" tIns="0" rIns="0" bIns="0" rtlCol="0"/>
            <a:lstStyle/>
            <a:p>
              <a:endParaRPr/>
            </a:p>
          </p:txBody>
        </p:sp>
        <p:sp>
          <p:nvSpPr>
            <p:cNvPr id="37" name="object 37"/>
            <p:cNvSpPr/>
            <p:nvPr/>
          </p:nvSpPr>
          <p:spPr>
            <a:xfrm>
              <a:off x="4347880" y="816830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8" name="object 38"/>
            <p:cNvSpPr/>
            <p:nvPr/>
          </p:nvSpPr>
          <p:spPr>
            <a:xfrm>
              <a:off x="3115363" y="6908641"/>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9" name="object 39"/>
            <p:cNvSpPr/>
            <p:nvPr/>
          </p:nvSpPr>
          <p:spPr>
            <a:xfrm>
              <a:off x="3008683" y="8079791"/>
              <a:ext cx="213360" cy="213360"/>
            </a:xfrm>
            <a:custGeom>
              <a:avLst/>
              <a:gdLst/>
              <a:ahLst/>
              <a:cxnLst/>
              <a:rect l="l" t="t" r="r" b="b"/>
              <a:pathLst>
                <a:path w="213360" h="213359">
                  <a:moveTo>
                    <a:pt x="213359" y="0"/>
                  </a:moveTo>
                  <a:lnTo>
                    <a:pt x="0" y="0"/>
                  </a:lnTo>
                  <a:lnTo>
                    <a:pt x="106680" y="213359"/>
                  </a:lnTo>
                  <a:lnTo>
                    <a:pt x="213359" y="0"/>
                  </a:lnTo>
                  <a:close/>
                </a:path>
              </a:pathLst>
            </a:custGeom>
            <a:solidFill>
              <a:srgbClr val="FFFFFF"/>
            </a:solidFill>
          </p:spPr>
          <p:txBody>
            <a:bodyPr wrap="square" lIns="0" tIns="0" rIns="0" bIns="0" rtlCol="0"/>
            <a:lstStyle/>
            <a:p>
              <a:endParaRPr/>
            </a:p>
          </p:txBody>
        </p:sp>
        <p:sp>
          <p:nvSpPr>
            <p:cNvPr id="40" name="object 40"/>
            <p:cNvSpPr/>
            <p:nvPr/>
          </p:nvSpPr>
          <p:spPr>
            <a:xfrm>
              <a:off x="1987567" y="7058499"/>
              <a:ext cx="0" cy="1235075"/>
            </a:xfrm>
            <a:custGeom>
              <a:avLst/>
              <a:gdLst/>
              <a:ahLst/>
              <a:cxnLst/>
              <a:rect l="l" t="t" r="r" b="b"/>
              <a:pathLst>
                <a:path h="1235075">
                  <a:moveTo>
                    <a:pt x="0" y="0"/>
                  </a:moveTo>
                  <a:lnTo>
                    <a:pt x="0" y="1234651"/>
                  </a:lnTo>
                </a:path>
              </a:pathLst>
            </a:custGeom>
            <a:ln w="50800">
              <a:solidFill>
                <a:srgbClr val="FFFFFF"/>
              </a:solidFill>
            </a:ln>
          </p:spPr>
          <p:txBody>
            <a:bodyPr wrap="square" lIns="0" tIns="0" rIns="0" bIns="0" rtlCol="0"/>
            <a:lstStyle/>
            <a:p>
              <a:endParaRPr/>
            </a:p>
          </p:txBody>
        </p:sp>
        <p:sp>
          <p:nvSpPr>
            <p:cNvPr id="41" name="object 41"/>
            <p:cNvSpPr/>
            <p:nvPr/>
          </p:nvSpPr>
          <p:spPr>
            <a:xfrm>
              <a:off x="1880887" y="6870539"/>
              <a:ext cx="213360" cy="213360"/>
            </a:xfrm>
            <a:custGeom>
              <a:avLst/>
              <a:gdLst/>
              <a:ahLst/>
              <a:cxnLst/>
              <a:rect l="l" t="t" r="r" b="b"/>
              <a:pathLst>
                <a:path w="213360" h="213359">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42" name="object 42"/>
            <p:cNvSpPr/>
            <p:nvPr/>
          </p:nvSpPr>
          <p:spPr>
            <a:xfrm>
              <a:off x="1987567" y="5160019"/>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43" name="object 43"/>
            <p:cNvSpPr/>
            <p:nvPr/>
          </p:nvSpPr>
          <p:spPr>
            <a:xfrm>
              <a:off x="1880887" y="4972058"/>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44" name="object 44"/>
            <p:cNvSpPr/>
            <p:nvPr/>
          </p:nvSpPr>
          <p:spPr>
            <a:xfrm>
              <a:off x="3115363" y="4989640"/>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45" name="object 45"/>
            <p:cNvSpPr/>
            <p:nvPr/>
          </p:nvSpPr>
          <p:spPr>
            <a:xfrm>
              <a:off x="3008683" y="6160791"/>
              <a:ext cx="213360" cy="213360"/>
            </a:xfrm>
            <a:custGeom>
              <a:avLst/>
              <a:gdLst/>
              <a:ahLst/>
              <a:cxnLst/>
              <a:rect l="l" t="t" r="r" b="b"/>
              <a:pathLst>
                <a:path w="213360" h="213360">
                  <a:moveTo>
                    <a:pt x="213359" y="0"/>
                  </a:moveTo>
                  <a:lnTo>
                    <a:pt x="0" y="0"/>
                  </a:lnTo>
                  <a:lnTo>
                    <a:pt x="106680" y="213360"/>
                  </a:lnTo>
                  <a:lnTo>
                    <a:pt x="213359" y="0"/>
                  </a:lnTo>
                  <a:close/>
                </a:path>
              </a:pathLst>
            </a:custGeom>
            <a:solidFill>
              <a:srgbClr val="FFFFFF"/>
            </a:solidFill>
          </p:spPr>
          <p:txBody>
            <a:bodyPr wrap="square" lIns="0" tIns="0" rIns="0" bIns="0" rtlCol="0"/>
            <a:lstStyle/>
            <a:p>
              <a:endParaRPr/>
            </a:p>
          </p:txBody>
        </p:sp>
        <p:sp>
          <p:nvSpPr>
            <p:cNvPr id="46" name="object 46"/>
            <p:cNvSpPr/>
            <p:nvPr/>
          </p:nvSpPr>
          <p:spPr>
            <a:xfrm>
              <a:off x="4454560" y="5961038"/>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7" name="object 47"/>
            <p:cNvSpPr/>
            <p:nvPr/>
          </p:nvSpPr>
          <p:spPr>
            <a:xfrm>
              <a:off x="4347880" y="6200341"/>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sp>
          <p:nvSpPr>
            <p:cNvPr id="48" name="object 48"/>
            <p:cNvSpPr/>
            <p:nvPr/>
          </p:nvSpPr>
          <p:spPr>
            <a:xfrm>
              <a:off x="4454560" y="4953109"/>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9" name="object 49"/>
            <p:cNvSpPr/>
            <p:nvPr/>
          </p:nvSpPr>
          <p:spPr>
            <a:xfrm>
              <a:off x="4347880" y="5192413"/>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grpSp>
      <p:sp>
        <p:nvSpPr>
          <p:cNvPr id="52" name="object 2">
            <a:extLst>
              <a:ext uri="{FF2B5EF4-FFF2-40B4-BE49-F238E27FC236}">
                <a16:creationId xmlns:a16="http://schemas.microsoft.com/office/drawing/2014/main" xmlns="" id="{FE292CFC-39CD-CC30-06FD-054E3F018690}"/>
              </a:ext>
            </a:extLst>
          </p:cNvPr>
          <p:cNvSpPr txBox="1">
            <a:spLocks/>
          </p:cNvSpPr>
          <p:nvPr/>
        </p:nvSpPr>
        <p:spPr>
          <a:xfrm>
            <a:off x="2908300" y="342900"/>
            <a:ext cx="7176134" cy="1689100"/>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a:t>Estrutura</a:t>
            </a:r>
            <a:endParaRPr lang="pt-BR" kern="0"/>
          </a:p>
          <a:p>
            <a:pPr marL="15240" algn="ctr">
              <a:lnSpc>
                <a:spcPts val="5170"/>
              </a:lnSpc>
            </a:pPr>
            <a:r>
              <a:rPr lang="pt-BR" sz="4500" b="0" kern="0" spc="-10">
                <a:latin typeface="Arial MT"/>
                <a:cs typeface="Arial MT"/>
              </a:rPr>
              <a:t>Workflow</a:t>
            </a:r>
            <a:endParaRPr lang="pt-BR" sz="4500" kern="0" dirty="0">
              <a:latin typeface="Arial MT"/>
              <a:cs typeface="Arial MT"/>
            </a:endParaRP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Agrupar 5">
            <a:extLst>
              <a:ext uri="{FF2B5EF4-FFF2-40B4-BE49-F238E27FC236}">
                <a16:creationId xmlns:a16="http://schemas.microsoft.com/office/drawing/2014/main" xmlns="" id="{6C66A356-6F49-F657-3BFB-370C112F233A}"/>
              </a:ext>
            </a:extLst>
          </p:cNvPr>
          <p:cNvGrpSpPr/>
          <p:nvPr/>
        </p:nvGrpSpPr>
        <p:grpSpPr>
          <a:xfrm>
            <a:off x="6177886" y="2248021"/>
            <a:ext cx="6061647" cy="4126130"/>
            <a:chOff x="5995098" y="1854543"/>
            <a:chExt cx="6061647" cy="4126130"/>
          </a:xfrm>
        </p:grpSpPr>
        <p:sp>
          <p:nvSpPr>
            <p:cNvPr id="2" name="object 2"/>
            <p:cNvSpPr txBox="1"/>
            <p:nvPr/>
          </p:nvSpPr>
          <p:spPr>
            <a:xfrm>
              <a:off x="5995098" y="3198723"/>
              <a:ext cx="149225" cy="448309"/>
            </a:xfrm>
            <a:prstGeom prst="rect">
              <a:avLst/>
            </a:prstGeom>
          </p:spPr>
          <p:txBody>
            <a:bodyPr vert="horz" wrap="square" lIns="0" tIns="15875" rIns="0" bIns="0" rtlCol="0">
              <a:spAutoFit/>
            </a:bodyPr>
            <a:lstStyle/>
            <a:p>
              <a:pPr marL="12700">
                <a:lnSpc>
                  <a:spcPct val="100000"/>
                </a:lnSpc>
                <a:spcBef>
                  <a:spcPts val="125"/>
                </a:spcBef>
              </a:pPr>
              <a:r>
                <a:rPr sz="2750" spc="5" dirty="0">
                  <a:solidFill>
                    <a:srgbClr val="FFFFFF"/>
                  </a:solidFill>
                  <a:latin typeface="Arial MT"/>
                  <a:cs typeface="Arial MT"/>
                </a:rPr>
                <a:t>•</a:t>
              </a:r>
              <a:endParaRPr sz="2750">
                <a:latin typeface="Arial MT"/>
                <a:cs typeface="Arial MT"/>
              </a:endParaRPr>
            </a:p>
          </p:txBody>
        </p:sp>
        <p:sp>
          <p:nvSpPr>
            <p:cNvPr id="3" name="object 3"/>
            <p:cNvSpPr txBox="1"/>
            <p:nvPr/>
          </p:nvSpPr>
          <p:spPr>
            <a:xfrm>
              <a:off x="5995098" y="4875123"/>
              <a:ext cx="149225" cy="448309"/>
            </a:xfrm>
            <a:prstGeom prst="rect">
              <a:avLst/>
            </a:prstGeom>
          </p:spPr>
          <p:txBody>
            <a:bodyPr vert="horz" wrap="square" lIns="0" tIns="15875" rIns="0" bIns="0" rtlCol="0">
              <a:spAutoFit/>
            </a:bodyPr>
            <a:lstStyle/>
            <a:p>
              <a:pPr marL="12700">
                <a:lnSpc>
                  <a:spcPct val="100000"/>
                </a:lnSpc>
                <a:spcBef>
                  <a:spcPts val="125"/>
                </a:spcBef>
              </a:pPr>
              <a:r>
                <a:rPr sz="2750" spc="5" dirty="0">
                  <a:solidFill>
                    <a:srgbClr val="FFFFFF"/>
                  </a:solidFill>
                  <a:latin typeface="Arial MT"/>
                  <a:cs typeface="Arial MT"/>
                </a:rPr>
                <a:t>•</a:t>
              </a:r>
              <a:endParaRPr sz="2750">
                <a:latin typeface="Arial MT"/>
                <a:cs typeface="Arial MT"/>
              </a:endParaRPr>
            </a:p>
          </p:txBody>
        </p:sp>
        <p:sp>
          <p:nvSpPr>
            <p:cNvPr id="4" name="object 4"/>
            <p:cNvSpPr txBox="1"/>
            <p:nvPr/>
          </p:nvSpPr>
          <p:spPr>
            <a:xfrm>
              <a:off x="6451600" y="1854543"/>
              <a:ext cx="5605145" cy="4126130"/>
            </a:xfrm>
            <a:prstGeom prst="rect">
              <a:avLst/>
            </a:prstGeom>
          </p:spPr>
          <p:txBody>
            <a:bodyPr vert="horz" wrap="square" lIns="0" tIns="304165" rIns="0" bIns="0" rtlCol="0">
              <a:spAutoFit/>
            </a:bodyPr>
            <a:lstStyle/>
            <a:p>
              <a:pPr marR="491490" algn="ctr">
                <a:lnSpc>
                  <a:spcPct val="100000"/>
                </a:lnSpc>
                <a:spcBef>
                  <a:spcPts val="2395"/>
                </a:spcBef>
              </a:pPr>
              <a:r>
                <a:rPr sz="5000" dirty="0">
                  <a:solidFill>
                    <a:srgbClr val="FFFFFF"/>
                  </a:solidFill>
                  <a:latin typeface="Arial MT"/>
                  <a:cs typeface="Arial MT"/>
                </a:rPr>
                <a:t>URL</a:t>
              </a:r>
              <a:endParaRPr sz="5000" dirty="0">
                <a:latin typeface="Arial MT"/>
                <a:cs typeface="Arial MT"/>
              </a:endParaRPr>
            </a:p>
            <a:p>
              <a:pPr marL="12700" marR="151130">
                <a:lnSpc>
                  <a:spcPts val="6600"/>
                </a:lnSpc>
                <a:spcBef>
                  <a:spcPts val="120"/>
                </a:spcBef>
                <a:tabLst>
                  <a:tab pos="1292225" algn="l"/>
                  <a:tab pos="3068320" algn="l"/>
                  <a:tab pos="4478655" algn="l"/>
                </a:tabLst>
              </a:pPr>
              <a:r>
                <a:rPr lang="pt-BR" sz="3700" spc="-5" dirty="0">
                  <a:solidFill>
                    <a:srgbClr val="FFFFFF"/>
                  </a:solidFill>
                  <a:latin typeface="Arial MT"/>
                  <a:cs typeface="Arial MT"/>
                </a:rPr>
                <a:t>Também conhecido como “endereço web”</a:t>
              </a:r>
              <a:endParaRPr sz="3700" dirty="0">
                <a:latin typeface="Arial MT"/>
                <a:cs typeface="Arial MT"/>
              </a:endParaRPr>
            </a:p>
            <a:p>
              <a:pPr marL="12700">
                <a:lnSpc>
                  <a:spcPct val="100000"/>
                </a:lnSpc>
                <a:spcBef>
                  <a:spcPts val="1580"/>
                </a:spcBef>
              </a:pPr>
              <a:r>
                <a:rPr lang="pt-BR" sz="3700" dirty="0">
                  <a:solidFill>
                    <a:srgbClr val="FFFFFF"/>
                  </a:solidFill>
                  <a:latin typeface="Arial MT"/>
                  <a:cs typeface="Arial MT"/>
                </a:rPr>
                <a:t>Fornece </a:t>
              </a:r>
              <a:r>
                <a:rPr lang="pt-BR" sz="3700" b="1" dirty="0">
                  <a:solidFill>
                    <a:srgbClr val="FFFFFF"/>
                  </a:solidFill>
                  <a:latin typeface="Arial MT"/>
                  <a:cs typeface="Arial MT"/>
                </a:rPr>
                <a:t>mapping</a:t>
              </a:r>
              <a:r>
                <a:rPr lang="pt-BR" sz="3700" dirty="0">
                  <a:solidFill>
                    <a:srgbClr val="FFFFFF"/>
                  </a:solidFill>
                  <a:latin typeface="Arial MT"/>
                  <a:cs typeface="Arial MT"/>
                </a:rPr>
                <a:t> para a </a:t>
              </a:r>
              <a:r>
                <a:rPr lang="pt-BR" sz="3700" dirty="0" err="1">
                  <a:solidFill>
                    <a:srgbClr val="FFFFFF"/>
                  </a:solidFill>
                  <a:latin typeface="Arial MT"/>
                  <a:cs typeface="Arial MT"/>
                </a:rPr>
                <a:t>view</a:t>
              </a:r>
              <a:endParaRPr sz="3700" dirty="0">
                <a:latin typeface="Arial MT"/>
                <a:cs typeface="Arial MT"/>
              </a:endParaRPr>
            </a:p>
          </p:txBody>
        </p:sp>
      </p:grpSp>
      <p:sp>
        <p:nvSpPr>
          <p:cNvPr id="5" name="object 5"/>
          <p:cNvSpPr txBox="1"/>
          <p:nvPr/>
        </p:nvSpPr>
        <p:spPr>
          <a:xfrm>
            <a:off x="6007135" y="6662738"/>
            <a:ext cx="6259909" cy="2282676"/>
          </a:xfrm>
          <a:prstGeom prst="rect">
            <a:avLst/>
          </a:prstGeom>
        </p:spPr>
        <p:txBody>
          <a:bodyPr vert="horz" wrap="square" lIns="0" tIns="368300" rIns="0" bIns="0" rtlCol="0">
            <a:spAutoFit/>
          </a:bodyPr>
          <a:lstStyle/>
          <a:p>
            <a:pPr algn="ctr">
              <a:lnSpc>
                <a:spcPct val="100000"/>
              </a:lnSpc>
              <a:spcBef>
                <a:spcPts val="2900"/>
              </a:spcBef>
            </a:pPr>
            <a:r>
              <a:rPr lang="pt-BR" sz="4000" spc="-5" dirty="0">
                <a:solidFill>
                  <a:srgbClr val="FFFFFF"/>
                </a:solidFill>
                <a:latin typeface="Arial MT"/>
                <a:cs typeface="Arial MT"/>
              </a:rPr>
              <a:t>O que é </a:t>
            </a:r>
            <a:r>
              <a:rPr sz="4000" dirty="0">
                <a:solidFill>
                  <a:srgbClr val="FFFFFF"/>
                </a:solidFill>
                <a:latin typeface="Arial MT"/>
                <a:cs typeface="Arial MT"/>
              </a:rPr>
              <a:t>mapping?</a:t>
            </a:r>
            <a:endParaRPr lang="pt-BR" sz="4000" dirty="0">
              <a:solidFill>
                <a:srgbClr val="FFFFFF"/>
              </a:solidFill>
              <a:latin typeface="Arial MT"/>
              <a:cs typeface="Arial MT"/>
            </a:endParaRPr>
          </a:p>
          <a:p>
            <a:pPr algn="ctr">
              <a:lnSpc>
                <a:spcPct val="100000"/>
              </a:lnSpc>
              <a:spcBef>
                <a:spcPts val="2900"/>
              </a:spcBef>
            </a:pPr>
            <a:r>
              <a:rPr lang="pt-BR" sz="3000" spc="-5" dirty="0">
                <a:solidFill>
                  <a:srgbClr val="FFFFFF"/>
                </a:solidFill>
                <a:latin typeface="Arial MT"/>
                <a:cs typeface="Arial MT"/>
              </a:rPr>
              <a:t>É o ato de atribuir </a:t>
            </a:r>
            <a:br>
              <a:rPr lang="pt-BR" sz="3000" spc="-5" dirty="0">
                <a:solidFill>
                  <a:srgbClr val="FFFFFF"/>
                </a:solidFill>
                <a:latin typeface="Arial MT"/>
                <a:cs typeface="Arial MT"/>
              </a:rPr>
            </a:br>
            <a:r>
              <a:rPr lang="pt-BR" sz="3000" b="1" spc="-5" dirty="0">
                <a:solidFill>
                  <a:srgbClr val="FFFFFF"/>
                </a:solidFill>
                <a:latin typeface="Arial"/>
                <a:cs typeface="Arial"/>
              </a:rPr>
              <a:t>f</a:t>
            </a:r>
            <a:r>
              <a:rPr sz="3000" b="1" spc="-5" dirty="0">
                <a:solidFill>
                  <a:srgbClr val="FFFFFF"/>
                </a:solidFill>
                <a:latin typeface="Arial"/>
                <a:cs typeface="Arial"/>
              </a:rPr>
              <a:t>un</a:t>
            </a:r>
            <a:r>
              <a:rPr lang="pt-BR" sz="3000" b="1" spc="-5" dirty="0" err="1">
                <a:solidFill>
                  <a:srgbClr val="FFFFFF"/>
                </a:solidFill>
                <a:latin typeface="Arial"/>
                <a:cs typeface="Arial"/>
              </a:rPr>
              <a:t>ções</a:t>
            </a:r>
            <a:r>
              <a:rPr sz="3000" b="1" spc="-25" dirty="0">
                <a:solidFill>
                  <a:srgbClr val="FFFFFF"/>
                </a:solidFill>
                <a:latin typeface="Arial"/>
                <a:cs typeface="Arial"/>
              </a:rPr>
              <a:t> </a:t>
            </a:r>
            <a:r>
              <a:rPr lang="pt-BR" sz="3000" dirty="0">
                <a:solidFill>
                  <a:srgbClr val="FFFFFF"/>
                </a:solidFill>
                <a:latin typeface="Arial MT"/>
                <a:cs typeface="Arial MT"/>
              </a:rPr>
              <a:t>para</a:t>
            </a:r>
            <a:r>
              <a:rPr sz="3000" spc="-30" dirty="0">
                <a:solidFill>
                  <a:srgbClr val="FFFFFF"/>
                </a:solidFill>
                <a:latin typeface="Arial MT"/>
                <a:cs typeface="Arial MT"/>
              </a:rPr>
              <a:t> </a:t>
            </a:r>
            <a:r>
              <a:rPr sz="3000" b="1" dirty="0">
                <a:solidFill>
                  <a:srgbClr val="FFFFFF"/>
                </a:solidFill>
                <a:latin typeface="Arial"/>
                <a:cs typeface="Arial"/>
              </a:rPr>
              <a:t>URLs</a:t>
            </a:r>
            <a:endParaRPr sz="3000" dirty="0">
              <a:latin typeface="Arial"/>
              <a:cs typeface="Arial"/>
            </a:endParaRPr>
          </a:p>
        </p:txBody>
      </p:sp>
      <p:sp>
        <p:nvSpPr>
          <p:cNvPr id="7" name="object 7"/>
          <p:cNvSpPr/>
          <p:nvPr/>
        </p:nvSpPr>
        <p:spPr>
          <a:xfrm>
            <a:off x="985442" y="2219013"/>
            <a:ext cx="4260215" cy="758825"/>
          </a:xfrm>
          <a:custGeom>
            <a:avLst/>
            <a:gdLst/>
            <a:ahLst/>
            <a:cxnLst/>
            <a:rect l="l" t="t" r="r" b="b"/>
            <a:pathLst>
              <a:path w="4260215" h="758825">
                <a:moveTo>
                  <a:pt x="3962914" y="0"/>
                </a:moveTo>
                <a:lnTo>
                  <a:pt x="298246" y="0"/>
                </a:lnTo>
                <a:lnTo>
                  <a:pt x="240797" y="227"/>
                </a:lnTo>
                <a:lnTo>
                  <a:pt x="195253" y="1818"/>
                </a:lnTo>
                <a:lnTo>
                  <a:pt x="157308" y="6138"/>
                </a:lnTo>
                <a:lnTo>
                  <a:pt x="87143" y="32092"/>
                </a:lnTo>
                <a:lnTo>
                  <a:pt x="56622" y="56621"/>
                </a:lnTo>
                <a:lnTo>
                  <a:pt x="32092" y="87143"/>
                </a:lnTo>
                <a:lnTo>
                  <a:pt x="14550" y="122660"/>
                </a:lnTo>
                <a:lnTo>
                  <a:pt x="1818" y="195087"/>
                </a:lnTo>
                <a:lnTo>
                  <a:pt x="227" y="240240"/>
                </a:lnTo>
                <a:lnTo>
                  <a:pt x="0" y="296925"/>
                </a:lnTo>
                <a:lnTo>
                  <a:pt x="5" y="461336"/>
                </a:lnTo>
                <a:lnTo>
                  <a:pt x="227" y="517465"/>
                </a:lnTo>
                <a:lnTo>
                  <a:pt x="1818" y="563009"/>
                </a:lnTo>
                <a:lnTo>
                  <a:pt x="6143" y="600974"/>
                </a:lnTo>
                <a:lnTo>
                  <a:pt x="32092" y="671119"/>
                </a:lnTo>
                <a:lnTo>
                  <a:pt x="56622" y="701640"/>
                </a:lnTo>
                <a:lnTo>
                  <a:pt x="87143" y="726170"/>
                </a:lnTo>
                <a:lnTo>
                  <a:pt x="122660" y="743711"/>
                </a:lnTo>
                <a:lnTo>
                  <a:pt x="195087" y="756444"/>
                </a:lnTo>
                <a:lnTo>
                  <a:pt x="240240" y="758036"/>
                </a:lnTo>
                <a:lnTo>
                  <a:pt x="296925" y="758263"/>
                </a:lnTo>
                <a:lnTo>
                  <a:pt x="3961594" y="758263"/>
                </a:lnTo>
                <a:lnTo>
                  <a:pt x="4019043" y="758036"/>
                </a:lnTo>
                <a:lnTo>
                  <a:pt x="4064587" y="756444"/>
                </a:lnTo>
                <a:lnTo>
                  <a:pt x="4102532" y="752124"/>
                </a:lnTo>
                <a:lnTo>
                  <a:pt x="4172698" y="726170"/>
                </a:lnTo>
                <a:lnTo>
                  <a:pt x="4203219" y="701640"/>
                </a:lnTo>
                <a:lnTo>
                  <a:pt x="4227748" y="671119"/>
                </a:lnTo>
                <a:lnTo>
                  <a:pt x="4245289" y="635601"/>
                </a:lnTo>
                <a:lnTo>
                  <a:pt x="4258022" y="563174"/>
                </a:lnTo>
                <a:lnTo>
                  <a:pt x="4259614" y="518022"/>
                </a:lnTo>
                <a:lnTo>
                  <a:pt x="4259841" y="461336"/>
                </a:lnTo>
                <a:lnTo>
                  <a:pt x="4259836" y="296925"/>
                </a:lnTo>
                <a:lnTo>
                  <a:pt x="4259614" y="240797"/>
                </a:lnTo>
                <a:lnTo>
                  <a:pt x="4258022" y="195252"/>
                </a:lnTo>
                <a:lnTo>
                  <a:pt x="4253697" y="157287"/>
                </a:lnTo>
                <a:lnTo>
                  <a:pt x="4227748" y="87143"/>
                </a:lnTo>
                <a:lnTo>
                  <a:pt x="4203219" y="56621"/>
                </a:lnTo>
                <a:lnTo>
                  <a:pt x="4172698" y="32092"/>
                </a:lnTo>
                <a:lnTo>
                  <a:pt x="4137181" y="14550"/>
                </a:lnTo>
                <a:lnTo>
                  <a:pt x="4064752" y="1818"/>
                </a:lnTo>
                <a:lnTo>
                  <a:pt x="4019600" y="227"/>
                </a:lnTo>
                <a:lnTo>
                  <a:pt x="3962914" y="0"/>
                </a:lnTo>
                <a:close/>
              </a:path>
            </a:pathLst>
          </a:custGeom>
          <a:solidFill>
            <a:srgbClr val="288972"/>
          </a:solidFill>
        </p:spPr>
        <p:txBody>
          <a:bodyPr wrap="square" lIns="0" tIns="0" rIns="0" bIns="0" rtlCol="0"/>
          <a:lstStyle/>
          <a:p>
            <a:endParaRPr/>
          </a:p>
        </p:txBody>
      </p:sp>
      <p:sp>
        <p:nvSpPr>
          <p:cNvPr id="8" name="object 8"/>
          <p:cNvSpPr txBox="1"/>
          <p:nvPr/>
        </p:nvSpPr>
        <p:spPr>
          <a:xfrm>
            <a:off x="2197100" y="2400300"/>
            <a:ext cx="1844039"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FFFF"/>
                </a:solidFill>
                <a:latin typeface="Arial MT"/>
                <a:cs typeface="Arial MT"/>
              </a:rPr>
              <a:t>Web</a:t>
            </a:r>
            <a:r>
              <a:rPr sz="2400" spc="-55" dirty="0">
                <a:solidFill>
                  <a:srgbClr val="FFFFFF"/>
                </a:solidFill>
                <a:latin typeface="Arial MT"/>
                <a:cs typeface="Arial MT"/>
              </a:rPr>
              <a:t> </a:t>
            </a:r>
            <a:r>
              <a:rPr sz="2400" spc="-10" dirty="0">
                <a:solidFill>
                  <a:srgbClr val="FFFFFF"/>
                </a:solidFill>
                <a:latin typeface="Arial MT"/>
                <a:cs typeface="Arial MT"/>
              </a:rPr>
              <a:t>Browser</a:t>
            </a:r>
            <a:endParaRPr sz="2400">
              <a:latin typeface="Arial MT"/>
              <a:cs typeface="Arial MT"/>
            </a:endParaRPr>
          </a:p>
        </p:txBody>
      </p:sp>
      <p:grpSp>
        <p:nvGrpSpPr>
          <p:cNvPr id="9" name="object 9"/>
          <p:cNvGrpSpPr/>
          <p:nvPr/>
        </p:nvGrpSpPr>
        <p:grpSpPr>
          <a:xfrm>
            <a:off x="3181242" y="3341218"/>
            <a:ext cx="2092325" cy="692150"/>
            <a:chOff x="3181242" y="3341218"/>
            <a:chExt cx="2092325" cy="692150"/>
          </a:xfrm>
        </p:grpSpPr>
        <p:sp>
          <p:nvSpPr>
            <p:cNvPr id="10" name="object 10"/>
            <p:cNvSpPr/>
            <p:nvPr/>
          </p:nvSpPr>
          <p:spPr>
            <a:xfrm>
              <a:off x="3206642" y="3366618"/>
              <a:ext cx="2041525" cy="641350"/>
            </a:xfrm>
            <a:custGeom>
              <a:avLst/>
              <a:gdLst/>
              <a:ahLst/>
              <a:cxnLst/>
              <a:rect l="l" t="t" r="r" b="b"/>
              <a:pathLst>
                <a:path w="2041525" h="641350">
                  <a:moveTo>
                    <a:pt x="1777826" y="0"/>
                  </a:moveTo>
                  <a:lnTo>
                    <a:pt x="264687" y="0"/>
                  </a:lnTo>
                  <a:lnTo>
                    <a:pt x="213702" y="201"/>
                  </a:lnTo>
                  <a:lnTo>
                    <a:pt x="173282"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6" y="639353"/>
                  </a:lnTo>
                  <a:lnTo>
                    <a:pt x="213207" y="640765"/>
                  </a:lnTo>
                  <a:lnTo>
                    <a:pt x="263514" y="640967"/>
                  </a:lnTo>
                  <a:lnTo>
                    <a:pt x="1776655" y="640967"/>
                  </a:lnTo>
                  <a:lnTo>
                    <a:pt x="1827639" y="640765"/>
                  </a:lnTo>
                  <a:lnTo>
                    <a:pt x="1868059" y="639353"/>
                  </a:lnTo>
                  <a:lnTo>
                    <a:pt x="1932482" y="628054"/>
                  </a:lnTo>
                  <a:lnTo>
                    <a:pt x="1991090" y="590717"/>
                  </a:lnTo>
                  <a:lnTo>
                    <a:pt x="2028427" y="532109"/>
                  </a:lnTo>
                  <a:lnTo>
                    <a:pt x="2039731" y="467684"/>
                  </a:lnTo>
                  <a:lnTo>
                    <a:pt x="2041139" y="427759"/>
                  </a:lnTo>
                  <a:lnTo>
                    <a:pt x="2041340" y="377452"/>
                  </a:lnTo>
                  <a:lnTo>
                    <a:pt x="2041336" y="263516"/>
                  </a:lnTo>
                  <a:lnTo>
                    <a:pt x="2041139" y="213702"/>
                  </a:lnTo>
                  <a:lnTo>
                    <a:pt x="2039710" y="173136"/>
                  </a:lnTo>
                  <a:lnTo>
                    <a:pt x="2028427" y="108859"/>
                  </a:lnTo>
                  <a:lnTo>
                    <a:pt x="1991090" y="50251"/>
                  </a:lnTo>
                  <a:lnTo>
                    <a:pt x="1932482"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11" name="object 11"/>
            <p:cNvSpPr/>
            <p:nvPr/>
          </p:nvSpPr>
          <p:spPr>
            <a:xfrm>
              <a:off x="3206642" y="3366618"/>
              <a:ext cx="2041525" cy="641350"/>
            </a:xfrm>
            <a:custGeom>
              <a:avLst/>
              <a:gdLst/>
              <a:ahLst/>
              <a:cxnLst/>
              <a:rect l="l" t="t" r="r" b="b"/>
              <a:pathLst>
                <a:path w="2041525" h="641350">
                  <a:moveTo>
                    <a:pt x="263515" y="0"/>
                  </a:moveTo>
                  <a:lnTo>
                    <a:pt x="1777826" y="0"/>
                  </a:lnTo>
                  <a:lnTo>
                    <a:pt x="1828133" y="201"/>
                  </a:lnTo>
                  <a:lnTo>
                    <a:pt x="1868205" y="1614"/>
                  </a:lnTo>
                  <a:lnTo>
                    <a:pt x="1932482" y="12913"/>
                  </a:lnTo>
                  <a:lnTo>
                    <a:pt x="1991090" y="50250"/>
                  </a:lnTo>
                  <a:lnTo>
                    <a:pt x="2028427" y="108858"/>
                  </a:lnTo>
                  <a:lnTo>
                    <a:pt x="2039726" y="173282"/>
                  </a:lnTo>
                  <a:lnTo>
                    <a:pt x="2041139" y="213702"/>
                  </a:lnTo>
                  <a:lnTo>
                    <a:pt x="2041340" y="264686"/>
                  </a:lnTo>
                  <a:lnTo>
                    <a:pt x="2041340" y="377452"/>
                  </a:lnTo>
                  <a:lnTo>
                    <a:pt x="2041139" y="427759"/>
                  </a:lnTo>
                  <a:lnTo>
                    <a:pt x="2039726" y="467831"/>
                  </a:lnTo>
                  <a:lnTo>
                    <a:pt x="2028427" y="532108"/>
                  </a:lnTo>
                  <a:lnTo>
                    <a:pt x="1991090" y="590716"/>
                  </a:lnTo>
                  <a:lnTo>
                    <a:pt x="1932482" y="628053"/>
                  </a:lnTo>
                  <a:lnTo>
                    <a:pt x="1868059" y="639353"/>
                  </a:lnTo>
                  <a:lnTo>
                    <a:pt x="1827639" y="640765"/>
                  </a:lnTo>
                  <a:lnTo>
                    <a:pt x="1776655" y="640967"/>
                  </a:lnTo>
                  <a:lnTo>
                    <a:pt x="263515" y="640967"/>
                  </a:lnTo>
                  <a:lnTo>
                    <a:pt x="213207" y="640765"/>
                  </a:lnTo>
                  <a:lnTo>
                    <a:pt x="173135" y="639353"/>
                  </a:lnTo>
                  <a:lnTo>
                    <a:pt x="108858" y="628053"/>
                  </a:lnTo>
                  <a:lnTo>
                    <a:pt x="50250" y="590716"/>
                  </a:lnTo>
                  <a:lnTo>
                    <a:pt x="12913" y="532108"/>
                  </a:lnTo>
                  <a:lnTo>
                    <a:pt x="1614" y="467684"/>
                  </a:lnTo>
                  <a:lnTo>
                    <a:pt x="201" y="427265"/>
                  </a:lnTo>
                  <a:lnTo>
                    <a:pt x="0" y="376280"/>
                  </a:lnTo>
                  <a:lnTo>
                    <a:pt x="0" y="263515"/>
                  </a:lnTo>
                  <a:lnTo>
                    <a:pt x="201" y="213207"/>
                  </a:lnTo>
                  <a:lnTo>
                    <a:pt x="1614" y="173135"/>
                  </a:lnTo>
                  <a:lnTo>
                    <a:pt x="12913" y="108858"/>
                  </a:lnTo>
                  <a:lnTo>
                    <a:pt x="50250" y="50250"/>
                  </a:lnTo>
                  <a:lnTo>
                    <a:pt x="108858" y="12913"/>
                  </a:lnTo>
                  <a:lnTo>
                    <a:pt x="173282" y="1614"/>
                  </a:lnTo>
                  <a:lnTo>
                    <a:pt x="213702" y="201"/>
                  </a:lnTo>
                  <a:lnTo>
                    <a:pt x="264686" y="0"/>
                  </a:lnTo>
                  <a:lnTo>
                    <a:pt x="263515" y="0"/>
                  </a:lnTo>
                  <a:close/>
                </a:path>
              </a:pathLst>
            </a:custGeom>
            <a:ln w="50800">
              <a:solidFill>
                <a:srgbClr val="FFFFFF"/>
              </a:solidFill>
            </a:ln>
          </p:spPr>
          <p:txBody>
            <a:bodyPr wrap="square" lIns="0" tIns="0" rIns="0" bIns="0" rtlCol="0"/>
            <a:lstStyle/>
            <a:p>
              <a:endParaRPr/>
            </a:p>
          </p:txBody>
        </p:sp>
      </p:grpSp>
      <p:sp>
        <p:nvSpPr>
          <p:cNvPr id="12" name="object 12"/>
          <p:cNvSpPr txBox="1"/>
          <p:nvPr/>
        </p:nvSpPr>
        <p:spPr>
          <a:xfrm>
            <a:off x="3924300" y="3492500"/>
            <a:ext cx="61849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FFFFF"/>
                </a:solidFill>
                <a:latin typeface="Arial MT"/>
                <a:cs typeface="Arial MT"/>
              </a:rPr>
              <a:t>URL</a:t>
            </a:r>
            <a:endParaRPr sz="2400">
              <a:latin typeface="Arial MT"/>
              <a:cs typeface="Arial MT"/>
            </a:endParaRPr>
          </a:p>
        </p:txBody>
      </p:sp>
      <p:sp>
        <p:nvSpPr>
          <p:cNvPr id="13" name="object 13"/>
          <p:cNvSpPr/>
          <p:nvPr/>
        </p:nvSpPr>
        <p:spPr>
          <a:xfrm>
            <a:off x="966897" y="3366618"/>
            <a:ext cx="2041525" cy="641350"/>
          </a:xfrm>
          <a:custGeom>
            <a:avLst/>
            <a:gdLst/>
            <a:ahLst/>
            <a:cxnLst/>
            <a:rect l="l" t="t" r="r" b="b"/>
            <a:pathLst>
              <a:path w="2041525" h="641350">
                <a:moveTo>
                  <a:pt x="1777826" y="0"/>
                </a:moveTo>
                <a:lnTo>
                  <a:pt x="264686" y="0"/>
                </a:lnTo>
                <a:lnTo>
                  <a:pt x="213702" y="201"/>
                </a:lnTo>
                <a:lnTo>
                  <a:pt x="173282"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5" y="639353"/>
                </a:lnTo>
                <a:lnTo>
                  <a:pt x="213207" y="640765"/>
                </a:lnTo>
                <a:lnTo>
                  <a:pt x="263515" y="640967"/>
                </a:lnTo>
                <a:lnTo>
                  <a:pt x="1776654" y="640967"/>
                </a:lnTo>
                <a:lnTo>
                  <a:pt x="1827638" y="640765"/>
                </a:lnTo>
                <a:lnTo>
                  <a:pt x="1868058" y="639353"/>
                </a:lnTo>
                <a:lnTo>
                  <a:pt x="1932483" y="628054"/>
                </a:lnTo>
                <a:lnTo>
                  <a:pt x="1991090" y="590717"/>
                </a:lnTo>
                <a:lnTo>
                  <a:pt x="2028427" y="532109"/>
                </a:lnTo>
                <a:lnTo>
                  <a:pt x="2039732" y="467684"/>
                </a:lnTo>
                <a:lnTo>
                  <a:pt x="2041139" y="427759"/>
                </a:lnTo>
                <a:lnTo>
                  <a:pt x="2041341" y="377452"/>
                </a:lnTo>
                <a:lnTo>
                  <a:pt x="2041336" y="263516"/>
                </a:lnTo>
                <a:lnTo>
                  <a:pt x="2041139" y="213702"/>
                </a:lnTo>
                <a:lnTo>
                  <a:pt x="2039710" y="173136"/>
                </a:lnTo>
                <a:lnTo>
                  <a:pt x="2028427" y="108859"/>
                </a:lnTo>
                <a:lnTo>
                  <a:pt x="1991090" y="50251"/>
                </a:lnTo>
                <a:lnTo>
                  <a:pt x="1932483"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14" name="object 14"/>
          <p:cNvSpPr txBox="1"/>
          <p:nvPr/>
        </p:nvSpPr>
        <p:spPr>
          <a:xfrm>
            <a:off x="1358900" y="3479800"/>
            <a:ext cx="1262380" cy="391160"/>
          </a:xfrm>
          <a:prstGeom prst="rect">
            <a:avLst/>
          </a:prstGeom>
        </p:spPr>
        <p:txBody>
          <a:bodyPr vert="horz" wrap="square" lIns="0" tIns="12700" rIns="0" bIns="0" rtlCol="0">
            <a:spAutoFit/>
          </a:bodyPr>
          <a:lstStyle/>
          <a:p>
            <a:pPr marL="12700">
              <a:lnSpc>
                <a:spcPct val="100000"/>
              </a:lnSpc>
              <a:spcBef>
                <a:spcPts val="100"/>
              </a:spcBef>
            </a:pPr>
            <a:r>
              <a:rPr sz="2400" spc="-405" dirty="0">
                <a:solidFill>
                  <a:srgbClr val="FFFFFF"/>
                </a:solidFill>
                <a:latin typeface="Arial MT"/>
                <a:cs typeface="Arial MT"/>
              </a:rPr>
              <a:t>T</a:t>
            </a:r>
            <a:r>
              <a:rPr sz="2400" spc="15" dirty="0">
                <a:solidFill>
                  <a:srgbClr val="FFFFFF"/>
                </a:solidFill>
                <a:latin typeface="Arial MT"/>
                <a:cs typeface="Arial MT"/>
              </a:rPr>
              <a:t>emplate</a:t>
            </a:r>
            <a:endParaRPr sz="2400">
              <a:latin typeface="Arial MT"/>
              <a:cs typeface="Arial MT"/>
            </a:endParaRPr>
          </a:p>
        </p:txBody>
      </p:sp>
      <p:sp>
        <p:nvSpPr>
          <p:cNvPr id="15" name="object 15"/>
          <p:cNvSpPr/>
          <p:nvPr/>
        </p:nvSpPr>
        <p:spPr>
          <a:xfrm>
            <a:off x="985442" y="4396929"/>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8"/>
                </a:lnTo>
                <a:lnTo>
                  <a:pt x="55996" y="55997"/>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6"/>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6"/>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7"/>
                </a:lnTo>
                <a:lnTo>
                  <a:pt x="4173659" y="31738"/>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6" name="object 16"/>
          <p:cNvSpPr txBox="1"/>
          <p:nvPr/>
        </p:nvSpPr>
        <p:spPr>
          <a:xfrm>
            <a:off x="2781300" y="4508500"/>
            <a:ext cx="663575" cy="391160"/>
          </a:xfrm>
          <a:prstGeom prst="rect">
            <a:avLst/>
          </a:prstGeom>
        </p:spPr>
        <p:txBody>
          <a:bodyPr vert="horz" wrap="square" lIns="0" tIns="12700" rIns="0" bIns="0" rtlCol="0">
            <a:spAutoFit/>
          </a:bodyPr>
          <a:lstStyle/>
          <a:p>
            <a:pPr marL="12700">
              <a:lnSpc>
                <a:spcPct val="100000"/>
              </a:lnSpc>
              <a:spcBef>
                <a:spcPts val="100"/>
              </a:spcBef>
            </a:pPr>
            <a:r>
              <a:rPr sz="2400" spc="-180" dirty="0">
                <a:solidFill>
                  <a:srgbClr val="FFFFFF"/>
                </a:solidFill>
                <a:latin typeface="Arial MT"/>
                <a:cs typeface="Arial MT"/>
              </a:rPr>
              <a:t>V</a:t>
            </a:r>
            <a:r>
              <a:rPr sz="2400" spc="-5" dirty="0">
                <a:solidFill>
                  <a:srgbClr val="FFFFFF"/>
                </a:solidFill>
                <a:latin typeface="Arial MT"/>
                <a:cs typeface="Arial MT"/>
              </a:rPr>
              <a:t>iew</a:t>
            </a:r>
            <a:endParaRPr sz="2400">
              <a:latin typeface="Arial MT"/>
              <a:cs typeface="Arial MT"/>
            </a:endParaRPr>
          </a:p>
        </p:txBody>
      </p:sp>
      <p:sp>
        <p:nvSpPr>
          <p:cNvPr id="17" name="object 17"/>
          <p:cNvSpPr/>
          <p:nvPr/>
        </p:nvSpPr>
        <p:spPr>
          <a:xfrm>
            <a:off x="985442" y="6325896"/>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7"/>
                </a:lnTo>
                <a:lnTo>
                  <a:pt x="55996" y="55996"/>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5"/>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5"/>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6"/>
                </a:lnTo>
                <a:lnTo>
                  <a:pt x="4173659" y="31737"/>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8" name="object 18"/>
          <p:cNvSpPr txBox="1"/>
          <p:nvPr/>
        </p:nvSpPr>
        <p:spPr>
          <a:xfrm>
            <a:off x="2679700" y="6438900"/>
            <a:ext cx="872490"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FF"/>
                </a:solidFill>
                <a:latin typeface="Arial MT"/>
                <a:cs typeface="Arial MT"/>
              </a:rPr>
              <a:t>Model</a:t>
            </a:r>
            <a:endParaRPr sz="2400" dirty="0">
              <a:latin typeface="Arial MT"/>
              <a:cs typeface="Arial MT"/>
            </a:endParaRPr>
          </a:p>
        </p:txBody>
      </p:sp>
      <p:sp>
        <p:nvSpPr>
          <p:cNvPr id="19" name="object 19"/>
          <p:cNvSpPr/>
          <p:nvPr/>
        </p:nvSpPr>
        <p:spPr>
          <a:xfrm>
            <a:off x="3661138" y="5361413"/>
            <a:ext cx="1586865" cy="641350"/>
          </a:xfrm>
          <a:custGeom>
            <a:avLst/>
            <a:gdLst/>
            <a:ahLst/>
            <a:cxnLst/>
            <a:rect l="l" t="t" r="r" b="b"/>
            <a:pathLst>
              <a:path w="1586864" h="641350">
                <a:moveTo>
                  <a:pt x="1323329" y="0"/>
                </a:moveTo>
                <a:lnTo>
                  <a:pt x="264687" y="0"/>
                </a:lnTo>
                <a:lnTo>
                  <a:pt x="213702" y="201"/>
                </a:lnTo>
                <a:lnTo>
                  <a:pt x="173282" y="1614"/>
                </a:lnTo>
                <a:lnTo>
                  <a:pt x="108858" y="12913"/>
                </a:lnTo>
                <a:lnTo>
                  <a:pt x="50250" y="50250"/>
                </a:lnTo>
                <a:lnTo>
                  <a:pt x="12913" y="108858"/>
                </a:lnTo>
                <a:lnTo>
                  <a:pt x="1609" y="173281"/>
                </a:lnTo>
                <a:lnTo>
                  <a:pt x="201" y="213207"/>
                </a:lnTo>
                <a:lnTo>
                  <a:pt x="0" y="263514"/>
                </a:lnTo>
                <a:lnTo>
                  <a:pt x="4" y="377451"/>
                </a:lnTo>
                <a:lnTo>
                  <a:pt x="201" y="427265"/>
                </a:lnTo>
                <a:lnTo>
                  <a:pt x="1630" y="467831"/>
                </a:lnTo>
                <a:lnTo>
                  <a:pt x="12913" y="532108"/>
                </a:lnTo>
                <a:lnTo>
                  <a:pt x="50250" y="590716"/>
                </a:lnTo>
                <a:lnTo>
                  <a:pt x="108858" y="628053"/>
                </a:lnTo>
                <a:lnTo>
                  <a:pt x="173136" y="639353"/>
                </a:lnTo>
                <a:lnTo>
                  <a:pt x="213207" y="640765"/>
                </a:lnTo>
                <a:lnTo>
                  <a:pt x="263514" y="640967"/>
                </a:lnTo>
                <a:lnTo>
                  <a:pt x="1322158" y="640967"/>
                </a:lnTo>
                <a:lnTo>
                  <a:pt x="1373143" y="640765"/>
                </a:lnTo>
                <a:lnTo>
                  <a:pt x="1413563" y="639353"/>
                </a:lnTo>
                <a:lnTo>
                  <a:pt x="1477986" y="628053"/>
                </a:lnTo>
                <a:lnTo>
                  <a:pt x="1536594" y="590716"/>
                </a:lnTo>
                <a:lnTo>
                  <a:pt x="1573931" y="532108"/>
                </a:lnTo>
                <a:lnTo>
                  <a:pt x="1585235" y="467684"/>
                </a:lnTo>
                <a:lnTo>
                  <a:pt x="1586642" y="427759"/>
                </a:lnTo>
                <a:lnTo>
                  <a:pt x="1586844" y="377451"/>
                </a:lnTo>
                <a:lnTo>
                  <a:pt x="1586840" y="263514"/>
                </a:lnTo>
                <a:lnTo>
                  <a:pt x="1586642" y="213701"/>
                </a:lnTo>
                <a:lnTo>
                  <a:pt x="1585213" y="173135"/>
                </a:lnTo>
                <a:lnTo>
                  <a:pt x="1573931" y="108858"/>
                </a:lnTo>
                <a:lnTo>
                  <a:pt x="1536594" y="50250"/>
                </a:lnTo>
                <a:lnTo>
                  <a:pt x="1477986" y="12913"/>
                </a:lnTo>
                <a:lnTo>
                  <a:pt x="1413709" y="1614"/>
                </a:lnTo>
                <a:lnTo>
                  <a:pt x="1373637" y="201"/>
                </a:lnTo>
                <a:lnTo>
                  <a:pt x="1323329" y="0"/>
                </a:lnTo>
                <a:close/>
              </a:path>
            </a:pathLst>
          </a:custGeom>
          <a:solidFill>
            <a:srgbClr val="288972"/>
          </a:solidFill>
        </p:spPr>
        <p:txBody>
          <a:bodyPr wrap="square" lIns="0" tIns="0" rIns="0" bIns="0" rtlCol="0"/>
          <a:lstStyle/>
          <a:p>
            <a:endParaRPr/>
          </a:p>
        </p:txBody>
      </p:sp>
      <p:sp>
        <p:nvSpPr>
          <p:cNvPr id="20" name="object 20"/>
          <p:cNvSpPr txBox="1"/>
          <p:nvPr/>
        </p:nvSpPr>
        <p:spPr>
          <a:xfrm>
            <a:off x="4089400" y="5473700"/>
            <a:ext cx="725805" cy="39116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FFFFFF"/>
                </a:solidFill>
                <a:latin typeface="Arial MT"/>
                <a:cs typeface="Arial MT"/>
              </a:rPr>
              <a:t>Fo</a:t>
            </a:r>
            <a:r>
              <a:rPr sz="2400" spc="10" dirty="0">
                <a:solidFill>
                  <a:srgbClr val="FFFFFF"/>
                </a:solidFill>
                <a:latin typeface="Arial MT"/>
                <a:cs typeface="Arial MT"/>
              </a:rPr>
              <a:t>r</a:t>
            </a:r>
            <a:r>
              <a:rPr sz="2400" dirty="0">
                <a:solidFill>
                  <a:srgbClr val="FFFFFF"/>
                </a:solidFill>
                <a:latin typeface="Arial MT"/>
                <a:cs typeface="Arial MT"/>
              </a:rPr>
              <a:t>m</a:t>
            </a:r>
            <a:endParaRPr sz="2400">
              <a:latin typeface="Arial MT"/>
              <a:cs typeface="Arial MT"/>
            </a:endParaRPr>
          </a:p>
        </p:txBody>
      </p:sp>
      <p:sp>
        <p:nvSpPr>
          <p:cNvPr id="21" name="object 21"/>
          <p:cNvSpPr/>
          <p:nvPr/>
        </p:nvSpPr>
        <p:spPr>
          <a:xfrm>
            <a:off x="982426" y="8254862"/>
            <a:ext cx="4260215" cy="641350"/>
          </a:xfrm>
          <a:custGeom>
            <a:avLst/>
            <a:gdLst/>
            <a:ahLst/>
            <a:cxnLst/>
            <a:rect l="l" t="t" r="r" b="b"/>
            <a:pathLst>
              <a:path w="4260215" h="641350">
                <a:moveTo>
                  <a:pt x="3966192" y="0"/>
                </a:moveTo>
                <a:lnTo>
                  <a:pt x="294953" y="0"/>
                </a:lnTo>
                <a:lnTo>
                  <a:pt x="238138" y="224"/>
                </a:lnTo>
                <a:lnTo>
                  <a:pt x="193097" y="1798"/>
                </a:lnTo>
                <a:lnTo>
                  <a:pt x="121306" y="14390"/>
                </a:lnTo>
                <a:lnTo>
                  <a:pt x="86181" y="31738"/>
                </a:lnTo>
                <a:lnTo>
                  <a:pt x="55996" y="55996"/>
                </a:lnTo>
                <a:lnTo>
                  <a:pt x="31737" y="86181"/>
                </a:lnTo>
                <a:lnTo>
                  <a:pt x="14389" y="121306"/>
                </a:lnTo>
                <a:lnTo>
                  <a:pt x="1798" y="192934"/>
                </a:lnTo>
                <a:lnTo>
                  <a:pt x="224" y="237588"/>
                </a:lnTo>
                <a:lnTo>
                  <a:pt x="0" y="293648"/>
                </a:lnTo>
                <a:lnTo>
                  <a:pt x="5" y="347319"/>
                </a:lnTo>
                <a:lnTo>
                  <a:pt x="224" y="402828"/>
                </a:lnTo>
                <a:lnTo>
                  <a:pt x="1798" y="447870"/>
                </a:lnTo>
                <a:lnTo>
                  <a:pt x="14389" y="519660"/>
                </a:lnTo>
                <a:lnTo>
                  <a:pt x="31737" y="554785"/>
                </a:lnTo>
                <a:lnTo>
                  <a:pt x="55996" y="584970"/>
                </a:lnTo>
                <a:lnTo>
                  <a:pt x="86181" y="609229"/>
                </a:lnTo>
                <a:lnTo>
                  <a:pt x="121306" y="626577"/>
                </a:lnTo>
                <a:lnTo>
                  <a:pt x="192934" y="639168"/>
                </a:lnTo>
                <a:lnTo>
                  <a:pt x="237587" y="640742"/>
                </a:lnTo>
                <a:lnTo>
                  <a:pt x="293647" y="640967"/>
                </a:lnTo>
                <a:lnTo>
                  <a:pt x="3964887" y="640967"/>
                </a:lnTo>
                <a:lnTo>
                  <a:pt x="4021702" y="640742"/>
                </a:lnTo>
                <a:lnTo>
                  <a:pt x="4066743" y="639168"/>
                </a:lnTo>
                <a:lnTo>
                  <a:pt x="4138534" y="626577"/>
                </a:lnTo>
                <a:lnTo>
                  <a:pt x="4173659" y="609229"/>
                </a:lnTo>
                <a:lnTo>
                  <a:pt x="4203844" y="584970"/>
                </a:lnTo>
                <a:lnTo>
                  <a:pt x="4228103" y="554785"/>
                </a:lnTo>
                <a:lnTo>
                  <a:pt x="4245450" y="519660"/>
                </a:lnTo>
                <a:lnTo>
                  <a:pt x="4258042" y="448033"/>
                </a:lnTo>
                <a:lnTo>
                  <a:pt x="4259616" y="403379"/>
                </a:lnTo>
                <a:lnTo>
                  <a:pt x="4259841" y="347319"/>
                </a:lnTo>
                <a:lnTo>
                  <a:pt x="4259835" y="293648"/>
                </a:lnTo>
                <a:lnTo>
                  <a:pt x="4259616" y="238138"/>
                </a:lnTo>
                <a:lnTo>
                  <a:pt x="4258042" y="193097"/>
                </a:lnTo>
                <a:lnTo>
                  <a:pt x="4245450" y="121306"/>
                </a:lnTo>
                <a:lnTo>
                  <a:pt x="4228103" y="86181"/>
                </a:lnTo>
                <a:lnTo>
                  <a:pt x="4203844" y="55996"/>
                </a:lnTo>
                <a:lnTo>
                  <a:pt x="4173659" y="31738"/>
                </a:lnTo>
                <a:lnTo>
                  <a:pt x="4138534" y="14390"/>
                </a:lnTo>
                <a:lnTo>
                  <a:pt x="4066906" y="1798"/>
                </a:lnTo>
                <a:lnTo>
                  <a:pt x="4022253" y="224"/>
                </a:lnTo>
                <a:lnTo>
                  <a:pt x="3966192" y="0"/>
                </a:lnTo>
                <a:close/>
              </a:path>
            </a:pathLst>
          </a:custGeom>
          <a:solidFill>
            <a:srgbClr val="288972"/>
          </a:solidFill>
        </p:spPr>
        <p:txBody>
          <a:bodyPr wrap="square" lIns="0" tIns="0" rIns="0" bIns="0" rtlCol="0"/>
          <a:lstStyle/>
          <a:p>
            <a:endParaRPr/>
          </a:p>
        </p:txBody>
      </p:sp>
      <p:sp>
        <p:nvSpPr>
          <p:cNvPr id="22" name="object 22"/>
          <p:cNvSpPr txBox="1"/>
          <p:nvPr/>
        </p:nvSpPr>
        <p:spPr>
          <a:xfrm>
            <a:off x="2438400" y="8369300"/>
            <a:ext cx="1346835"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FFFFF"/>
                </a:solidFill>
                <a:latin typeface="Arial MT"/>
                <a:cs typeface="Arial MT"/>
              </a:rPr>
              <a:t>Database</a:t>
            </a:r>
            <a:endParaRPr sz="2400">
              <a:latin typeface="Arial MT"/>
              <a:cs typeface="Arial MT"/>
            </a:endParaRPr>
          </a:p>
        </p:txBody>
      </p:sp>
      <p:sp>
        <p:nvSpPr>
          <p:cNvPr id="23" name="object 23"/>
          <p:cNvSpPr/>
          <p:nvPr/>
        </p:nvSpPr>
        <p:spPr>
          <a:xfrm>
            <a:off x="3678465" y="7290380"/>
            <a:ext cx="1552575" cy="641350"/>
          </a:xfrm>
          <a:custGeom>
            <a:avLst/>
            <a:gdLst/>
            <a:ahLst/>
            <a:cxnLst/>
            <a:rect l="l" t="t" r="r" b="b"/>
            <a:pathLst>
              <a:path w="1552575" h="641350">
                <a:moveTo>
                  <a:pt x="1288676" y="0"/>
                </a:moveTo>
                <a:lnTo>
                  <a:pt x="264687" y="0"/>
                </a:lnTo>
                <a:lnTo>
                  <a:pt x="213702" y="201"/>
                </a:lnTo>
                <a:lnTo>
                  <a:pt x="173282" y="1614"/>
                </a:lnTo>
                <a:lnTo>
                  <a:pt x="108858" y="12913"/>
                </a:lnTo>
                <a:lnTo>
                  <a:pt x="50250" y="50250"/>
                </a:lnTo>
                <a:lnTo>
                  <a:pt x="12913" y="108859"/>
                </a:lnTo>
                <a:lnTo>
                  <a:pt x="1609" y="173282"/>
                </a:lnTo>
                <a:lnTo>
                  <a:pt x="201" y="213207"/>
                </a:lnTo>
                <a:lnTo>
                  <a:pt x="0" y="263514"/>
                </a:lnTo>
                <a:lnTo>
                  <a:pt x="4" y="377452"/>
                </a:lnTo>
                <a:lnTo>
                  <a:pt x="201" y="427265"/>
                </a:lnTo>
                <a:lnTo>
                  <a:pt x="1630" y="467831"/>
                </a:lnTo>
                <a:lnTo>
                  <a:pt x="12913" y="532109"/>
                </a:lnTo>
                <a:lnTo>
                  <a:pt x="50250" y="590717"/>
                </a:lnTo>
                <a:lnTo>
                  <a:pt x="108858" y="628054"/>
                </a:lnTo>
                <a:lnTo>
                  <a:pt x="173136" y="639353"/>
                </a:lnTo>
                <a:lnTo>
                  <a:pt x="213207" y="640765"/>
                </a:lnTo>
                <a:lnTo>
                  <a:pt x="263514" y="640967"/>
                </a:lnTo>
                <a:lnTo>
                  <a:pt x="1287505" y="640967"/>
                </a:lnTo>
                <a:lnTo>
                  <a:pt x="1338490" y="640765"/>
                </a:lnTo>
                <a:lnTo>
                  <a:pt x="1378909" y="639353"/>
                </a:lnTo>
                <a:lnTo>
                  <a:pt x="1443333" y="628054"/>
                </a:lnTo>
                <a:lnTo>
                  <a:pt x="1501940" y="590717"/>
                </a:lnTo>
                <a:lnTo>
                  <a:pt x="1539278" y="532109"/>
                </a:lnTo>
                <a:lnTo>
                  <a:pt x="1550582" y="467684"/>
                </a:lnTo>
                <a:lnTo>
                  <a:pt x="1551989" y="427759"/>
                </a:lnTo>
                <a:lnTo>
                  <a:pt x="1552191" y="377452"/>
                </a:lnTo>
                <a:lnTo>
                  <a:pt x="1552186" y="263514"/>
                </a:lnTo>
                <a:lnTo>
                  <a:pt x="1551989" y="213702"/>
                </a:lnTo>
                <a:lnTo>
                  <a:pt x="1550560" y="173136"/>
                </a:lnTo>
                <a:lnTo>
                  <a:pt x="1539278" y="108859"/>
                </a:lnTo>
                <a:lnTo>
                  <a:pt x="1501940" y="50250"/>
                </a:lnTo>
                <a:lnTo>
                  <a:pt x="1443333" y="12913"/>
                </a:lnTo>
                <a:lnTo>
                  <a:pt x="1379056" y="1614"/>
                </a:lnTo>
                <a:lnTo>
                  <a:pt x="1338984" y="201"/>
                </a:lnTo>
                <a:lnTo>
                  <a:pt x="1288676" y="0"/>
                </a:lnTo>
                <a:close/>
              </a:path>
            </a:pathLst>
          </a:custGeom>
          <a:solidFill>
            <a:srgbClr val="288972"/>
          </a:solidFill>
        </p:spPr>
        <p:txBody>
          <a:bodyPr wrap="square" lIns="0" tIns="0" rIns="0" bIns="0" rtlCol="0"/>
          <a:lstStyle/>
          <a:p>
            <a:endParaRPr/>
          </a:p>
        </p:txBody>
      </p:sp>
      <p:sp>
        <p:nvSpPr>
          <p:cNvPr id="24" name="object 24"/>
          <p:cNvSpPr txBox="1"/>
          <p:nvPr/>
        </p:nvSpPr>
        <p:spPr>
          <a:xfrm>
            <a:off x="4000500" y="7404100"/>
            <a:ext cx="906144"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FF"/>
                </a:solidFill>
                <a:latin typeface="Arial MT"/>
                <a:cs typeface="Arial MT"/>
              </a:rPr>
              <a:t>Admin</a:t>
            </a:r>
            <a:endParaRPr sz="2400">
              <a:latin typeface="Arial MT"/>
              <a:cs typeface="Arial MT"/>
            </a:endParaRPr>
          </a:p>
        </p:txBody>
      </p:sp>
      <p:grpSp>
        <p:nvGrpSpPr>
          <p:cNvPr id="25" name="object 25"/>
          <p:cNvGrpSpPr/>
          <p:nvPr/>
        </p:nvGrpSpPr>
        <p:grpSpPr>
          <a:xfrm>
            <a:off x="1880887" y="2916116"/>
            <a:ext cx="2680970" cy="5466080"/>
            <a:chOff x="1880887" y="2916116"/>
            <a:chExt cx="2680970" cy="5466080"/>
          </a:xfrm>
        </p:grpSpPr>
        <p:sp>
          <p:nvSpPr>
            <p:cNvPr id="26" name="object 26"/>
            <p:cNvSpPr/>
            <p:nvPr/>
          </p:nvSpPr>
          <p:spPr>
            <a:xfrm>
              <a:off x="1987567" y="3104077"/>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7" name="object 27"/>
            <p:cNvSpPr/>
            <p:nvPr/>
          </p:nvSpPr>
          <p:spPr>
            <a:xfrm>
              <a:off x="1880887" y="2916116"/>
              <a:ext cx="213360" cy="213360"/>
            </a:xfrm>
            <a:custGeom>
              <a:avLst/>
              <a:gdLst/>
              <a:ahLst/>
              <a:cxnLst/>
              <a:rect l="l" t="t" r="r" b="b"/>
              <a:pathLst>
                <a:path w="213360" h="213360">
                  <a:moveTo>
                    <a:pt x="106679" y="0"/>
                  </a:moveTo>
                  <a:lnTo>
                    <a:pt x="0" y="213359"/>
                  </a:lnTo>
                  <a:lnTo>
                    <a:pt x="213359" y="213359"/>
                  </a:lnTo>
                  <a:lnTo>
                    <a:pt x="106679" y="0"/>
                  </a:lnTo>
                  <a:close/>
                </a:path>
              </a:pathLst>
            </a:custGeom>
            <a:solidFill>
              <a:srgbClr val="FFFFFF"/>
            </a:solidFill>
          </p:spPr>
          <p:txBody>
            <a:bodyPr wrap="square" lIns="0" tIns="0" rIns="0" bIns="0" rtlCol="0"/>
            <a:lstStyle/>
            <a:p>
              <a:endParaRPr/>
            </a:p>
          </p:txBody>
        </p:sp>
        <p:sp>
          <p:nvSpPr>
            <p:cNvPr id="28" name="object 28"/>
            <p:cNvSpPr/>
            <p:nvPr/>
          </p:nvSpPr>
          <p:spPr>
            <a:xfrm>
              <a:off x="1987567" y="4134574"/>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9" name="object 29"/>
            <p:cNvSpPr/>
            <p:nvPr/>
          </p:nvSpPr>
          <p:spPr>
            <a:xfrm>
              <a:off x="1880887" y="3946613"/>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0" name="object 30"/>
            <p:cNvSpPr/>
            <p:nvPr/>
          </p:nvSpPr>
          <p:spPr>
            <a:xfrm>
              <a:off x="4227313" y="3946613"/>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31" name="object 31"/>
            <p:cNvSpPr/>
            <p:nvPr/>
          </p:nvSpPr>
          <p:spPr>
            <a:xfrm>
              <a:off x="4120632" y="4249418"/>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32" name="object 32"/>
            <p:cNvSpPr/>
            <p:nvPr/>
          </p:nvSpPr>
          <p:spPr>
            <a:xfrm>
              <a:off x="4227313" y="2916116"/>
              <a:ext cx="0" cy="328295"/>
            </a:xfrm>
            <a:custGeom>
              <a:avLst/>
              <a:gdLst/>
              <a:ahLst/>
              <a:cxnLst/>
              <a:rect l="l" t="t" r="r" b="b"/>
              <a:pathLst>
                <a:path h="328294">
                  <a:moveTo>
                    <a:pt x="0" y="0"/>
                  </a:moveTo>
                  <a:lnTo>
                    <a:pt x="0" y="328204"/>
                  </a:lnTo>
                </a:path>
              </a:pathLst>
            </a:custGeom>
            <a:ln w="50800">
              <a:solidFill>
                <a:srgbClr val="FFFFFF"/>
              </a:solidFill>
            </a:ln>
          </p:spPr>
          <p:txBody>
            <a:bodyPr wrap="square" lIns="0" tIns="0" rIns="0" bIns="0" rtlCol="0"/>
            <a:lstStyle/>
            <a:p>
              <a:endParaRPr/>
            </a:p>
          </p:txBody>
        </p:sp>
        <p:sp>
          <p:nvSpPr>
            <p:cNvPr id="33" name="object 33"/>
            <p:cNvSpPr/>
            <p:nvPr/>
          </p:nvSpPr>
          <p:spPr>
            <a:xfrm>
              <a:off x="4120632" y="3218921"/>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34" name="object 34"/>
            <p:cNvSpPr/>
            <p:nvPr/>
          </p:nvSpPr>
          <p:spPr>
            <a:xfrm>
              <a:off x="4454560" y="6895939"/>
              <a:ext cx="0" cy="302895"/>
            </a:xfrm>
            <a:custGeom>
              <a:avLst/>
              <a:gdLst/>
              <a:ahLst/>
              <a:cxnLst/>
              <a:rect l="l" t="t" r="r" b="b"/>
              <a:pathLst>
                <a:path h="302895">
                  <a:moveTo>
                    <a:pt x="0" y="0"/>
                  </a:moveTo>
                  <a:lnTo>
                    <a:pt x="0" y="302804"/>
                  </a:lnTo>
                </a:path>
              </a:pathLst>
            </a:custGeom>
            <a:ln w="50800">
              <a:solidFill>
                <a:srgbClr val="A6AAA9"/>
              </a:solidFill>
            </a:ln>
          </p:spPr>
          <p:txBody>
            <a:bodyPr wrap="square" lIns="0" tIns="0" rIns="0" bIns="0" rtlCol="0"/>
            <a:lstStyle/>
            <a:p>
              <a:endParaRPr/>
            </a:p>
          </p:txBody>
        </p:sp>
        <p:sp>
          <p:nvSpPr>
            <p:cNvPr id="35" name="object 35"/>
            <p:cNvSpPr/>
            <p:nvPr/>
          </p:nvSpPr>
          <p:spPr>
            <a:xfrm>
              <a:off x="4347880" y="717334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6" name="object 36"/>
            <p:cNvSpPr/>
            <p:nvPr/>
          </p:nvSpPr>
          <p:spPr>
            <a:xfrm>
              <a:off x="4454560" y="7878198"/>
              <a:ext cx="0" cy="315595"/>
            </a:xfrm>
            <a:custGeom>
              <a:avLst/>
              <a:gdLst/>
              <a:ahLst/>
              <a:cxnLst/>
              <a:rect l="l" t="t" r="r" b="b"/>
              <a:pathLst>
                <a:path h="315595">
                  <a:moveTo>
                    <a:pt x="0" y="0"/>
                  </a:moveTo>
                  <a:lnTo>
                    <a:pt x="0" y="315504"/>
                  </a:lnTo>
                </a:path>
              </a:pathLst>
            </a:custGeom>
            <a:ln w="50800">
              <a:solidFill>
                <a:srgbClr val="A6AAA9"/>
              </a:solidFill>
            </a:ln>
          </p:spPr>
          <p:txBody>
            <a:bodyPr wrap="square" lIns="0" tIns="0" rIns="0" bIns="0" rtlCol="0"/>
            <a:lstStyle/>
            <a:p>
              <a:endParaRPr/>
            </a:p>
          </p:txBody>
        </p:sp>
        <p:sp>
          <p:nvSpPr>
            <p:cNvPr id="37" name="object 37"/>
            <p:cNvSpPr/>
            <p:nvPr/>
          </p:nvSpPr>
          <p:spPr>
            <a:xfrm>
              <a:off x="4347880" y="816830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8" name="object 38"/>
            <p:cNvSpPr/>
            <p:nvPr/>
          </p:nvSpPr>
          <p:spPr>
            <a:xfrm>
              <a:off x="3115363" y="6908641"/>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9" name="object 39"/>
            <p:cNvSpPr/>
            <p:nvPr/>
          </p:nvSpPr>
          <p:spPr>
            <a:xfrm>
              <a:off x="3008683" y="8079791"/>
              <a:ext cx="213360" cy="213360"/>
            </a:xfrm>
            <a:custGeom>
              <a:avLst/>
              <a:gdLst/>
              <a:ahLst/>
              <a:cxnLst/>
              <a:rect l="l" t="t" r="r" b="b"/>
              <a:pathLst>
                <a:path w="213360" h="213359">
                  <a:moveTo>
                    <a:pt x="213359" y="0"/>
                  </a:moveTo>
                  <a:lnTo>
                    <a:pt x="0" y="0"/>
                  </a:lnTo>
                  <a:lnTo>
                    <a:pt x="106680" y="213359"/>
                  </a:lnTo>
                  <a:lnTo>
                    <a:pt x="213359" y="0"/>
                  </a:lnTo>
                  <a:close/>
                </a:path>
              </a:pathLst>
            </a:custGeom>
            <a:solidFill>
              <a:srgbClr val="FFFFFF"/>
            </a:solidFill>
          </p:spPr>
          <p:txBody>
            <a:bodyPr wrap="square" lIns="0" tIns="0" rIns="0" bIns="0" rtlCol="0"/>
            <a:lstStyle/>
            <a:p>
              <a:endParaRPr/>
            </a:p>
          </p:txBody>
        </p:sp>
        <p:sp>
          <p:nvSpPr>
            <p:cNvPr id="40" name="object 40"/>
            <p:cNvSpPr/>
            <p:nvPr/>
          </p:nvSpPr>
          <p:spPr>
            <a:xfrm>
              <a:off x="1987567" y="7058499"/>
              <a:ext cx="0" cy="1235075"/>
            </a:xfrm>
            <a:custGeom>
              <a:avLst/>
              <a:gdLst/>
              <a:ahLst/>
              <a:cxnLst/>
              <a:rect l="l" t="t" r="r" b="b"/>
              <a:pathLst>
                <a:path h="1235075">
                  <a:moveTo>
                    <a:pt x="0" y="0"/>
                  </a:moveTo>
                  <a:lnTo>
                    <a:pt x="0" y="1234651"/>
                  </a:lnTo>
                </a:path>
              </a:pathLst>
            </a:custGeom>
            <a:ln w="50800">
              <a:solidFill>
                <a:srgbClr val="FFFFFF"/>
              </a:solidFill>
            </a:ln>
          </p:spPr>
          <p:txBody>
            <a:bodyPr wrap="square" lIns="0" tIns="0" rIns="0" bIns="0" rtlCol="0"/>
            <a:lstStyle/>
            <a:p>
              <a:endParaRPr/>
            </a:p>
          </p:txBody>
        </p:sp>
        <p:sp>
          <p:nvSpPr>
            <p:cNvPr id="41" name="object 41"/>
            <p:cNvSpPr/>
            <p:nvPr/>
          </p:nvSpPr>
          <p:spPr>
            <a:xfrm>
              <a:off x="1880887" y="6870539"/>
              <a:ext cx="213360" cy="213360"/>
            </a:xfrm>
            <a:custGeom>
              <a:avLst/>
              <a:gdLst/>
              <a:ahLst/>
              <a:cxnLst/>
              <a:rect l="l" t="t" r="r" b="b"/>
              <a:pathLst>
                <a:path w="213360" h="213359">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42" name="object 42"/>
            <p:cNvSpPr/>
            <p:nvPr/>
          </p:nvSpPr>
          <p:spPr>
            <a:xfrm>
              <a:off x="1987567" y="5160019"/>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43" name="object 43"/>
            <p:cNvSpPr/>
            <p:nvPr/>
          </p:nvSpPr>
          <p:spPr>
            <a:xfrm>
              <a:off x="1880887" y="4972058"/>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44" name="object 44"/>
            <p:cNvSpPr/>
            <p:nvPr/>
          </p:nvSpPr>
          <p:spPr>
            <a:xfrm>
              <a:off x="3115363" y="4989640"/>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45" name="object 45"/>
            <p:cNvSpPr/>
            <p:nvPr/>
          </p:nvSpPr>
          <p:spPr>
            <a:xfrm>
              <a:off x="3008683" y="6160791"/>
              <a:ext cx="213360" cy="213360"/>
            </a:xfrm>
            <a:custGeom>
              <a:avLst/>
              <a:gdLst/>
              <a:ahLst/>
              <a:cxnLst/>
              <a:rect l="l" t="t" r="r" b="b"/>
              <a:pathLst>
                <a:path w="213360" h="213360">
                  <a:moveTo>
                    <a:pt x="213359" y="0"/>
                  </a:moveTo>
                  <a:lnTo>
                    <a:pt x="0" y="0"/>
                  </a:lnTo>
                  <a:lnTo>
                    <a:pt x="106680" y="213360"/>
                  </a:lnTo>
                  <a:lnTo>
                    <a:pt x="213359" y="0"/>
                  </a:lnTo>
                  <a:close/>
                </a:path>
              </a:pathLst>
            </a:custGeom>
            <a:solidFill>
              <a:srgbClr val="FFFFFF"/>
            </a:solidFill>
          </p:spPr>
          <p:txBody>
            <a:bodyPr wrap="square" lIns="0" tIns="0" rIns="0" bIns="0" rtlCol="0"/>
            <a:lstStyle/>
            <a:p>
              <a:endParaRPr/>
            </a:p>
          </p:txBody>
        </p:sp>
        <p:sp>
          <p:nvSpPr>
            <p:cNvPr id="46" name="object 46"/>
            <p:cNvSpPr/>
            <p:nvPr/>
          </p:nvSpPr>
          <p:spPr>
            <a:xfrm>
              <a:off x="4454560" y="5961038"/>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7" name="object 47"/>
            <p:cNvSpPr/>
            <p:nvPr/>
          </p:nvSpPr>
          <p:spPr>
            <a:xfrm>
              <a:off x="4347880" y="6200341"/>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sp>
          <p:nvSpPr>
            <p:cNvPr id="48" name="object 48"/>
            <p:cNvSpPr/>
            <p:nvPr/>
          </p:nvSpPr>
          <p:spPr>
            <a:xfrm>
              <a:off x="4454560" y="4953109"/>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9" name="object 49"/>
            <p:cNvSpPr/>
            <p:nvPr/>
          </p:nvSpPr>
          <p:spPr>
            <a:xfrm>
              <a:off x="4347880" y="5192413"/>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grpSp>
      <p:sp>
        <p:nvSpPr>
          <p:cNvPr id="52" name="object 2">
            <a:extLst>
              <a:ext uri="{FF2B5EF4-FFF2-40B4-BE49-F238E27FC236}">
                <a16:creationId xmlns:a16="http://schemas.microsoft.com/office/drawing/2014/main" xmlns="" id="{0041C456-4354-98C8-FA5B-5D5885FD10B1}"/>
              </a:ext>
            </a:extLst>
          </p:cNvPr>
          <p:cNvSpPr txBox="1">
            <a:spLocks/>
          </p:cNvSpPr>
          <p:nvPr/>
        </p:nvSpPr>
        <p:spPr>
          <a:xfrm>
            <a:off x="2908300" y="342900"/>
            <a:ext cx="7176134" cy="1689100"/>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a:t>Estrutura</a:t>
            </a:r>
            <a:endParaRPr lang="pt-BR" kern="0"/>
          </a:p>
          <a:p>
            <a:pPr marL="15240" algn="ctr">
              <a:lnSpc>
                <a:spcPts val="5170"/>
              </a:lnSpc>
            </a:pPr>
            <a:r>
              <a:rPr lang="pt-BR" sz="4500" b="0" kern="0" spc="-10">
                <a:latin typeface="Arial MT"/>
                <a:cs typeface="Arial MT"/>
              </a:rPr>
              <a:t>Workflow</a:t>
            </a:r>
            <a:endParaRPr lang="pt-BR" sz="4500" kern="0" dirty="0">
              <a:latin typeface="Arial MT"/>
              <a:cs typeface="Arial MT"/>
            </a:endParaRP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Agrupar 49">
            <a:extLst>
              <a:ext uri="{FF2B5EF4-FFF2-40B4-BE49-F238E27FC236}">
                <a16:creationId xmlns:a16="http://schemas.microsoft.com/office/drawing/2014/main" xmlns="" id="{E207A02E-43DE-8558-B0EC-290262A152DF}"/>
              </a:ext>
            </a:extLst>
          </p:cNvPr>
          <p:cNvGrpSpPr/>
          <p:nvPr/>
        </p:nvGrpSpPr>
        <p:grpSpPr>
          <a:xfrm>
            <a:off x="5513545" y="1636280"/>
            <a:ext cx="7087206" cy="7538986"/>
            <a:chOff x="5917594" y="1716741"/>
            <a:chExt cx="7087206" cy="7538986"/>
          </a:xfrm>
        </p:grpSpPr>
        <p:sp>
          <p:nvSpPr>
            <p:cNvPr id="2" name="object 2"/>
            <p:cNvSpPr txBox="1"/>
            <p:nvPr/>
          </p:nvSpPr>
          <p:spPr>
            <a:xfrm>
              <a:off x="5957228" y="3268037"/>
              <a:ext cx="139065" cy="414020"/>
            </a:xfrm>
            <a:prstGeom prst="rect">
              <a:avLst/>
            </a:prstGeom>
          </p:spPr>
          <p:txBody>
            <a:bodyPr vert="horz" wrap="square" lIns="0" tIns="12700" rIns="0" bIns="0" rtlCol="0">
              <a:spAutoFit/>
            </a:bodyPr>
            <a:lstStyle/>
            <a:p>
              <a:pPr marL="12700">
                <a:lnSpc>
                  <a:spcPct val="100000"/>
                </a:lnSpc>
                <a:spcBef>
                  <a:spcPts val="100"/>
                </a:spcBef>
              </a:pPr>
              <a:r>
                <a:rPr sz="2550" dirty="0">
                  <a:solidFill>
                    <a:srgbClr val="FFFFFF"/>
                  </a:solidFill>
                  <a:latin typeface="Arial MT"/>
                  <a:cs typeface="Arial MT"/>
                </a:rPr>
                <a:t>•</a:t>
              </a:r>
              <a:endParaRPr sz="2550">
                <a:latin typeface="Arial MT"/>
                <a:cs typeface="Arial MT"/>
              </a:endParaRPr>
            </a:p>
          </p:txBody>
        </p:sp>
        <p:sp>
          <p:nvSpPr>
            <p:cNvPr id="3" name="object 3"/>
            <p:cNvSpPr txBox="1"/>
            <p:nvPr/>
          </p:nvSpPr>
          <p:spPr>
            <a:xfrm>
              <a:off x="5957228" y="4830137"/>
              <a:ext cx="139065" cy="414020"/>
            </a:xfrm>
            <a:prstGeom prst="rect">
              <a:avLst/>
            </a:prstGeom>
          </p:spPr>
          <p:txBody>
            <a:bodyPr vert="horz" wrap="square" lIns="0" tIns="12700" rIns="0" bIns="0" rtlCol="0">
              <a:spAutoFit/>
            </a:bodyPr>
            <a:lstStyle/>
            <a:p>
              <a:pPr marL="12700">
                <a:lnSpc>
                  <a:spcPct val="100000"/>
                </a:lnSpc>
                <a:spcBef>
                  <a:spcPts val="100"/>
                </a:spcBef>
              </a:pPr>
              <a:r>
                <a:rPr sz="2550" dirty="0">
                  <a:solidFill>
                    <a:srgbClr val="FFFFFF"/>
                  </a:solidFill>
                  <a:latin typeface="Arial MT"/>
                  <a:cs typeface="Arial MT"/>
                </a:rPr>
                <a:t>•</a:t>
              </a:r>
              <a:endParaRPr sz="2550">
                <a:latin typeface="Arial MT"/>
                <a:cs typeface="Arial MT"/>
              </a:endParaRPr>
            </a:p>
          </p:txBody>
        </p:sp>
        <p:sp>
          <p:nvSpPr>
            <p:cNvPr id="4" name="object 4"/>
            <p:cNvSpPr txBox="1"/>
            <p:nvPr/>
          </p:nvSpPr>
          <p:spPr>
            <a:xfrm>
              <a:off x="5917594" y="6351609"/>
              <a:ext cx="349592" cy="414020"/>
            </a:xfrm>
            <a:prstGeom prst="rect">
              <a:avLst/>
            </a:prstGeom>
          </p:spPr>
          <p:txBody>
            <a:bodyPr vert="horz" wrap="square" lIns="0" tIns="12700" rIns="0" bIns="0" rtlCol="0">
              <a:spAutoFit/>
            </a:bodyPr>
            <a:lstStyle/>
            <a:p>
              <a:pPr marL="12700">
                <a:lnSpc>
                  <a:spcPct val="100000"/>
                </a:lnSpc>
                <a:spcBef>
                  <a:spcPts val="100"/>
                </a:spcBef>
              </a:pPr>
              <a:r>
                <a:rPr sz="2550" dirty="0">
                  <a:solidFill>
                    <a:srgbClr val="FFFFFF"/>
                  </a:solidFill>
                  <a:latin typeface="Arial MT"/>
                  <a:cs typeface="Arial MT"/>
                </a:rPr>
                <a:t>•</a:t>
              </a:r>
              <a:endParaRPr sz="2550" dirty="0">
                <a:latin typeface="Arial MT"/>
                <a:cs typeface="Arial MT"/>
              </a:endParaRPr>
            </a:p>
          </p:txBody>
        </p:sp>
        <p:sp>
          <p:nvSpPr>
            <p:cNvPr id="5" name="object 5"/>
            <p:cNvSpPr txBox="1"/>
            <p:nvPr/>
          </p:nvSpPr>
          <p:spPr>
            <a:xfrm>
              <a:off x="5917594" y="7955280"/>
              <a:ext cx="349592" cy="414020"/>
            </a:xfrm>
            <a:prstGeom prst="rect">
              <a:avLst/>
            </a:prstGeom>
          </p:spPr>
          <p:txBody>
            <a:bodyPr vert="horz" wrap="square" lIns="0" tIns="12700" rIns="0" bIns="0" rtlCol="0">
              <a:spAutoFit/>
            </a:bodyPr>
            <a:lstStyle/>
            <a:p>
              <a:pPr marL="12700">
                <a:lnSpc>
                  <a:spcPct val="100000"/>
                </a:lnSpc>
                <a:spcBef>
                  <a:spcPts val="100"/>
                </a:spcBef>
              </a:pPr>
              <a:r>
                <a:rPr sz="2550" dirty="0">
                  <a:solidFill>
                    <a:srgbClr val="FFFFFF"/>
                  </a:solidFill>
                  <a:latin typeface="Arial MT"/>
                  <a:cs typeface="Arial MT"/>
                </a:rPr>
                <a:t>•</a:t>
              </a:r>
              <a:endParaRPr sz="2550" dirty="0">
                <a:latin typeface="Arial MT"/>
                <a:cs typeface="Arial MT"/>
              </a:endParaRPr>
            </a:p>
          </p:txBody>
        </p:sp>
        <p:sp>
          <p:nvSpPr>
            <p:cNvPr id="6" name="object 6"/>
            <p:cNvSpPr txBox="1"/>
            <p:nvPr/>
          </p:nvSpPr>
          <p:spPr>
            <a:xfrm>
              <a:off x="6413500" y="1716741"/>
              <a:ext cx="6591300" cy="7538986"/>
            </a:xfrm>
            <a:prstGeom prst="rect">
              <a:avLst/>
            </a:prstGeom>
          </p:spPr>
          <p:txBody>
            <a:bodyPr vert="horz" wrap="square" lIns="0" tIns="441959" rIns="0" bIns="0" rtlCol="0">
              <a:spAutoFit/>
            </a:bodyPr>
            <a:lstStyle/>
            <a:p>
              <a:pPr marR="260985" algn="ctr">
                <a:lnSpc>
                  <a:spcPct val="100000"/>
                </a:lnSpc>
                <a:spcBef>
                  <a:spcPts val="3479"/>
                </a:spcBef>
              </a:pPr>
              <a:r>
                <a:rPr sz="5000" spc="-25" dirty="0">
                  <a:solidFill>
                    <a:srgbClr val="FFFFFF"/>
                  </a:solidFill>
                  <a:latin typeface="Arial MT"/>
                  <a:cs typeface="Arial MT"/>
                </a:rPr>
                <a:t>View</a:t>
              </a:r>
              <a:endParaRPr sz="5000" dirty="0">
                <a:latin typeface="Arial MT"/>
                <a:cs typeface="Arial MT"/>
              </a:endParaRPr>
            </a:p>
            <a:p>
              <a:pPr marL="12700" marR="795655" algn="just">
                <a:lnSpc>
                  <a:spcPct val="149500"/>
                </a:lnSpc>
                <a:spcBef>
                  <a:spcPts val="280"/>
                </a:spcBef>
              </a:pPr>
              <a:r>
                <a:rPr lang="pt-BR" sz="3400" spc="-5" dirty="0">
                  <a:solidFill>
                    <a:srgbClr val="FFFFFF"/>
                  </a:solidFill>
                  <a:latin typeface="Arial MT"/>
                  <a:cs typeface="Arial MT"/>
                </a:rPr>
                <a:t>Onde todas as funções são escritas</a:t>
              </a:r>
              <a:endParaRPr sz="3400" dirty="0">
                <a:latin typeface="Arial MT"/>
                <a:cs typeface="Arial MT"/>
              </a:endParaRPr>
            </a:p>
            <a:p>
              <a:pPr marL="12700" marR="515620" algn="just">
                <a:lnSpc>
                  <a:spcPct val="150700"/>
                </a:lnSpc>
                <a:spcBef>
                  <a:spcPts val="55"/>
                </a:spcBef>
              </a:pPr>
              <a:r>
                <a:rPr sz="3400" dirty="0">
                  <a:solidFill>
                    <a:srgbClr val="FFFFFF"/>
                  </a:solidFill>
                  <a:latin typeface="Arial MT"/>
                  <a:cs typeface="Arial MT"/>
                </a:rPr>
                <a:t>Render</a:t>
              </a:r>
              <a:r>
                <a:rPr lang="pt-BR" sz="3400" dirty="0" err="1">
                  <a:solidFill>
                    <a:srgbClr val="FFFFFF"/>
                  </a:solidFill>
                  <a:latin typeface="Arial MT"/>
                  <a:cs typeface="Arial MT"/>
                </a:rPr>
                <a:t>iza</a:t>
              </a:r>
              <a:r>
                <a:rPr sz="3400" spc="-25" dirty="0">
                  <a:solidFill>
                    <a:srgbClr val="FFFFFF"/>
                  </a:solidFill>
                  <a:latin typeface="Arial MT"/>
                  <a:cs typeface="Arial MT"/>
                </a:rPr>
                <a:t> </a:t>
              </a:r>
              <a:r>
                <a:rPr lang="pt-BR" sz="3400" spc="-5" dirty="0">
                  <a:solidFill>
                    <a:srgbClr val="FFFFFF"/>
                  </a:solidFill>
                  <a:latin typeface="Arial MT"/>
                  <a:cs typeface="Arial MT"/>
                </a:rPr>
                <a:t>conteúdo para o </a:t>
              </a:r>
              <a:r>
                <a:rPr sz="3400" spc="-20" dirty="0">
                  <a:solidFill>
                    <a:srgbClr val="FFFFFF"/>
                  </a:solidFill>
                  <a:latin typeface="Arial MT"/>
                  <a:cs typeface="Arial MT"/>
                </a:rPr>
                <a:t> </a:t>
              </a:r>
              <a:r>
                <a:rPr sz="3400" b="1" spc="-35" dirty="0">
                  <a:solidFill>
                    <a:srgbClr val="FFFFFF"/>
                  </a:solidFill>
                  <a:latin typeface="Arial"/>
                  <a:cs typeface="Arial"/>
                </a:rPr>
                <a:t>Template </a:t>
              </a:r>
              <a:r>
                <a:rPr sz="3400" b="1" spc="-935" dirty="0">
                  <a:solidFill>
                    <a:srgbClr val="FFFFFF"/>
                  </a:solidFill>
                  <a:latin typeface="Arial"/>
                  <a:cs typeface="Arial"/>
                </a:rPr>
                <a:t> </a:t>
              </a:r>
              <a:endParaRPr lang="pt-BR" sz="3400" b="1" spc="-935" dirty="0">
                <a:solidFill>
                  <a:srgbClr val="FFFFFF"/>
                </a:solidFill>
                <a:latin typeface="Arial"/>
                <a:cs typeface="Arial"/>
              </a:endParaRPr>
            </a:p>
            <a:p>
              <a:pPr marL="12700" marR="515620" algn="just">
                <a:lnSpc>
                  <a:spcPct val="150700"/>
                </a:lnSpc>
                <a:spcBef>
                  <a:spcPts val="55"/>
                </a:spcBef>
              </a:pPr>
              <a:r>
                <a:rPr lang="pt-BR" sz="3400" spc="-5" dirty="0">
                  <a:solidFill>
                    <a:srgbClr val="FFFFFF"/>
                  </a:solidFill>
                  <a:latin typeface="Arial MT"/>
                  <a:cs typeface="Arial MT"/>
                </a:rPr>
                <a:t>Pega informações do </a:t>
              </a:r>
              <a:r>
                <a:rPr sz="3400" b="1" spc="-5" dirty="0">
                  <a:solidFill>
                    <a:srgbClr val="FFFFFF"/>
                  </a:solidFill>
                  <a:latin typeface="Arial"/>
                  <a:cs typeface="Arial"/>
                </a:rPr>
                <a:t>Model </a:t>
              </a:r>
              <a:r>
                <a:rPr sz="3400" b="1" dirty="0">
                  <a:solidFill>
                    <a:srgbClr val="FFFFFF"/>
                  </a:solidFill>
                  <a:latin typeface="Arial"/>
                  <a:cs typeface="Arial"/>
                </a:rPr>
                <a:t> </a:t>
              </a:r>
              <a:r>
                <a:rPr lang="pt-BR" sz="3400" spc="-5" dirty="0">
                  <a:solidFill>
                    <a:srgbClr val="FFFFFF"/>
                  </a:solidFill>
                  <a:latin typeface="Arial MT"/>
                  <a:cs typeface="Arial MT"/>
                </a:rPr>
                <a:t>antes de renderizar o conteúdo</a:t>
              </a:r>
              <a:endParaRPr sz="3400" dirty="0">
                <a:latin typeface="Arial MT"/>
                <a:cs typeface="Arial MT"/>
              </a:endParaRPr>
            </a:p>
            <a:p>
              <a:pPr marL="12700" marR="5080" algn="just">
                <a:lnSpc>
                  <a:spcPts val="6200"/>
                </a:lnSpc>
                <a:spcBef>
                  <a:spcPts val="259"/>
                </a:spcBef>
              </a:pPr>
              <a:r>
                <a:rPr lang="pt-BR" sz="3400" dirty="0">
                  <a:solidFill>
                    <a:srgbClr val="FFFFFF"/>
                  </a:solidFill>
                  <a:latin typeface="Arial MT"/>
                  <a:cs typeface="Arial MT"/>
                </a:rPr>
                <a:t>Coloca informações no </a:t>
              </a:r>
              <a:r>
                <a:rPr sz="3400" b="1" spc="-5" dirty="0">
                  <a:solidFill>
                    <a:srgbClr val="FFFFFF"/>
                  </a:solidFill>
                  <a:latin typeface="Arial"/>
                  <a:cs typeface="Arial"/>
                </a:rPr>
                <a:t>Model </a:t>
              </a:r>
              <a:r>
                <a:rPr lang="pt-BR" sz="3400" spc="-5" dirty="0">
                  <a:solidFill>
                    <a:srgbClr val="FFFFFF"/>
                  </a:solidFill>
                  <a:latin typeface="Arial MT"/>
                  <a:cs typeface="Arial MT"/>
                </a:rPr>
                <a:t>e no </a:t>
              </a:r>
              <a:r>
                <a:rPr sz="3400" b="1" spc="-5" dirty="0">
                  <a:solidFill>
                    <a:srgbClr val="FFFFFF"/>
                  </a:solidFill>
                  <a:latin typeface="Arial"/>
                  <a:cs typeface="Arial"/>
                </a:rPr>
                <a:t>Database</a:t>
              </a:r>
              <a:r>
                <a:rPr sz="3400" b="1" spc="-10" dirty="0">
                  <a:solidFill>
                    <a:srgbClr val="FFFFFF"/>
                  </a:solidFill>
                  <a:latin typeface="Arial"/>
                  <a:cs typeface="Arial"/>
                </a:rPr>
                <a:t> </a:t>
              </a:r>
              <a:r>
                <a:rPr lang="pt-BR" sz="3400" spc="-5" dirty="0">
                  <a:solidFill>
                    <a:srgbClr val="FFFFFF"/>
                  </a:solidFill>
                  <a:latin typeface="Arial MT"/>
                  <a:cs typeface="Arial MT"/>
                </a:rPr>
                <a:t>através do </a:t>
              </a:r>
              <a:r>
                <a:rPr sz="3400" b="1" spc="-5" dirty="0">
                  <a:solidFill>
                    <a:srgbClr val="FFFFFF"/>
                  </a:solidFill>
                  <a:latin typeface="Arial"/>
                  <a:cs typeface="Arial"/>
                </a:rPr>
                <a:t>Form</a:t>
              </a:r>
              <a:endParaRPr sz="3400" dirty="0">
                <a:latin typeface="Arial"/>
                <a:cs typeface="Arial"/>
              </a:endParaRPr>
            </a:p>
          </p:txBody>
        </p:sp>
      </p:grpSp>
      <p:sp>
        <p:nvSpPr>
          <p:cNvPr id="7" name="object 7"/>
          <p:cNvSpPr/>
          <p:nvPr/>
        </p:nvSpPr>
        <p:spPr>
          <a:xfrm>
            <a:off x="985442" y="2219013"/>
            <a:ext cx="4260215" cy="758825"/>
          </a:xfrm>
          <a:custGeom>
            <a:avLst/>
            <a:gdLst/>
            <a:ahLst/>
            <a:cxnLst/>
            <a:rect l="l" t="t" r="r" b="b"/>
            <a:pathLst>
              <a:path w="4260215" h="758825">
                <a:moveTo>
                  <a:pt x="3962914" y="0"/>
                </a:moveTo>
                <a:lnTo>
                  <a:pt x="298246" y="0"/>
                </a:lnTo>
                <a:lnTo>
                  <a:pt x="240797" y="227"/>
                </a:lnTo>
                <a:lnTo>
                  <a:pt x="195253" y="1818"/>
                </a:lnTo>
                <a:lnTo>
                  <a:pt x="157308" y="6138"/>
                </a:lnTo>
                <a:lnTo>
                  <a:pt x="87143" y="32092"/>
                </a:lnTo>
                <a:lnTo>
                  <a:pt x="56622" y="56621"/>
                </a:lnTo>
                <a:lnTo>
                  <a:pt x="32092" y="87143"/>
                </a:lnTo>
                <a:lnTo>
                  <a:pt x="14550" y="122660"/>
                </a:lnTo>
                <a:lnTo>
                  <a:pt x="1818" y="195087"/>
                </a:lnTo>
                <a:lnTo>
                  <a:pt x="227" y="240240"/>
                </a:lnTo>
                <a:lnTo>
                  <a:pt x="0" y="296925"/>
                </a:lnTo>
                <a:lnTo>
                  <a:pt x="5" y="461336"/>
                </a:lnTo>
                <a:lnTo>
                  <a:pt x="227" y="517465"/>
                </a:lnTo>
                <a:lnTo>
                  <a:pt x="1818" y="563009"/>
                </a:lnTo>
                <a:lnTo>
                  <a:pt x="6143" y="600974"/>
                </a:lnTo>
                <a:lnTo>
                  <a:pt x="32092" y="671119"/>
                </a:lnTo>
                <a:lnTo>
                  <a:pt x="56622" y="701640"/>
                </a:lnTo>
                <a:lnTo>
                  <a:pt x="87143" y="726170"/>
                </a:lnTo>
                <a:lnTo>
                  <a:pt x="122660" y="743711"/>
                </a:lnTo>
                <a:lnTo>
                  <a:pt x="195087" y="756444"/>
                </a:lnTo>
                <a:lnTo>
                  <a:pt x="240240" y="758036"/>
                </a:lnTo>
                <a:lnTo>
                  <a:pt x="296925" y="758263"/>
                </a:lnTo>
                <a:lnTo>
                  <a:pt x="3961594" y="758263"/>
                </a:lnTo>
                <a:lnTo>
                  <a:pt x="4019043" y="758036"/>
                </a:lnTo>
                <a:lnTo>
                  <a:pt x="4064587" y="756444"/>
                </a:lnTo>
                <a:lnTo>
                  <a:pt x="4102532" y="752124"/>
                </a:lnTo>
                <a:lnTo>
                  <a:pt x="4172698" y="726170"/>
                </a:lnTo>
                <a:lnTo>
                  <a:pt x="4203219" y="701640"/>
                </a:lnTo>
                <a:lnTo>
                  <a:pt x="4227748" y="671119"/>
                </a:lnTo>
                <a:lnTo>
                  <a:pt x="4245289" y="635601"/>
                </a:lnTo>
                <a:lnTo>
                  <a:pt x="4258022" y="563174"/>
                </a:lnTo>
                <a:lnTo>
                  <a:pt x="4259614" y="518022"/>
                </a:lnTo>
                <a:lnTo>
                  <a:pt x="4259841" y="461336"/>
                </a:lnTo>
                <a:lnTo>
                  <a:pt x="4259836" y="296925"/>
                </a:lnTo>
                <a:lnTo>
                  <a:pt x="4259614" y="240797"/>
                </a:lnTo>
                <a:lnTo>
                  <a:pt x="4258022" y="195252"/>
                </a:lnTo>
                <a:lnTo>
                  <a:pt x="4253697" y="157287"/>
                </a:lnTo>
                <a:lnTo>
                  <a:pt x="4227748" y="87143"/>
                </a:lnTo>
                <a:lnTo>
                  <a:pt x="4203219" y="56621"/>
                </a:lnTo>
                <a:lnTo>
                  <a:pt x="4172698" y="32092"/>
                </a:lnTo>
                <a:lnTo>
                  <a:pt x="4137181" y="14550"/>
                </a:lnTo>
                <a:lnTo>
                  <a:pt x="4064752" y="1818"/>
                </a:lnTo>
                <a:lnTo>
                  <a:pt x="4019600" y="227"/>
                </a:lnTo>
                <a:lnTo>
                  <a:pt x="3962914" y="0"/>
                </a:lnTo>
                <a:close/>
              </a:path>
            </a:pathLst>
          </a:custGeom>
          <a:solidFill>
            <a:srgbClr val="288972"/>
          </a:solidFill>
        </p:spPr>
        <p:txBody>
          <a:bodyPr wrap="square" lIns="0" tIns="0" rIns="0" bIns="0" rtlCol="0"/>
          <a:lstStyle/>
          <a:p>
            <a:endParaRPr/>
          </a:p>
        </p:txBody>
      </p:sp>
      <p:sp>
        <p:nvSpPr>
          <p:cNvPr id="8" name="object 8"/>
          <p:cNvSpPr txBox="1"/>
          <p:nvPr/>
        </p:nvSpPr>
        <p:spPr>
          <a:xfrm>
            <a:off x="2197100" y="2400300"/>
            <a:ext cx="1844039"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FFFF"/>
                </a:solidFill>
                <a:latin typeface="Arial MT"/>
                <a:cs typeface="Arial MT"/>
              </a:rPr>
              <a:t>Web</a:t>
            </a:r>
            <a:r>
              <a:rPr sz="2400" spc="-55" dirty="0">
                <a:solidFill>
                  <a:srgbClr val="FFFFFF"/>
                </a:solidFill>
                <a:latin typeface="Arial MT"/>
                <a:cs typeface="Arial MT"/>
              </a:rPr>
              <a:t> </a:t>
            </a:r>
            <a:r>
              <a:rPr sz="2400" spc="-10" dirty="0">
                <a:solidFill>
                  <a:srgbClr val="FFFFFF"/>
                </a:solidFill>
                <a:latin typeface="Arial MT"/>
                <a:cs typeface="Arial MT"/>
              </a:rPr>
              <a:t>Browser</a:t>
            </a:r>
            <a:endParaRPr sz="2400">
              <a:latin typeface="Arial MT"/>
              <a:cs typeface="Arial MT"/>
            </a:endParaRPr>
          </a:p>
        </p:txBody>
      </p:sp>
      <p:sp>
        <p:nvSpPr>
          <p:cNvPr id="9" name="object 9"/>
          <p:cNvSpPr/>
          <p:nvPr/>
        </p:nvSpPr>
        <p:spPr>
          <a:xfrm>
            <a:off x="3206642" y="3366618"/>
            <a:ext cx="2041525" cy="641350"/>
          </a:xfrm>
          <a:custGeom>
            <a:avLst/>
            <a:gdLst/>
            <a:ahLst/>
            <a:cxnLst/>
            <a:rect l="l" t="t" r="r" b="b"/>
            <a:pathLst>
              <a:path w="2041525" h="641350">
                <a:moveTo>
                  <a:pt x="1777826" y="0"/>
                </a:moveTo>
                <a:lnTo>
                  <a:pt x="264687" y="0"/>
                </a:lnTo>
                <a:lnTo>
                  <a:pt x="213702" y="201"/>
                </a:lnTo>
                <a:lnTo>
                  <a:pt x="173282" y="1614"/>
                </a:lnTo>
                <a:lnTo>
                  <a:pt x="108859"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9" y="628054"/>
                </a:lnTo>
                <a:lnTo>
                  <a:pt x="173136" y="639353"/>
                </a:lnTo>
                <a:lnTo>
                  <a:pt x="213207" y="640765"/>
                </a:lnTo>
                <a:lnTo>
                  <a:pt x="263514" y="640967"/>
                </a:lnTo>
                <a:lnTo>
                  <a:pt x="1776655" y="640967"/>
                </a:lnTo>
                <a:lnTo>
                  <a:pt x="1827639" y="640765"/>
                </a:lnTo>
                <a:lnTo>
                  <a:pt x="1868059" y="639353"/>
                </a:lnTo>
                <a:lnTo>
                  <a:pt x="1932482" y="628054"/>
                </a:lnTo>
                <a:lnTo>
                  <a:pt x="1991090" y="590717"/>
                </a:lnTo>
                <a:lnTo>
                  <a:pt x="2028427" y="532109"/>
                </a:lnTo>
                <a:lnTo>
                  <a:pt x="2039732" y="467684"/>
                </a:lnTo>
                <a:lnTo>
                  <a:pt x="2041140" y="427759"/>
                </a:lnTo>
                <a:lnTo>
                  <a:pt x="2041342" y="377452"/>
                </a:lnTo>
                <a:lnTo>
                  <a:pt x="2041337" y="263516"/>
                </a:lnTo>
                <a:lnTo>
                  <a:pt x="2041140" y="213702"/>
                </a:lnTo>
                <a:lnTo>
                  <a:pt x="2039711" y="173136"/>
                </a:lnTo>
                <a:lnTo>
                  <a:pt x="2028427" y="108859"/>
                </a:lnTo>
                <a:lnTo>
                  <a:pt x="1991090" y="50251"/>
                </a:lnTo>
                <a:lnTo>
                  <a:pt x="1932482"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10" name="object 10"/>
          <p:cNvSpPr txBox="1"/>
          <p:nvPr/>
        </p:nvSpPr>
        <p:spPr>
          <a:xfrm>
            <a:off x="3924300" y="3479800"/>
            <a:ext cx="61849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FFFFF"/>
                </a:solidFill>
                <a:latin typeface="Arial MT"/>
                <a:cs typeface="Arial MT"/>
              </a:rPr>
              <a:t>URL</a:t>
            </a:r>
            <a:endParaRPr sz="2400">
              <a:latin typeface="Arial MT"/>
              <a:cs typeface="Arial MT"/>
            </a:endParaRPr>
          </a:p>
        </p:txBody>
      </p:sp>
      <p:sp>
        <p:nvSpPr>
          <p:cNvPr id="11" name="object 11"/>
          <p:cNvSpPr/>
          <p:nvPr/>
        </p:nvSpPr>
        <p:spPr>
          <a:xfrm>
            <a:off x="966897" y="3366618"/>
            <a:ext cx="2041525" cy="641350"/>
          </a:xfrm>
          <a:custGeom>
            <a:avLst/>
            <a:gdLst/>
            <a:ahLst/>
            <a:cxnLst/>
            <a:rect l="l" t="t" r="r" b="b"/>
            <a:pathLst>
              <a:path w="2041525" h="641350">
                <a:moveTo>
                  <a:pt x="1777826" y="0"/>
                </a:moveTo>
                <a:lnTo>
                  <a:pt x="264686" y="0"/>
                </a:lnTo>
                <a:lnTo>
                  <a:pt x="213702" y="201"/>
                </a:lnTo>
                <a:lnTo>
                  <a:pt x="173282"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5" y="639353"/>
                </a:lnTo>
                <a:lnTo>
                  <a:pt x="213207" y="640765"/>
                </a:lnTo>
                <a:lnTo>
                  <a:pt x="263515" y="640967"/>
                </a:lnTo>
                <a:lnTo>
                  <a:pt x="1776654" y="640967"/>
                </a:lnTo>
                <a:lnTo>
                  <a:pt x="1827638" y="640765"/>
                </a:lnTo>
                <a:lnTo>
                  <a:pt x="1868058" y="639353"/>
                </a:lnTo>
                <a:lnTo>
                  <a:pt x="1932483" y="628054"/>
                </a:lnTo>
                <a:lnTo>
                  <a:pt x="1991090" y="590717"/>
                </a:lnTo>
                <a:lnTo>
                  <a:pt x="2028427" y="532109"/>
                </a:lnTo>
                <a:lnTo>
                  <a:pt x="2039732" y="467684"/>
                </a:lnTo>
                <a:lnTo>
                  <a:pt x="2041139" y="427759"/>
                </a:lnTo>
                <a:lnTo>
                  <a:pt x="2041341" y="377452"/>
                </a:lnTo>
                <a:lnTo>
                  <a:pt x="2041336" y="263516"/>
                </a:lnTo>
                <a:lnTo>
                  <a:pt x="2041139" y="213702"/>
                </a:lnTo>
                <a:lnTo>
                  <a:pt x="2039710" y="173136"/>
                </a:lnTo>
                <a:lnTo>
                  <a:pt x="2028427" y="108859"/>
                </a:lnTo>
                <a:lnTo>
                  <a:pt x="1991090" y="50251"/>
                </a:lnTo>
                <a:lnTo>
                  <a:pt x="1932483"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12" name="object 12"/>
          <p:cNvSpPr txBox="1"/>
          <p:nvPr/>
        </p:nvSpPr>
        <p:spPr>
          <a:xfrm>
            <a:off x="1358900" y="3479800"/>
            <a:ext cx="1262380" cy="391160"/>
          </a:xfrm>
          <a:prstGeom prst="rect">
            <a:avLst/>
          </a:prstGeom>
        </p:spPr>
        <p:txBody>
          <a:bodyPr vert="horz" wrap="square" lIns="0" tIns="12700" rIns="0" bIns="0" rtlCol="0">
            <a:spAutoFit/>
          </a:bodyPr>
          <a:lstStyle/>
          <a:p>
            <a:pPr marL="12700">
              <a:lnSpc>
                <a:spcPct val="100000"/>
              </a:lnSpc>
              <a:spcBef>
                <a:spcPts val="100"/>
              </a:spcBef>
            </a:pPr>
            <a:r>
              <a:rPr sz="2400" spc="-405" dirty="0">
                <a:solidFill>
                  <a:srgbClr val="FFFFFF"/>
                </a:solidFill>
                <a:latin typeface="Arial MT"/>
                <a:cs typeface="Arial MT"/>
              </a:rPr>
              <a:t>T</a:t>
            </a:r>
            <a:r>
              <a:rPr sz="2400" spc="15" dirty="0">
                <a:solidFill>
                  <a:srgbClr val="FFFFFF"/>
                </a:solidFill>
                <a:latin typeface="Arial MT"/>
                <a:cs typeface="Arial MT"/>
              </a:rPr>
              <a:t>emplate</a:t>
            </a:r>
            <a:endParaRPr sz="2400">
              <a:latin typeface="Arial MT"/>
              <a:cs typeface="Arial MT"/>
            </a:endParaRPr>
          </a:p>
        </p:txBody>
      </p:sp>
      <p:grpSp>
        <p:nvGrpSpPr>
          <p:cNvPr id="13" name="object 13"/>
          <p:cNvGrpSpPr/>
          <p:nvPr/>
        </p:nvGrpSpPr>
        <p:grpSpPr>
          <a:xfrm>
            <a:off x="960042" y="4371529"/>
            <a:ext cx="4311015" cy="692150"/>
            <a:chOff x="960042" y="4371529"/>
            <a:chExt cx="4311015" cy="692150"/>
          </a:xfrm>
        </p:grpSpPr>
        <p:sp>
          <p:nvSpPr>
            <p:cNvPr id="14" name="object 14"/>
            <p:cNvSpPr/>
            <p:nvPr/>
          </p:nvSpPr>
          <p:spPr>
            <a:xfrm>
              <a:off x="985442" y="4396929"/>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8"/>
                  </a:lnTo>
                  <a:lnTo>
                    <a:pt x="55996" y="55997"/>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6"/>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6"/>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7"/>
                  </a:lnTo>
                  <a:lnTo>
                    <a:pt x="4173659" y="31738"/>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5" name="object 15"/>
            <p:cNvSpPr/>
            <p:nvPr/>
          </p:nvSpPr>
          <p:spPr>
            <a:xfrm>
              <a:off x="985442" y="4396929"/>
              <a:ext cx="4260215" cy="641350"/>
            </a:xfrm>
            <a:custGeom>
              <a:avLst/>
              <a:gdLst/>
              <a:ahLst/>
              <a:cxnLst/>
              <a:rect l="l" t="t" r="r" b="b"/>
              <a:pathLst>
                <a:path w="4260215" h="641350">
                  <a:moveTo>
                    <a:pt x="293648" y="0"/>
                  </a:moveTo>
                  <a:lnTo>
                    <a:pt x="3966193" y="0"/>
                  </a:lnTo>
                  <a:lnTo>
                    <a:pt x="4022253" y="224"/>
                  </a:lnTo>
                  <a:lnTo>
                    <a:pt x="4066907" y="1798"/>
                  </a:lnTo>
                  <a:lnTo>
                    <a:pt x="4138535" y="14390"/>
                  </a:lnTo>
                  <a:lnTo>
                    <a:pt x="4173659" y="31737"/>
                  </a:lnTo>
                  <a:lnTo>
                    <a:pt x="4203844" y="55996"/>
                  </a:lnTo>
                  <a:lnTo>
                    <a:pt x="4228103" y="86181"/>
                  </a:lnTo>
                  <a:lnTo>
                    <a:pt x="4245451" y="121306"/>
                  </a:lnTo>
                  <a:lnTo>
                    <a:pt x="4258042" y="193097"/>
                  </a:lnTo>
                  <a:lnTo>
                    <a:pt x="4259616" y="238138"/>
                  </a:lnTo>
                  <a:lnTo>
                    <a:pt x="4259841" y="294953"/>
                  </a:lnTo>
                  <a:lnTo>
                    <a:pt x="4259841" y="347319"/>
                  </a:lnTo>
                  <a:lnTo>
                    <a:pt x="4259616" y="403379"/>
                  </a:lnTo>
                  <a:lnTo>
                    <a:pt x="4258042" y="448033"/>
                  </a:lnTo>
                  <a:lnTo>
                    <a:pt x="4245451" y="519660"/>
                  </a:lnTo>
                  <a:lnTo>
                    <a:pt x="4228103" y="554785"/>
                  </a:lnTo>
                  <a:lnTo>
                    <a:pt x="4203844" y="584970"/>
                  </a:lnTo>
                  <a:lnTo>
                    <a:pt x="4173659" y="609229"/>
                  </a:lnTo>
                  <a:lnTo>
                    <a:pt x="4138535" y="626577"/>
                  </a:lnTo>
                  <a:lnTo>
                    <a:pt x="4066744" y="639168"/>
                  </a:lnTo>
                  <a:lnTo>
                    <a:pt x="4021702" y="640742"/>
                  </a:lnTo>
                  <a:lnTo>
                    <a:pt x="3964887" y="640967"/>
                  </a:lnTo>
                  <a:lnTo>
                    <a:pt x="293648" y="640967"/>
                  </a:lnTo>
                  <a:lnTo>
                    <a:pt x="237588" y="640742"/>
                  </a:lnTo>
                  <a:lnTo>
                    <a:pt x="192934" y="639168"/>
                  </a:lnTo>
                  <a:lnTo>
                    <a:pt x="121306" y="626577"/>
                  </a:lnTo>
                  <a:lnTo>
                    <a:pt x="86181" y="609229"/>
                  </a:lnTo>
                  <a:lnTo>
                    <a:pt x="55996" y="584970"/>
                  </a:lnTo>
                  <a:lnTo>
                    <a:pt x="31737" y="554785"/>
                  </a:lnTo>
                  <a:lnTo>
                    <a:pt x="14390" y="519660"/>
                  </a:lnTo>
                  <a:lnTo>
                    <a:pt x="1798" y="447870"/>
                  </a:lnTo>
                  <a:lnTo>
                    <a:pt x="224" y="402828"/>
                  </a:lnTo>
                  <a:lnTo>
                    <a:pt x="0" y="346013"/>
                  </a:lnTo>
                  <a:lnTo>
                    <a:pt x="0" y="293648"/>
                  </a:lnTo>
                  <a:lnTo>
                    <a:pt x="224" y="237588"/>
                  </a:lnTo>
                  <a:lnTo>
                    <a:pt x="1798" y="192934"/>
                  </a:lnTo>
                  <a:lnTo>
                    <a:pt x="14390" y="121306"/>
                  </a:lnTo>
                  <a:lnTo>
                    <a:pt x="31737" y="86181"/>
                  </a:lnTo>
                  <a:lnTo>
                    <a:pt x="55996" y="55996"/>
                  </a:lnTo>
                  <a:lnTo>
                    <a:pt x="86181" y="31737"/>
                  </a:lnTo>
                  <a:lnTo>
                    <a:pt x="121306" y="14390"/>
                  </a:lnTo>
                  <a:lnTo>
                    <a:pt x="193097" y="1798"/>
                  </a:lnTo>
                  <a:lnTo>
                    <a:pt x="238138" y="224"/>
                  </a:lnTo>
                  <a:lnTo>
                    <a:pt x="294953" y="0"/>
                  </a:lnTo>
                  <a:lnTo>
                    <a:pt x="293648" y="0"/>
                  </a:lnTo>
                  <a:close/>
                </a:path>
              </a:pathLst>
            </a:custGeom>
            <a:ln w="50800">
              <a:solidFill>
                <a:srgbClr val="FFFFFF"/>
              </a:solidFill>
            </a:ln>
          </p:spPr>
          <p:txBody>
            <a:bodyPr wrap="square" lIns="0" tIns="0" rIns="0" bIns="0" rtlCol="0"/>
            <a:lstStyle/>
            <a:p>
              <a:endParaRPr/>
            </a:p>
          </p:txBody>
        </p:sp>
      </p:grpSp>
      <p:sp>
        <p:nvSpPr>
          <p:cNvPr id="16" name="object 16"/>
          <p:cNvSpPr txBox="1"/>
          <p:nvPr/>
        </p:nvSpPr>
        <p:spPr>
          <a:xfrm>
            <a:off x="2781300" y="4521200"/>
            <a:ext cx="663575" cy="391160"/>
          </a:xfrm>
          <a:prstGeom prst="rect">
            <a:avLst/>
          </a:prstGeom>
        </p:spPr>
        <p:txBody>
          <a:bodyPr vert="horz" wrap="square" lIns="0" tIns="12700" rIns="0" bIns="0" rtlCol="0">
            <a:spAutoFit/>
          </a:bodyPr>
          <a:lstStyle/>
          <a:p>
            <a:pPr marL="12700">
              <a:lnSpc>
                <a:spcPct val="100000"/>
              </a:lnSpc>
              <a:spcBef>
                <a:spcPts val="100"/>
              </a:spcBef>
            </a:pPr>
            <a:r>
              <a:rPr sz="2400" spc="-180" dirty="0">
                <a:solidFill>
                  <a:srgbClr val="FFFFFF"/>
                </a:solidFill>
                <a:latin typeface="Arial MT"/>
                <a:cs typeface="Arial MT"/>
              </a:rPr>
              <a:t>V</a:t>
            </a:r>
            <a:r>
              <a:rPr sz="2400" spc="-5" dirty="0">
                <a:solidFill>
                  <a:srgbClr val="FFFFFF"/>
                </a:solidFill>
                <a:latin typeface="Arial MT"/>
                <a:cs typeface="Arial MT"/>
              </a:rPr>
              <a:t>iew</a:t>
            </a:r>
            <a:endParaRPr sz="2400">
              <a:latin typeface="Arial MT"/>
              <a:cs typeface="Arial MT"/>
            </a:endParaRPr>
          </a:p>
        </p:txBody>
      </p:sp>
      <p:sp>
        <p:nvSpPr>
          <p:cNvPr id="17" name="object 17"/>
          <p:cNvSpPr/>
          <p:nvPr/>
        </p:nvSpPr>
        <p:spPr>
          <a:xfrm>
            <a:off x="985442" y="6325896"/>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7"/>
                </a:lnTo>
                <a:lnTo>
                  <a:pt x="55996" y="55996"/>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5"/>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5"/>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6"/>
                </a:lnTo>
                <a:lnTo>
                  <a:pt x="4173659" y="31737"/>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8" name="object 18"/>
          <p:cNvSpPr txBox="1"/>
          <p:nvPr/>
        </p:nvSpPr>
        <p:spPr>
          <a:xfrm>
            <a:off x="2679700" y="6438900"/>
            <a:ext cx="872490"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FF"/>
                </a:solidFill>
                <a:latin typeface="Arial MT"/>
                <a:cs typeface="Arial MT"/>
              </a:rPr>
              <a:t>Model</a:t>
            </a:r>
            <a:endParaRPr sz="2400" dirty="0">
              <a:latin typeface="Arial MT"/>
              <a:cs typeface="Arial MT"/>
            </a:endParaRPr>
          </a:p>
        </p:txBody>
      </p:sp>
      <p:sp>
        <p:nvSpPr>
          <p:cNvPr id="19" name="object 19"/>
          <p:cNvSpPr/>
          <p:nvPr/>
        </p:nvSpPr>
        <p:spPr>
          <a:xfrm>
            <a:off x="3661138" y="5361413"/>
            <a:ext cx="1586865" cy="641350"/>
          </a:xfrm>
          <a:custGeom>
            <a:avLst/>
            <a:gdLst/>
            <a:ahLst/>
            <a:cxnLst/>
            <a:rect l="l" t="t" r="r" b="b"/>
            <a:pathLst>
              <a:path w="1586864" h="641350">
                <a:moveTo>
                  <a:pt x="1323329" y="0"/>
                </a:moveTo>
                <a:lnTo>
                  <a:pt x="264687" y="0"/>
                </a:lnTo>
                <a:lnTo>
                  <a:pt x="213702" y="201"/>
                </a:lnTo>
                <a:lnTo>
                  <a:pt x="173282" y="1614"/>
                </a:lnTo>
                <a:lnTo>
                  <a:pt x="108858" y="12913"/>
                </a:lnTo>
                <a:lnTo>
                  <a:pt x="50250" y="50250"/>
                </a:lnTo>
                <a:lnTo>
                  <a:pt x="12913" y="108858"/>
                </a:lnTo>
                <a:lnTo>
                  <a:pt x="1609" y="173281"/>
                </a:lnTo>
                <a:lnTo>
                  <a:pt x="201" y="213207"/>
                </a:lnTo>
                <a:lnTo>
                  <a:pt x="0" y="263514"/>
                </a:lnTo>
                <a:lnTo>
                  <a:pt x="4" y="377451"/>
                </a:lnTo>
                <a:lnTo>
                  <a:pt x="201" y="427265"/>
                </a:lnTo>
                <a:lnTo>
                  <a:pt x="1630" y="467831"/>
                </a:lnTo>
                <a:lnTo>
                  <a:pt x="12913" y="532108"/>
                </a:lnTo>
                <a:lnTo>
                  <a:pt x="50250" y="590716"/>
                </a:lnTo>
                <a:lnTo>
                  <a:pt x="108858" y="628053"/>
                </a:lnTo>
                <a:lnTo>
                  <a:pt x="173136" y="639353"/>
                </a:lnTo>
                <a:lnTo>
                  <a:pt x="213207" y="640765"/>
                </a:lnTo>
                <a:lnTo>
                  <a:pt x="263514" y="640967"/>
                </a:lnTo>
                <a:lnTo>
                  <a:pt x="1322158" y="640967"/>
                </a:lnTo>
                <a:lnTo>
                  <a:pt x="1373143" y="640765"/>
                </a:lnTo>
                <a:lnTo>
                  <a:pt x="1413563" y="639353"/>
                </a:lnTo>
                <a:lnTo>
                  <a:pt x="1477986" y="628053"/>
                </a:lnTo>
                <a:lnTo>
                  <a:pt x="1536594" y="590716"/>
                </a:lnTo>
                <a:lnTo>
                  <a:pt x="1573931" y="532108"/>
                </a:lnTo>
                <a:lnTo>
                  <a:pt x="1585235" y="467684"/>
                </a:lnTo>
                <a:lnTo>
                  <a:pt x="1586642" y="427759"/>
                </a:lnTo>
                <a:lnTo>
                  <a:pt x="1586844" y="377451"/>
                </a:lnTo>
                <a:lnTo>
                  <a:pt x="1586840" y="263514"/>
                </a:lnTo>
                <a:lnTo>
                  <a:pt x="1586642" y="213701"/>
                </a:lnTo>
                <a:lnTo>
                  <a:pt x="1585213" y="173135"/>
                </a:lnTo>
                <a:lnTo>
                  <a:pt x="1573931" y="108858"/>
                </a:lnTo>
                <a:lnTo>
                  <a:pt x="1536594" y="50250"/>
                </a:lnTo>
                <a:lnTo>
                  <a:pt x="1477986" y="12913"/>
                </a:lnTo>
                <a:lnTo>
                  <a:pt x="1413709" y="1614"/>
                </a:lnTo>
                <a:lnTo>
                  <a:pt x="1373637" y="201"/>
                </a:lnTo>
                <a:lnTo>
                  <a:pt x="1323329" y="0"/>
                </a:lnTo>
                <a:close/>
              </a:path>
            </a:pathLst>
          </a:custGeom>
          <a:solidFill>
            <a:srgbClr val="288972"/>
          </a:solidFill>
        </p:spPr>
        <p:txBody>
          <a:bodyPr wrap="square" lIns="0" tIns="0" rIns="0" bIns="0" rtlCol="0"/>
          <a:lstStyle/>
          <a:p>
            <a:endParaRPr/>
          </a:p>
        </p:txBody>
      </p:sp>
      <p:sp>
        <p:nvSpPr>
          <p:cNvPr id="20" name="object 20"/>
          <p:cNvSpPr txBox="1"/>
          <p:nvPr/>
        </p:nvSpPr>
        <p:spPr>
          <a:xfrm>
            <a:off x="4089400" y="5473700"/>
            <a:ext cx="725805" cy="39116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FFFFFF"/>
                </a:solidFill>
                <a:latin typeface="Arial MT"/>
                <a:cs typeface="Arial MT"/>
              </a:rPr>
              <a:t>Fo</a:t>
            </a:r>
            <a:r>
              <a:rPr sz="2400" spc="10" dirty="0">
                <a:solidFill>
                  <a:srgbClr val="FFFFFF"/>
                </a:solidFill>
                <a:latin typeface="Arial MT"/>
                <a:cs typeface="Arial MT"/>
              </a:rPr>
              <a:t>r</a:t>
            </a:r>
            <a:r>
              <a:rPr sz="2400" dirty="0">
                <a:solidFill>
                  <a:srgbClr val="FFFFFF"/>
                </a:solidFill>
                <a:latin typeface="Arial MT"/>
                <a:cs typeface="Arial MT"/>
              </a:rPr>
              <a:t>m</a:t>
            </a:r>
            <a:endParaRPr sz="2400">
              <a:latin typeface="Arial MT"/>
              <a:cs typeface="Arial MT"/>
            </a:endParaRPr>
          </a:p>
        </p:txBody>
      </p:sp>
      <p:sp>
        <p:nvSpPr>
          <p:cNvPr id="21" name="object 21"/>
          <p:cNvSpPr/>
          <p:nvPr/>
        </p:nvSpPr>
        <p:spPr>
          <a:xfrm>
            <a:off x="982426" y="8254862"/>
            <a:ext cx="4260215" cy="641350"/>
          </a:xfrm>
          <a:custGeom>
            <a:avLst/>
            <a:gdLst/>
            <a:ahLst/>
            <a:cxnLst/>
            <a:rect l="l" t="t" r="r" b="b"/>
            <a:pathLst>
              <a:path w="4260215" h="641350">
                <a:moveTo>
                  <a:pt x="3966192" y="0"/>
                </a:moveTo>
                <a:lnTo>
                  <a:pt x="294953" y="0"/>
                </a:lnTo>
                <a:lnTo>
                  <a:pt x="238138" y="224"/>
                </a:lnTo>
                <a:lnTo>
                  <a:pt x="193097" y="1798"/>
                </a:lnTo>
                <a:lnTo>
                  <a:pt x="121306" y="14390"/>
                </a:lnTo>
                <a:lnTo>
                  <a:pt x="86181" y="31738"/>
                </a:lnTo>
                <a:lnTo>
                  <a:pt x="55996" y="55996"/>
                </a:lnTo>
                <a:lnTo>
                  <a:pt x="31737" y="86181"/>
                </a:lnTo>
                <a:lnTo>
                  <a:pt x="14389" y="121306"/>
                </a:lnTo>
                <a:lnTo>
                  <a:pt x="1798" y="192934"/>
                </a:lnTo>
                <a:lnTo>
                  <a:pt x="224" y="237588"/>
                </a:lnTo>
                <a:lnTo>
                  <a:pt x="0" y="293648"/>
                </a:lnTo>
                <a:lnTo>
                  <a:pt x="5" y="347319"/>
                </a:lnTo>
                <a:lnTo>
                  <a:pt x="224" y="402828"/>
                </a:lnTo>
                <a:lnTo>
                  <a:pt x="1798" y="447870"/>
                </a:lnTo>
                <a:lnTo>
                  <a:pt x="14389" y="519660"/>
                </a:lnTo>
                <a:lnTo>
                  <a:pt x="31737" y="554785"/>
                </a:lnTo>
                <a:lnTo>
                  <a:pt x="55996" y="584970"/>
                </a:lnTo>
                <a:lnTo>
                  <a:pt x="86181" y="609229"/>
                </a:lnTo>
                <a:lnTo>
                  <a:pt x="121306" y="626577"/>
                </a:lnTo>
                <a:lnTo>
                  <a:pt x="192934" y="639168"/>
                </a:lnTo>
                <a:lnTo>
                  <a:pt x="237587" y="640742"/>
                </a:lnTo>
                <a:lnTo>
                  <a:pt x="293647" y="640967"/>
                </a:lnTo>
                <a:lnTo>
                  <a:pt x="3964887" y="640967"/>
                </a:lnTo>
                <a:lnTo>
                  <a:pt x="4021702" y="640742"/>
                </a:lnTo>
                <a:lnTo>
                  <a:pt x="4066743" y="639168"/>
                </a:lnTo>
                <a:lnTo>
                  <a:pt x="4138534" y="626577"/>
                </a:lnTo>
                <a:lnTo>
                  <a:pt x="4173659" y="609229"/>
                </a:lnTo>
                <a:lnTo>
                  <a:pt x="4203844" y="584970"/>
                </a:lnTo>
                <a:lnTo>
                  <a:pt x="4228103" y="554785"/>
                </a:lnTo>
                <a:lnTo>
                  <a:pt x="4245450" y="519660"/>
                </a:lnTo>
                <a:lnTo>
                  <a:pt x="4258042" y="448033"/>
                </a:lnTo>
                <a:lnTo>
                  <a:pt x="4259616" y="403379"/>
                </a:lnTo>
                <a:lnTo>
                  <a:pt x="4259841" y="347319"/>
                </a:lnTo>
                <a:lnTo>
                  <a:pt x="4259835" y="293648"/>
                </a:lnTo>
                <a:lnTo>
                  <a:pt x="4259616" y="238138"/>
                </a:lnTo>
                <a:lnTo>
                  <a:pt x="4258042" y="193097"/>
                </a:lnTo>
                <a:lnTo>
                  <a:pt x="4245450" y="121306"/>
                </a:lnTo>
                <a:lnTo>
                  <a:pt x="4228103" y="86181"/>
                </a:lnTo>
                <a:lnTo>
                  <a:pt x="4203844" y="55996"/>
                </a:lnTo>
                <a:lnTo>
                  <a:pt x="4173659" y="31738"/>
                </a:lnTo>
                <a:lnTo>
                  <a:pt x="4138534" y="14390"/>
                </a:lnTo>
                <a:lnTo>
                  <a:pt x="4066906" y="1798"/>
                </a:lnTo>
                <a:lnTo>
                  <a:pt x="4022253" y="224"/>
                </a:lnTo>
                <a:lnTo>
                  <a:pt x="3966192" y="0"/>
                </a:lnTo>
                <a:close/>
              </a:path>
            </a:pathLst>
          </a:custGeom>
          <a:solidFill>
            <a:srgbClr val="288972"/>
          </a:solidFill>
        </p:spPr>
        <p:txBody>
          <a:bodyPr wrap="square" lIns="0" tIns="0" rIns="0" bIns="0" rtlCol="0"/>
          <a:lstStyle/>
          <a:p>
            <a:endParaRPr/>
          </a:p>
        </p:txBody>
      </p:sp>
      <p:sp>
        <p:nvSpPr>
          <p:cNvPr id="22" name="object 22"/>
          <p:cNvSpPr txBox="1"/>
          <p:nvPr/>
        </p:nvSpPr>
        <p:spPr>
          <a:xfrm>
            <a:off x="2438400" y="8369300"/>
            <a:ext cx="1346835"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FFFFF"/>
                </a:solidFill>
                <a:latin typeface="Arial MT"/>
                <a:cs typeface="Arial MT"/>
              </a:rPr>
              <a:t>Database</a:t>
            </a:r>
            <a:endParaRPr sz="2400">
              <a:latin typeface="Arial MT"/>
              <a:cs typeface="Arial MT"/>
            </a:endParaRPr>
          </a:p>
        </p:txBody>
      </p:sp>
      <p:sp>
        <p:nvSpPr>
          <p:cNvPr id="23" name="object 23"/>
          <p:cNvSpPr/>
          <p:nvPr/>
        </p:nvSpPr>
        <p:spPr>
          <a:xfrm>
            <a:off x="3678465" y="7290380"/>
            <a:ext cx="1552575" cy="641350"/>
          </a:xfrm>
          <a:custGeom>
            <a:avLst/>
            <a:gdLst/>
            <a:ahLst/>
            <a:cxnLst/>
            <a:rect l="l" t="t" r="r" b="b"/>
            <a:pathLst>
              <a:path w="1552575" h="641350">
                <a:moveTo>
                  <a:pt x="1288676" y="0"/>
                </a:moveTo>
                <a:lnTo>
                  <a:pt x="264687" y="0"/>
                </a:lnTo>
                <a:lnTo>
                  <a:pt x="213702" y="201"/>
                </a:lnTo>
                <a:lnTo>
                  <a:pt x="173282" y="1614"/>
                </a:lnTo>
                <a:lnTo>
                  <a:pt x="108858" y="12913"/>
                </a:lnTo>
                <a:lnTo>
                  <a:pt x="50250" y="50250"/>
                </a:lnTo>
                <a:lnTo>
                  <a:pt x="12913" y="108859"/>
                </a:lnTo>
                <a:lnTo>
                  <a:pt x="1609" y="173282"/>
                </a:lnTo>
                <a:lnTo>
                  <a:pt x="201" y="213207"/>
                </a:lnTo>
                <a:lnTo>
                  <a:pt x="0" y="263514"/>
                </a:lnTo>
                <a:lnTo>
                  <a:pt x="4" y="377452"/>
                </a:lnTo>
                <a:lnTo>
                  <a:pt x="201" y="427265"/>
                </a:lnTo>
                <a:lnTo>
                  <a:pt x="1630" y="467831"/>
                </a:lnTo>
                <a:lnTo>
                  <a:pt x="12913" y="532109"/>
                </a:lnTo>
                <a:lnTo>
                  <a:pt x="50250" y="590717"/>
                </a:lnTo>
                <a:lnTo>
                  <a:pt x="108858" y="628054"/>
                </a:lnTo>
                <a:lnTo>
                  <a:pt x="173136" y="639353"/>
                </a:lnTo>
                <a:lnTo>
                  <a:pt x="213207" y="640765"/>
                </a:lnTo>
                <a:lnTo>
                  <a:pt x="263514" y="640967"/>
                </a:lnTo>
                <a:lnTo>
                  <a:pt x="1287505" y="640967"/>
                </a:lnTo>
                <a:lnTo>
                  <a:pt x="1338490" y="640765"/>
                </a:lnTo>
                <a:lnTo>
                  <a:pt x="1378909" y="639353"/>
                </a:lnTo>
                <a:lnTo>
                  <a:pt x="1443333" y="628054"/>
                </a:lnTo>
                <a:lnTo>
                  <a:pt x="1501940" y="590717"/>
                </a:lnTo>
                <a:lnTo>
                  <a:pt x="1539278" y="532109"/>
                </a:lnTo>
                <a:lnTo>
                  <a:pt x="1550582" y="467684"/>
                </a:lnTo>
                <a:lnTo>
                  <a:pt x="1551989" y="427759"/>
                </a:lnTo>
                <a:lnTo>
                  <a:pt x="1552191" y="377452"/>
                </a:lnTo>
                <a:lnTo>
                  <a:pt x="1552186" y="263514"/>
                </a:lnTo>
                <a:lnTo>
                  <a:pt x="1551989" y="213702"/>
                </a:lnTo>
                <a:lnTo>
                  <a:pt x="1550560" y="173136"/>
                </a:lnTo>
                <a:lnTo>
                  <a:pt x="1539278" y="108859"/>
                </a:lnTo>
                <a:lnTo>
                  <a:pt x="1501940" y="50250"/>
                </a:lnTo>
                <a:lnTo>
                  <a:pt x="1443333" y="12913"/>
                </a:lnTo>
                <a:lnTo>
                  <a:pt x="1379056" y="1614"/>
                </a:lnTo>
                <a:lnTo>
                  <a:pt x="1338984" y="201"/>
                </a:lnTo>
                <a:lnTo>
                  <a:pt x="1288676" y="0"/>
                </a:lnTo>
                <a:close/>
              </a:path>
            </a:pathLst>
          </a:custGeom>
          <a:solidFill>
            <a:srgbClr val="288972"/>
          </a:solidFill>
        </p:spPr>
        <p:txBody>
          <a:bodyPr wrap="square" lIns="0" tIns="0" rIns="0" bIns="0" rtlCol="0"/>
          <a:lstStyle/>
          <a:p>
            <a:endParaRPr/>
          </a:p>
        </p:txBody>
      </p:sp>
      <p:sp>
        <p:nvSpPr>
          <p:cNvPr id="24" name="object 24"/>
          <p:cNvSpPr txBox="1"/>
          <p:nvPr/>
        </p:nvSpPr>
        <p:spPr>
          <a:xfrm>
            <a:off x="4000500" y="7404100"/>
            <a:ext cx="906144"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FF"/>
                </a:solidFill>
                <a:latin typeface="Arial MT"/>
                <a:cs typeface="Arial MT"/>
              </a:rPr>
              <a:t>Admin</a:t>
            </a:r>
            <a:endParaRPr sz="2400">
              <a:latin typeface="Arial MT"/>
              <a:cs typeface="Arial MT"/>
            </a:endParaRPr>
          </a:p>
        </p:txBody>
      </p:sp>
      <p:grpSp>
        <p:nvGrpSpPr>
          <p:cNvPr id="25" name="object 25"/>
          <p:cNvGrpSpPr/>
          <p:nvPr/>
        </p:nvGrpSpPr>
        <p:grpSpPr>
          <a:xfrm>
            <a:off x="1880887" y="2916116"/>
            <a:ext cx="2680970" cy="5466080"/>
            <a:chOff x="1880887" y="2916116"/>
            <a:chExt cx="2680970" cy="5466080"/>
          </a:xfrm>
        </p:grpSpPr>
        <p:sp>
          <p:nvSpPr>
            <p:cNvPr id="26" name="object 26"/>
            <p:cNvSpPr/>
            <p:nvPr/>
          </p:nvSpPr>
          <p:spPr>
            <a:xfrm>
              <a:off x="1987567" y="3104077"/>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7" name="object 27"/>
            <p:cNvSpPr/>
            <p:nvPr/>
          </p:nvSpPr>
          <p:spPr>
            <a:xfrm>
              <a:off x="1880887" y="2916116"/>
              <a:ext cx="213360" cy="213360"/>
            </a:xfrm>
            <a:custGeom>
              <a:avLst/>
              <a:gdLst/>
              <a:ahLst/>
              <a:cxnLst/>
              <a:rect l="l" t="t" r="r" b="b"/>
              <a:pathLst>
                <a:path w="213360" h="213360">
                  <a:moveTo>
                    <a:pt x="106679" y="0"/>
                  </a:moveTo>
                  <a:lnTo>
                    <a:pt x="0" y="213359"/>
                  </a:lnTo>
                  <a:lnTo>
                    <a:pt x="213359" y="213359"/>
                  </a:lnTo>
                  <a:lnTo>
                    <a:pt x="106679" y="0"/>
                  </a:lnTo>
                  <a:close/>
                </a:path>
              </a:pathLst>
            </a:custGeom>
            <a:solidFill>
              <a:srgbClr val="FFFFFF"/>
            </a:solidFill>
          </p:spPr>
          <p:txBody>
            <a:bodyPr wrap="square" lIns="0" tIns="0" rIns="0" bIns="0" rtlCol="0"/>
            <a:lstStyle/>
            <a:p>
              <a:endParaRPr/>
            </a:p>
          </p:txBody>
        </p:sp>
        <p:sp>
          <p:nvSpPr>
            <p:cNvPr id="28" name="object 28"/>
            <p:cNvSpPr/>
            <p:nvPr/>
          </p:nvSpPr>
          <p:spPr>
            <a:xfrm>
              <a:off x="1987567" y="4134574"/>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9" name="object 29"/>
            <p:cNvSpPr/>
            <p:nvPr/>
          </p:nvSpPr>
          <p:spPr>
            <a:xfrm>
              <a:off x="1880887" y="3946613"/>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0" name="object 30"/>
            <p:cNvSpPr/>
            <p:nvPr/>
          </p:nvSpPr>
          <p:spPr>
            <a:xfrm>
              <a:off x="4227313" y="3946613"/>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31" name="object 31"/>
            <p:cNvSpPr/>
            <p:nvPr/>
          </p:nvSpPr>
          <p:spPr>
            <a:xfrm>
              <a:off x="4120632" y="4249418"/>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32" name="object 32"/>
            <p:cNvSpPr/>
            <p:nvPr/>
          </p:nvSpPr>
          <p:spPr>
            <a:xfrm>
              <a:off x="4227313" y="2916116"/>
              <a:ext cx="0" cy="328295"/>
            </a:xfrm>
            <a:custGeom>
              <a:avLst/>
              <a:gdLst/>
              <a:ahLst/>
              <a:cxnLst/>
              <a:rect l="l" t="t" r="r" b="b"/>
              <a:pathLst>
                <a:path h="328294">
                  <a:moveTo>
                    <a:pt x="0" y="0"/>
                  </a:moveTo>
                  <a:lnTo>
                    <a:pt x="0" y="328204"/>
                  </a:lnTo>
                </a:path>
              </a:pathLst>
            </a:custGeom>
            <a:ln w="50800">
              <a:solidFill>
                <a:srgbClr val="FFFFFF"/>
              </a:solidFill>
            </a:ln>
          </p:spPr>
          <p:txBody>
            <a:bodyPr wrap="square" lIns="0" tIns="0" rIns="0" bIns="0" rtlCol="0"/>
            <a:lstStyle/>
            <a:p>
              <a:endParaRPr/>
            </a:p>
          </p:txBody>
        </p:sp>
        <p:sp>
          <p:nvSpPr>
            <p:cNvPr id="33" name="object 33"/>
            <p:cNvSpPr/>
            <p:nvPr/>
          </p:nvSpPr>
          <p:spPr>
            <a:xfrm>
              <a:off x="4120632" y="3218921"/>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34" name="object 34"/>
            <p:cNvSpPr/>
            <p:nvPr/>
          </p:nvSpPr>
          <p:spPr>
            <a:xfrm>
              <a:off x="4454560" y="6895939"/>
              <a:ext cx="0" cy="302895"/>
            </a:xfrm>
            <a:custGeom>
              <a:avLst/>
              <a:gdLst/>
              <a:ahLst/>
              <a:cxnLst/>
              <a:rect l="l" t="t" r="r" b="b"/>
              <a:pathLst>
                <a:path h="302895">
                  <a:moveTo>
                    <a:pt x="0" y="0"/>
                  </a:moveTo>
                  <a:lnTo>
                    <a:pt x="0" y="302804"/>
                  </a:lnTo>
                </a:path>
              </a:pathLst>
            </a:custGeom>
            <a:ln w="50800">
              <a:solidFill>
                <a:srgbClr val="A6AAA9"/>
              </a:solidFill>
            </a:ln>
          </p:spPr>
          <p:txBody>
            <a:bodyPr wrap="square" lIns="0" tIns="0" rIns="0" bIns="0" rtlCol="0"/>
            <a:lstStyle/>
            <a:p>
              <a:endParaRPr/>
            </a:p>
          </p:txBody>
        </p:sp>
        <p:sp>
          <p:nvSpPr>
            <p:cNvPr id="35" name="object 35"/>
            <p:cNvSpPr/>
            <p:nvPr/>
          </p:nvSpPr>
          <p:spPr>
            <a:xfrm>
              <a:off x="4347880" y="717334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6" name="object 36"/>
            <p:cNvSpPr/>
            <p:nvPr/>
          </p:nvSpPr>
          <p:spPr>
            <a:xfrm>
              <a:off x="4454560" y="7878198"/>
              <a:ext cx="0" cy="315595"/>
            </a:xfrm>
            <a:custGeom>
              <a:avLst/>
              <a:gdLst/>
              <a:ahLst/>
              <a:cxnLst/>
              <a:rect l="l" t="t" r="r" b="b"/>
              <a:pathLst>
                <a:path h="315595">
                  <a:moveTo>
                    <a:pt x="0" y="0"/>
                  </a:moveTo>
                  <a:lnTo>
                    <a:pt x="0" y="315504"/>
                  </a:lnTo>
                </a:path>
              </a:pathLst>
            </a:custGeom>
            <a:ln w="50800">
              <a:solidFill>
                <a:srgbClr val="A6AAA9"/>
              </a:solidFill>
            </a:ln>
          </p:spPr>
          <p:txBody>
            <a:bodyPr wrap="square" lIns="0" tIns="0" rIns="0" bIns="0" rtlCol="0"/>
            <a:lstStyle/>
            <a:p>
              <a:endParaRPr/>
            </a:p>
          </p:txBody>
        </p:sp>
        <p:sp>
          <p:nvSpPr>
            <p:cNvPr id="37" name="object 37"/>
            <p:cNvSpPr/>
            <p:nvPr/>
          </p:nvSpPr>
          <p:spPr>
            <a:xfrm>
              <a:off x="4347880" y="816830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8" name="object 38"/>
            <p:cNvSpPr/>
            <p:nvPr/>
          </p:nvSpPr>
          <p:spPr>
            <a:xfrm>
              <a:off x="3115363" y="6908641"/>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9" name="object 39"/>
            <p:cNvSpPr/>
            <p:nvPr/>
          </p:nvSpPr>
          <p:spPr>
            <a:xfrm>
              <a:off x="3008683" y="8079791"/>
              <a:ext cx="213360" cy="213360"/>
            </a:xfrm>
            <a:custGeom>
              <a:avLst/>
              <a:gdLst/>
              <a:ahLst/>
              <a:cxnLst/>
              <a:rect l="l" t="t" r="r" b="b"/>
              <a:pathLst>
                <a:path w="213360" h="213359">
                  <a:moveTo>
                    <a:pt x="213359" y="0"/>
                  </a:moveTo>
                  <a:lnTo>
                    <a:pt x="0" y="0"/>
                  </a:lnTo>
                  <a:lnTo>
                    <a:pt x="106680" y="213359"/>
                  </a:lnTo>
                  <a:lnTo>
                    <a:pt x="213359" y="0"/>
                  </a:lnTo>
                  <a:close/>
                </a:path>
              </a:pathLst>
            </a:custGeom>
            <a:solidFill>
              <a:srgbClr val="FFFFFF"/>
            </a:solidFill>
          </p:spPr>
          <p:txBody>
            <a:bodyPr wrap="square" lIns="0" tIns="0" rIns="0" bIns="0" rtlCol="0"/>
            <a:lstStyle/>
            <a:p>
              <a:endParaRPr/>
            </a:p>
          </p:txBody>
        </p:sp>
        <p:sp>
          <p:nvSpPr>
            <p:cNvPr id="40" name="object 40"/>
            <p:cNvSpPr/>
            <p:nvPr/>
          </p:nvSpPr>
          <p:spPr>
            <a:xfrm>
              <a:off x="1987567" y="7058499"/>
              <a:ext cx="0" cy="1235075"/>
            </a:xfrm>
            <a:custGeom>
              <a:avLst/>
              <a:gdLst/>
              <a:ahLst/>
              <a:cxnLst/>
              <a:rect l="l" t="t" r="r" b="b"/>
              <a:pathLst>
                <a:path h="1235075">
                  <a:moveTo>
                    <a:pt x="0" y="0"/>
                  </a:moveTo>
                  <a:lnTo>
                    <a:pt x="0" y="1234651"/>
                  </a:lnTo>
                </a:path>
              </a:pathLst>
            </a:custGeom>
            <a:ln w="50800">
              <a:solidFill>
                <a:srgbClr val="FFFFFF"/>
              </a:solidFill>
            </a:ln>
          </p:spPr>
          <p:txBody>
            <a:bodyPr wrap="square" lIns="0" tIns="0" rIns="0" bIns="0" rtlCol="0"/>
            <a:lstStyle/>
            <a:p>
              <a:endParaRPr/>
            </a:p>
          </p:txBody>
        </p:sp>
        <p:sp>
          <p:nvSpPr>
            <p:cNvPr id="41" name="object 41"/>
            <p:cNvSpPr/>
            <p:nvPr/>
          </p:nvSpPr>
          <p:spPr>
            <a:xfrm>
              <a:off x="1880887" y="6870539"/>
              <a:ext cx="213360" cy="213360"/>
            </a:xfrm>
            <a:custGeom>
              <a:avLst/>
              <a:gdLst/>
              <a:ahLst/>
              <a:cxnLst/>
              <a:rect l="l" t="t" r="r" b="b"/>
              <a:pathLst>
                <a:path w="213360" h="213359">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42" name="object 42"/>
            <p:cNvSpPr/>
            <p:nvPr/>
          </p:nvSpPr>
          <p:spPr>
            <a:xfrm>
              <a:off x="1987567" y="5160019"/>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43" name="object 43"/>
            <p:cNvSpPr/>
            <p:nvPr/>
          </p:nvSpPr>
          <p:spPr>
            <a:xfrm>
              <a:off x="1880887" y="4972058"/>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44" name="object 44"/>
            <p:cNvSpPr/>
            <p:nvPr/>
          </p:nvSpPr>
          <p:spPr>
            <a:xfrm>
              <a:off x="3115363" y="4989640"/>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45" name="object 45"/>
            <p:cNvSpPr/>
            <p:nvPr/>
          </p:nvSpPr>
          <p:spPr>
            <a:xfrm>
              <a:off x="3008683" y="6160791"/>
              <a:ext cx="213360" cy="213360"/>
            </a:xfrm>
            <a:custGeom>
              <a:avLst/>
              <a:gdLst/>
              <a:ahLst/>
              <a:cxnLst/>
              <a:rect l="l" t="t" r="r" b="b"/>
              <a:pathLst>
                <a:path w="213360" h="213360">
                  <a:moveTo>
                    <a:pt x="213359" y="0"/>
                  </a:moveTo>
                  <a:lnTo>
                    <a:pt x="0" y="0"/>
                  </a:lnTo>
                  <a:lnTo>
                    <a:pt x="106680" y="213360"/>
                  </a:lnTo>
                  <a:lnTo>
                    <a:pt x="213359" y="0"/>
                  </a:lnTo>
                  <a:close/>
                </a:path>
              </a:pathLst>
            </a:custGeom>
            <a:solidFill>
              <a:srgbClr val="FFFFFF"/>
            </a:solidFill>
          </p:spPr>
          <p:txBody>
            <a:bodyPr wrap="square" lIns="0" tIns="0" rIns="0" bIns="0" rtlCol="0"/>
            <a:lstStyle/>
            <a:p>
              <a:endParaRPr/>
            </a:p>
          </p:txBody>
        </p:sp>
        <p:sp>
          <p:nvSpPr>
            <p:cNvPr id="46" name="object 46"/>
            <p:cNvSpPr/>
            <p:nvPr/>
          </p:nvSpPr>
          <p:spPr>
            <a:xfrm>
              <a:off x="4454560" y="5961038"/>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7" name="object 47"/>
            <p:cNvSpPr/>
            <p:nvPr/>
          </p:nvSpPr>
          <p:spPr>
            <a:xfrm>
              <a:off x="4347880" y="6200341"/>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sp>
          <p:nvSpPr>
            <p:cNvPr id="48" name="object 48"/>
            <p:cNvSpPr/>
            <p:nvPr/>
          </p:nvSpPr>
          <p:spPr>
            <a:xfrm>
              <a:off x="4454560" y="4953109"/>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9" name="object 49"/>
            <p:cNvSpPr/>
            <p:nvPr/>
          </p:nvSpPr>
          <p:spPr>
            <a:xfrm>
              <a:off x="4347880" y="5192413"/>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grpSp>
      <p:sp>
        <p:nvSpPr>
          <p:cNvPr id="53" name="object 2">
            <a:extLst>
              <a:ext uri="{FF2B5EF4-FFF2-40B4-BE49-F238E27FC236}">
                <a16:creationId xmlns:a16="http://schemas.microsoft.com/office/drawing/2014/main" xmlns="" id="{2EAC3656-7868-4490-6F5E-4ED06F3E86E1}"/>
              </a:ext>
            </a:extLst>
          </p:cNvPr>
          <p:cNvSpPr txBox="1">
            <a:spLocks/>
          </p:cNvSpPr>
          <p:nvPr/>
        </p:nvSpPr>
        <p:spPr>
          <a:xfrm>
            <a:off x="2908300" y="342900"/>
            <a:ext cx="7176134" cy="1689100"/>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a:t>Estrutura</a:t>
            </a:r>
            <a:endParaRPr lang="pt-BR" kern="0"/>
          </a:p>
          <a:p>
            <a:pPr marL="15240" algn="ctr">
              <a:lnSpc>
                <a:spcPts val="5170"/>
              </a:lnSpc>
            </a:pPr>
            <a:r>
              <a:rPr lang="pt-BR" sz="4500" b="0" kern="0" spc="-10">
                <a:latin typeface="Arial MT"/>
                <a:cs typeface="Arial MT"/>
              </a:rPr>
              <a:t>Workflow</a:t>
            </a:r>
            <a:endParaRPr lang="pt-BR" sz="4500" kern="0" dirty="0">
              <a:latin typeface="Arial MT"/>
              <a:cs typeface="Arial MT"/>
            </a:endParaRP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Agrupar 45">
            <a:extLst>
              <a:ext uri="{FF2B5EF4-FFF2-40B4-BE49-F238E27FC236}">
                <a16:creationId xmlns:a16="http://schemas.microsoft.com/office/drawing/2014/main" xmlns="" id="{98B2960B-28EC-5030-C780-EADDFA88DDFC}"/>
              </a:ext>
            </a:extLst>
          </p:cNvPr>
          <p:cNvGrpSpPr/>
          <p:nvPr/>
        </p:nvGrpSpPr>
        <p:grpSpPr>
          <a:xfrm>
            <a:off x="5879321" y="2217933"/>
            <a:ext cx="6900250" cy="6678366"/>
            <a:chOff x="5850548" y="1716741"/>
            <a:chExt cx="6900250" cy="6678366"/>
          </a:xfrm>
        </p:grpSpPr>
        <p:sp>
          <p:nvSpPr>
            <p:cNvPr id="2" name="object 2"/>
            <p:cNvSpPr txBox="1"/>
            <p:nvPr/>
          </p:nvSpPr>
          <p:spPr>
            <a:xfrm>
              <a:off x="5957228" y="3265620"/>
              <a:ext cx="139065" cy="414020"/>
            </a:xfrm>
            <a:prstGeom prst="rect">
              <a:avLst/>
            </a:prstGeom>
          </p:spPr>
          <p:txBody>
            <a:bodyPr vert="horz" wrap="square" lIns="0" tIns="12700" rIns="0" bIns="0" rtlCol="0">
              <a:spAutoFit/>
            </a:bodyPr>
            <a:lstStyle/>
            <a:p>
              <a:pPr marL="12700">
                <a:lnSpc>
                  <a:spcPct val="100000"/>
                </a:lnSpc>
                <a:spcBef>
                  <a:spcPts val="100"/>
                </a:spcBef>
              </a:pPr>
              <a:r>
                <a:rPr sz="2550" dirty="0">
                  <a:solidFill>
                    <a:srgbClr val="FFFFFF"/>
                  </a:solidFill>
                  <a:latin typeface="Arial MT"/>
                  <a:cs typeface="Arial MT"/>
                </a:rPr>
                <a:t>•</a:t>
              </a:r>
              <a:endParaRPr sz="2550">
                <a:latin typeface="Arial MT"/>
                <a:cs typeface="Arial MT"/>
              </a:endParaRPr>
            </a:p>
          </p:txBody>
        </p:sp>
        <p:sp>
          <p:nvSpPr>
            <p:cNvPr id="3" name="object 3"/>
            <p:cNvSpPr txBox="1"/>
            <p:nvPr/>
          </p:nvSpPr>
          <p:spPr>
            <a:xfrm>
              <a:off x="5850548" y="6330869"/>
              <a:ext cx="416224" cy="414020"/>
            </a:xfrm>
            <a:prstGeom prst="rect">
              <a:avLst/>
            </a:prstGeom>
          </p:spPr>
          <p:txBody>
            <a:bodyPr vert="horz" wrap="square" lIns="0" tIns="12700" rIns="0" bIns="0" rtlCol="0">
              <a:spAutoFit/>
            </a:bodyPr>
            <a:lstStyle/>
            <a:p>
              <a:pPr marL="12700">
                <a:lnSpc>
                  <a:spcPct val="100000"/>
                </a:lnSpc>
                <a:spcBef>
                  <a:spcPts val="100"/>
                </a:spcBef>
              </a:pPr>
              <a:r>
                <a:rPr sz="2550" dirty="0">
                  <a:solidFill>
                    <a:srgbClr val="FFFFFF"/>
                  </a:solidFill>
                  <a:latin typeface="Arial MT"/>
                  <a:cs typeface="Arial MT"/>
                </a:rPr>
                <a:t>•</a:t>
              </a:r>
              <a:endParaRPr sz="2550" dirty="0">
                <a:latin typeface="Arial MT"/>
                <a:cs typeface="Arial MT"/>
              </a:endParaRPr>
            </a:p>
          </p:txBody>
        </p:sp>
        <p:sp>
          <p:nvSpPr>
            <p:cNvPr id="4" name="object 4"/>
            <p:cNvSpPr txBox="1"/>
            <p:nvPr/>
          </p:nvSpPr>
          <p:spPr>
            <a:xfrm>
              <a:off x="6413500" y="1716741"/>
              <a:ext cx="6337298" cy="6678366"/>
            </a:xfrm>
            <a:prstGeom prst="rect">
              <a:avLst/>
            </a:prstGeom>
          </p:spPr>
          <p:txBody>
            <a:bodyPr vert="horz" wrap="square" lIns="0" tIns="441959" rIns="0" bIns="0" rtlCol="0">
              <a:spAutoFit/>
            </a:bodyPr>
            <a:lstStyle/>
            <a:p>
              <a:pPr marR="190500" algn="ctr">
                <a:lnSpc>
                  <a:spcPct val="100000"/>
                </a:lnSpc>
                <a:spcBef>
                  <a:spcPts val="3479"/>
                </a:spcBef>
              </a:pPr>
              <a:r>
                <a:rPr sz="5000" spc="-70" dirty="0">
                  <a:solidFill>
                    <a:srgbClr val="FFFFFF"/>
                  </a:solidFill>
                  <a:latin typeface="Arial MT"/>
                  <a:cs typeface="Arial MT"/>
                </a:rPr>
                <a:t>Template</a:t>
              </a:r>
              <a:endParaRPr sz="5000" dirty="0">
                <a:latin typeface="Arial MT"/>
                <a:cs typeface="Arial MT"/>
              </a:endParaRPr>
            </a:p>
            <a:p>
              <a:pPr marL="12700" marR="333375">
                <a:lnSpc>
                  <a:spcPct val="149500"/>
                </a:lnSpc>
                <a:spcBef>
                  <a:spcPts val="280"/>
                </a:spcBef>
              </a:pPr>
              <a:r>
                <a:rPr lang="pt-BR" sz="3400" spc="-5" dirty="0">
                  <a:solidFill>
                    <a:srgbClr val="FFFFFF"/>
                  </a:solidFill>
                  <a:latin typeface="Arial MT"/>
                  <a:cs typeface="Arial MT"/>
                </a:rPr>
                <a:t>O lugar no qual você sistematicamente armazena os seus arquivos </a:t>
              </a:r>
              <a:r>
                <a:rPr sz="3400" b="1" dirty="0">
                  <a:solidFill>
                    <a:srgbClr val="FFFFFF"/>
                  </a:solidFill>
                  <a:latin typeface="Arial"/>
                  <a:cs typeface="Arial"/>
                </a:rPr>
                <a:t>Html</a:t>
              </a:r>
              <a:r>
                <a:rPr lang="pt-BR" sz="3400" b="1" dirty="0">
                  <a:solidFill>
                    <a:srgbClr val="FFFFFF"/>
                  </a:solidFill>
                  <a:latin typeface="Arial"/>
                  <a:cs typeface="Arial"/>
                </a:rPr>
                <a:t/>
              </a:r>
              <a:br>
                <a:rPr lang="pt-BR" sz="3400" b="1" dirty="0">
                  <a:solidFill>
                    <a:srgbClr val="FFFFFF"/>
                  </a:solidFill>
                  <a:latin typeface="Arial"/>
                  <a:cs typeface="Arial"/>
                </a:rPr>
              </a:br>
              <a:endParaRPr sz="3400" dirty="0">
                <a:latin typeface="Arial MT"/>
                <a:cs typeface="Arial MT"/>
              </a:endParaRPr>
            </a:p>
            <a:p>
              <a:pPr marL="12700" marR="5080">
                <a:lnSpc>
                  <a:spcPct val="150700"/>
                </a:lnSpc>
                <a:spcBef>
                  <a:spcPts val="55"/>
                </a:spcBef>
              </a:pPr>
              <a:r>
                <a:rPr lang="pt-BR" sz="3400" spc="-105" dirty="0">
                  <a:solidFill>
                    <a:srgbClr val="FFFFFF"/>
                  </a:solidFill>
                  <a:latin typeface="Arial MT"/>
                  <a:cs typeface="Arial MT"/>
                </a:rPr>
                <a:t>Você terá uma pasta </a:t>
              </a:r>
              <a:r>
                <a:rPr sz="3400" spc="-5" dirty="0">
                  <a:solidFill>
                    <a:srgbClr val="FFFFFF"/>
                  </a:solidFill>
                  <a:latin typeface="Arial MT"/>
                  <a:cs typeface="Arial MT"/>
                </a:rPr>
                <a:t>‘static’</a:t>
              </a:r>
              <a:r>
                <a:rPr sz="3400" spc="-130" dirty="0">
                  <a:solidFill>
                    <a:srgbClr val="FFFFFF"/>
                  </a:solidFill>
                  <a:latin typeface="Arial MT"/>
                  <a:cs typeface="Arial MT"/>
                </a:rPr>
                <a:t> </a:t>
              </a:r>
              <a:r>
                <a:rPr lang="pt-BR" sz="3400" spc="-5" dirty="0">
                  <a:solidFill>
                    <a:srgbClr val="FFFFFF"/>
                  </a:solidFill>
                  <a:latin typeface="Arial MT"/>
                  <a:cs typeface="Arial MT"/>
                </a:rPr>
                <a:t>para guardar outros arquivos </a:t>
              </a:r>
              <a:r>
                <a:rPr sz="3400" b="1" dirty="0">
                  <a:solidFill>
                    <a:srgbClr val="FFFFFF"/>
                  </a:solidFill>
                  <a:latin typeface="Arial"/>
                  <a:cs typeface="Arial"/>
                </a:rPr>
                <a:t>CSS</a:t>
              </a:r>
              <a:r>
                <a:rPr sz="3400" dirty="0">
                  <a:solidFill>
                    <a:srgbClr val="FFFFFF"/>
                  </a:solidFill>
                  <a:latin typeface="Arial MT"/>
                  <a:cs typeface="Arial MT"/>
                </a:rPr>
                <a:t>, </a:t>
              </a:r>
              <a:r>
                <a:rPr sz="3400" spc="5" dirty="0">
                  <a:solidFill>
                    <a:srgbClr val="FFFFFF"/>
                  </a:solidFill>
                  <a:latin typeface="Arial MT"/>
                  <a:cs typeface="Arial MT"/>
                </a:rPr>
                <a:t> </a:t>
              </a:r>
              <a:r>
                <a:rPr sz="3400" b="1" dirty="0" err="1">
                  <a:solidFill>
                    <a:srgbClr val="FFFFFF"/>
                  </a:solidFill>
                  <a:latin typeface="Arial"/>
                  <a:cs typeface="Arial"/>
                </a:rPr>
                <a:t>Javascript</a:t>
              </a:r>
              <a:r>
                <a:rPr sz="3400" dirty="0">
                  <a:solidFill>
                    <a:srgbClr val="FFFFFF"/>
                  </a:solidFill>
                  <a:latin typeface="Arial MT"/>
                  <a:cs typeface="Arial MT"/>
                </a:rPr>
                <a:t>,</a:t>
              </a:r>
              <a:r>
                <a:rPr sz="3400" spc="-15" dirty="0">
                  <a:solidFill>
                    <a:srgbClr val="FFFFFF"/>
                  </a:solidFill>
                  <a:latin typeface="Arial MT"/>
                  <a:cs typeface="Arial MT"/>
                </a:rPr>
                <a:t> </a:t>
              </a:r>
              <a:r>
                <a:rPr lang="pt-BR" sz="3400" dirty="0">
                  <a:solidFill>
                    <a:srgbClr val="FFFFFF"/>
                  </a:solidFill>
                  <a:latin typeface="Arial MT"/>
                  <a:cs typeface="Arial MT"/>
                </a:rPr>
                <a:t>ou</a:t>
              </a:r>
              <a:r>
                <a:rPr sz="3400" spc="-15" dirty="0">
                  <a:solidFill>
                    <a:srgbClr val="FFFFFF"/>
                  </a:solidFill>
                  <a:latin typeface="Arial MT"/>
                  <a:cs typeface="Arial MT"/>
                </a:rPr>
                <a:t> </a:t>
              </a:r>
              <a:r>
                <a:rPr sz="3400" spc="-5" dirty="0">
                  <a:solidFill>
                    <a:srgbClr val="FFFFFF"/>
                  </a:solidFill>
                  <a:latin typeface="Arial MT"/>
                  <a:cs typeface="Arial MT"/>
                </a:rPr>
                <a:t>Image</a:t>
              </a:r>
              <a:r>
                <a:rPr lang="pt-BR" sz="3400" spc="-5" dirty="0">
                  <a:solidFill>
                    <a:srgbClr val="FFFFFF"/>
                  </a:solidFill>
                  <a:latin typeface="Arial MT"/>
                  <a:cs typeface="Arial MT"/>
                </a:rPr>
                <a:t>n</a:t>
              </a:r>
              <a:r>
                <a:rPr sz="3400" spc="-5" dirty="0">
                  <a:solidFill>
                    <a:srgbClr val="FFFFFF"/>
                  </a:solidFill>
                  <a:latin typeface="Arial MT"/>
                  <a:cs typeface="Arial MT"/>
                </a:rPr>
                <a:t>s</a:t>
              </a:r>
              <a:endParaRPr sz="3400" dirty="0">
                <a:latin typeface="Arial MT"/>
                <a:cs typeface="Arial MT"/>
              </a:endParaRPr>
            </a:p>
          </p:txBody>
        </p:sp>
      </p:grpSp>
      <p:sp>
        <p:nvSpPr>
          <p:cNvPr id="5" name="object 5"/>
          <p:cNvSpPr/>
          <p:nvPr/>
        </p:nvSpPr>
        <p:spPr>
          <a:xfrm>
            <a:off x="985442" y="2219013"/>
            <a:ext cx="4260215" cy="758825"/>
          </a:xfrm>
          <a:custGeom>
            <a:avLst/>
            <a:gdLst/>
            <a:ahLst/>
            <a:cxnLst/>
            <a:rect l="l" t="t" r="r" b="b"/>
            <a:pathLst>
              <a:path w="4260215" h="758825">
                <a:moveTo>
                  <a:pt x="3962914" y="0"/>
                </a:moveTo>
                <a:lnTo>
                  <a:pt x="298246" y="0"/>
                </a:lnTo>
                <a:lnTo>
                  <a:pt x="240797" y="227"/>
                </a:lnTo>
                <a:lnTo>
                  <a:pt x="195253" y="1818"/>
                </a:lnTo>
                <a:lnTo>
                  <a:pt x="157308" y="6138"/>
                </a:lnTo>
                <a:lnTo>
                  <a:pt x="87143" y="32092"/>
                </a:lnTo>
                <a:lnTo>
                  <a:pt x="56622" y="56621"/>
                </a:lnTo>
                <a:lnTo>
                  <a:pt x="32092" y="87143"/>
                </a:lnTo>
                <a:lnTo>
                  <a:pt x="14550" y="122660"/>
                </a:lnTo>
                <a:lnTo>
                  <a:pt x="1818" y="195087"/>
                </a:lnTo>
                <a:lnTo>
                  <a:pt x="227" y="240240"/>
                </a:lnTo>
                <a:lnTo>
                  <a:pt x="0" y="296925"/>
                </a:lnTo>
                <a:lnTo>
                  <a:pt x="5" y="461336"/>
                </a:lnTo>
                <a:lnTo>
                  <a:pt x="227" y="517465"/>
                </a:lnTo>
                <a:lnTo>
                  <a:pt x="1818" y="563009"/>
                </a:lnTo>
                <a:lnTo>
                  <a:pt x="6143" y="600974"/>
                </a:lnTo>
                <a:lnTo>
                  <a:pt x="32092" y="671119"/>
                </a:lnTo>
                <a:lnTo>
                  <a:pt x="56622" y="701640"/>
                </a:lnTo>
                <a:lnTo>
                  <a:pt x="87143" y="726170"/>
                </a:lnTo>
                <a:lnTo>
                  <a:pt x="122660" y="743711"/>
                </a:lnTo>
                <a:lnTo>
                  <a:pt x="195087" y="756444"/>
                </a:lnTo>
                <a:lnTo>
                  <a:pt x="240240" y="758036"/>
                </a:lnTo>
                <a:lnTo>
                  <a:pt x="296925" y="758263"/>
                </a:lnTo>
                <a:lnTo>
                  <a:pt x="3961594" y="758263"/>
                </a:lnTo>
                <a:lnTo>
                  <a:pt x="4019043" y="758036"/>
                </a:lnTo>
                <a:lnTo>
                  <a:pt x="4064587" y="756444"/>
                </a:lnTo>
                <a:lnTo>
                  <a:pt x="4102532" y="752124"/>
                </a:lnTo>
                <a:lnTo>
                  <a:pt x="4172698" y="726170"/>
                </a:lnTo>
                <a:lnTo>
                  <a:pt x="4203219" y="701640"/>
                </a:lnTo>
                <a:lnTo>
                  <a:pt x="4227748" y="671119"/>
                </a:lnTo>
                <a:lnTo>
                  <a:pt x="4245289" y="635601"/>
                </a:lnTo>
                <a:lnTo>
                  <a:pt x="4258022" y="563174"/>
                </a:lnTo>
                <a:lnTo>
                  <a:pt x="4259614" y="518022"/>
                </a:lnTo>
                <a:lnTo>
                  <a:pt x="4259841" y="461336"/>
                </a:lnTo>
                <a:lnTo>
                  <a:pt x="4259836" y="296925"/>
                </a:lnTo>
                <a:lnTo>
                  <a:pt x="4259614" y="240797"/>
                </a:lnTo>
                <a:lnTo>
                  <a:pt x="4258022" y="195252"/>
                </a:lnTo>
                <a:lnTo>
                  <a:pt x="4253697" y="157287"/>
                </a:lnTo>
                <a:lnTo>
                  <a:pt x="4227748" y="87143"/>
                </a:lnTo>
                <a:lnTo>
                  <a:pt x="4203219" y="56621"/>
                </a:lnTo>
                <a:lnTo>
                  <a:pt x="4172698" y="32092"/>
                </a:lnTo>
                <a:lnTo>
                  <a:pt x="4137181" y="14550"/>
                </a:lnTo>
                <a:lnTo>
                  <a:pt x="4064752" y="1818"/>
                </a:lnTo>
                <a:lnTo>
                  <a:pt x="4019600" y="227"/>
                </a:lnTo>
                <a:lnTo>
                  <a:pt x="3962914" y="0"/>
                </a:lnTo>
                <a:close/>
              </a:path>
            </a:pathLst>
          </a:custGeom>
          <a:solidFill>
            <a:srgbClr val="288972"/>
          </a:solidFill>
        </p:spPr>
        <p:txBody>
          <a:bodyPr wrap="square" lIns="0" tIns="0" rIns="0" bIns="0" rtlCol="0"/>
          <a:lstStyle/>
          <a:p>
            <a:endParaRPr/>
          </a:p>
        </p:txBody>
      </p:sp>
      <p:sp>
        <p:nvSpPr>
          <p:cNvPr id="6" name="object 6"/>
          <p:cNvSpPr txBox="1"/>
          <p:nvPr/>
        </p:nvSpPr>
        <p:spPr>
          <a:xfrm>
            <a:off x="2197100" y="2400300"/>
            <a:ext cx="1844039"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FFFF"/>
                </a:solidFill>
                <a:latin typeface="Arial MT"/>
                <a:cs typeface="Arial MT"/>
              </a:rPr>
              <a:t>Web</a:t>
            </a:r>
            <a:r>
              <a:rPr sz="2400" spc="-55" dirty="0">
                <a:solidFill>
                  <a:srgbClr val="FFFFFF"/>
                </a:solidFill>
                <a:latin typeface="Arial MT"/>
                <a:cs typeface="Arial MT"/>
              </a:rPr>
              <a:t> </a:t>
            </a:r>
            <a:r>
              <a:rPr sz="2400" spc="-10" dirty="0">
                <a:solidFill>
                  <a:srgbClr val="FFFFFF"/>
                </a:solidFill>
                <a:latin typeface="Arial MT"/>
                <a:cs typeface="Arial MT"/>
              </a:rPr>
              <a:t>Browser</a:t>
            </a:r>
            <a:endParaRPr sz="2400">
              <a:latin typeface="Arial MT"/>
              <a:cs typeface="Arial MT"/>
            </a:endParaRPr>
          </a:p>
        </p:txBody>
      </p:sp>
      <p:sp>
        <p:nvSpPr>
          <p:cNvPr id="7" name="object 7"/>
          <p:cNvSpPr/>
          <p:nvPr/>
        </p:nvSpPr>
        <p:spPr>
          <a:xfrm>
            <a:off x="3206642" y="3366618"/>
            <a:ext cx="2041525" cy="641350"/>
          </a:xfrm>
          <a:custGeom>
            <a:avLst/>
            <a:gdLst/>
            <a:ahLst/>
            <a:cxnLst/>
            <a:rect l="l" t="t" r="r" b="b"/>
            <a:pathLst>
              <a:path w="2041525" h="641350">
                <a:moveTo>
                  <a:pt x="1777826" y="0"/>
                </a:moveTo>
                <a:lnTo>
                  <a:pt x="264687" y="0"/>
                </a:lnTo>
                <a:lnTo>
                  <a:pt x="213702" y="201"/>
                </a:lnTo>
                <a:lnTo>
                  <a:pt x="173282" y="1614"/>
                </a:lnTo>
                <a:lnTo>
                  <a:pt x="108859"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9" y="628054"/>
                </a:lnTo>
                <a:lnTo>
                  <a:pt x="173136" y="639353"/>
                </a:lnTo>
                <a:lnTo>
                  <a:pt x="213207" y="640765"/>
                </a:lnTo>
                <a:lnTo>
                  <a:pt x="263514" y="640967"/>
                </a:lnTo>
                <a:lnTo>
                  <a:pt x="1776655" y="640967"/>
                </a:lnTo>
                <a:lnTo>
                  <a:pt x="1827639" y="640765"/>
                </a:lnTo>
                <a:lnTo>
                  <a:pt x="1868059" y="639353"/>
                </a:lnTo>
                <a:lnTo>
                  <a:pt x="1932482" y="628054"/>
                </a:lnTo>
                <a:lnTo>
                  <a:pt x="1991090" y="590717"/>
                </a:lnTo>
                <a:lnTo>
                  <a:pt x="2028427" y="532109"/>
                </a:lnTo>
                <a:lnTo>
                  <a:pt x="2039732" y="467684"/>
                </a:lnTo>
                <a:lnTo>
                  <a:pt x="2041140" y="427759"/>
                </a:lnTo>
                <a:lnTo>
                  <a:pt x="2041342" y="377452"/>
                </a:lnTo>
                <a:lnTo>
                  <a:pt x="2041337" y="263516"/>
                </a:lnTo>
                <a:lnTo>
                  <a:pt x="2041140" y="213702"/>
                </a:lnTo>
                <a:lnTo>
                  <a:pt x="2039711" y="173136"/>
                </a:lnTo>
                <a:lnTo>
                  <a:pt x="2028427" y="108859"/>
                </a:lnTo>
                <a:lnTo>
                  <a:pt x="1991090" y="50251"/>
                </a:lnTo>
                <a:lnTo>
                  <a:pt x="1932482"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8" name="object 8"/>
          <p:cNvSpPr txBox="1"/>
          <p:nvPr/>
        </p:nvSpPr>
        <p:spPr>
          <a:xfrm>
            <a:off x="3924300" y="3479800"/>
            <a:ext cx="61849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FFFFF"/>
                </a:solidFill>
                <a:latin typeface="Arial MT"/>
                <a:cs typeface="Arial MT"/>
              </a:rPr>
              <a:t>URL</a:t>
            </a:r>
            <a:endParaRPr sz="2400">
              <a:latin typeface="Arial MT"/>
              <a:cs typeface="Arial MT"/>
            </a:endParaRPr>
          </a:p>
        </p:txBody>
      </p:sp>
      <p:grpSp>
        <p:nvGrpSpPr>
          <p:cNvPr id="9" name="object 9"/>
          <p:cNvGrpSpPr/>
          <p:nvPr/>
        </p:nvGrpSpPr>
        <p:grpSpPr>
          <a:xfrm>
            <a:off x="941497" y="3341218"/>
            <a:ext cx="2092325" cy="692150"/>
            <a:chOff x="941497" y="3341218"/>
            <a:chExt cx="2092325" cy="692150"/>
          </a:xfrm>
        </p:grpSpPr>
        <p:sp>
          <p:nvSpPr>
            <p:cNvPr id="10" name="object 10"/>
            <p:cNvSpPr/>
            <p:nvPr/>
          </p:nvSpPr>
          <p:spPr>
            <a:xfrm>
              <a:off x="966897" y="3366618"/>
              <a:ext cx="2041525" cy="641350"/>
            </a:xfrm>
            <a:custGeom>
              <a:avLst/>
              <a:gdLst/>
              <a:ahLst/>
              <a:cxnLst/>
              <a:rect l="l" t="t" r="r" b="b"/>
              <a:pathLst>
                <a:path w="2041525" h="641350">
                  <a:moveTo>
                    <a:pt x="1777826" y="0"/>
                  </a:moveTo>
                  <a:lnTo>
                    <a:pt x="264686" y="0"/>
                  </a:lnTo>
                  <a:lnTo>
                    <a:pt x="213702" y="201"/>
                  </a:lnTo>
                  <a:lnTo>
                    <a:pt x="173282"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5" y="639353"/>
                  </a:lnTo>
                  <a:lnTo>
                    <a:pt x="213207" y="640765"/>
                  </a:lnTo>
                  <a:lnTo>
                    <a:pt x="263515" y="640967"/>
                  </a:lnTo>
                  <a:lnTo>
                    <a:pt x="1776654" y="640967"/>
                  </a:lnTo>
                  <a:lnTo>
                    <a:pt x="1827638" y="640765"/>
                  </a:lnTo>
                  <a:lnTo>
                    <a:pt x="1868058" y="639353"/>
                  </a:lnTo>
                  <a:lnTo>
                    <a:pt x="1932483" y="628054"/>
                  </a:lnTo>
                  <a:lnTo>
                    <a:pt x="1991090" y="590717"/>
                  </a:lnTo>
                  <a:lnTo>
                    <a:pt x="2028427" y="532109"/>
                  </a:lnTo>
                  <a:lnTo>
                    <a:pt x="2039732" y="467684"/>
                  </a:lnTo>
                  <a:lnTo>
                    <a:pt x="2041139" y="427759"/>
                  </a:lnTo>
                  <a:lnTo>
                    <a:pt x="2041341" y="377452"/>
                  </a:lnTo>
                  <a:lnTo>
                    <a:pt x="2041336" y="263516"/>
                  </a:lnTo>
                  <a:lnTo>
                    <a:pt x="2041139" y="213702"/>
                  </a:lnTo>
                  <a:lnTo>
                    <a:pt x="2039710" y="173136"/>
                  </a:lnTo>
                  <a:lnTo>
                    <a:pt x="2028427" y="108859"/>
                  </a:lnTo>
                  <a:lnTo>
                    <a:pt x="1991090" y="50251"/>
                  </a:lnTo>
                  <a:lnTo>
                    <a:pt x="1932483"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11" name="object 11"/>
            <p:cNvSpPr/>
            <p:nvPr/>
          </p:nvSpPr>
          <p:spPr>
            <a:xfrm>
              <a:off x="966897" y="3366618"/>
              <a:ext cx="2041525" cy="641350"/>
            </a:xfrm>
            <a:custGeom>
              <a:avLst/>
              <a:gdLst/>
              <a:ahLst/>
              <a:cxnLst/>
              <a:rect l="l" t="t" r="r" b="b"/>
              <a:pathLst>
                <a:path w="2041525" h="641350">
                  <a:moveTo>
                    <a:pt x="263515" y="0"/>
                  </a:moveTo>
                  <a:lnTo>
                    <a:pt x="1777826" y="0"/>
                  </a:lnTo>
                  <a:lnTo>
                    <a:pt x="1828133" y="201"/>
                  </a:lnTo>
                  <a:lnTo>
                    <a:pt x="1868205" y="1614"/>
                  </a:lnTo>
                  <a:lnTo>
                    <a:pt x="1932482" y="12913"/>
                  </a:lnTo>
                  <a:lnTo>
                    <a:pt x="1991090" y="50250"/>
                  </a:lnTo>
                  <a:lnTo>
                    <a:pt x="2028427" y="108858"/>
                  </a:lnTo>
                  <a:lnTo>
                    <a:pt x="2039726" y="173282"/>
                  </a:lnTo>
                  <a:lnTo>
                    <a:pt x="2041139" y="213702"/>
                  </a:lnTo>
                  <a:lnTo>
                    <a:pt x="2041340" y="264686"/>
                  </a:lnTo>
                  <a:lnTo>
                    <a:pt x="2041340" y="377452"/>
                  </a:lnTo>
                  <a:lnTo>
                    <a:pt x="2041139" y="427759"/>
                  </a:lnTo>
                  <a:lnTo>
                    <a:pt x="2039726" y="467831"/>
                  </a:lnTo>
                  <a:lnTo>
                    <a:pt x="2028427" y="532108"/>
                  </a:lnTo>
                  <a:lnTo>
                    <a:pt x="1991090" y="590716"/>
                  </a:lnTo>
                  <a:lnTo>
                    <a:pt x="1932482" y="628053"/>
                  </a:lnTo>
                  <a:lnTo>
                    <a:pt x="1868059" y="639353"/>
                  </a:lnTo>
                  <a:lnTo>
                    <a:pt x="1827639" y="640765"/>
                  </a:lnTo>
                  <a:lnTo>
                    <a:pt x="1776655" y="640967"/>
                  </a:lnTo>
                  <a:lnTo>
                    <a:pt x="263515" y="640967"/>
                  </a:lnTo>
                  <a:lnTo>
                    <a:pt x="213207" y="640765"/>
                  </a:lnTo>
                  <a:lnTo>
                    <a:pt x="173135" y="639353"/>
                  </a:lnTo>
                  <a:lnTo>
                    <a:pt x="108858" y="628053"/>
                  </a:lnTo>
                  <a:lnTo>
                    <a:pt x="50250" y="590716"/>
                  </a:lnTo>
                  <a:lnTo>
                    <a:pt x="12913" y="532108"/>
                  </a:lnTo>
                  <a:lnTo>
                    <a:pt x="1614" y="467684"/>
                  </a:lnTo>
                  <a:lnTo>
                    <a:pt x="201" y="427265"/>
                  </a:lnTo>
                  <a:lnTo>
                    <a:pt x="0" y="376280"/>
                  </a:lnTo>
                  <a:lnTo>
                    <a:pt x="0" y="263515"/>
                  </a:lnTo>
                  <a:lnTo>
                    <a:pt x="201" y="213207"/>
                  </a:lnTo>
                  <a:lnTo>
                    <a:pt x="1614" y="173135"/>
                  </a:lnTo>
                  <a:lnTo>
                    <a:pt x="12913" y="108858"/>
                  </a:lnTo>
                  <a:lnTo>
                    <a:pt x="50250" y="50250"/>
                  </a:lnTo>
                  <a:lnTo>
                    <a:pt x="108858" y="12913"/>
                  </a:lnTo>
                  <a:lnTo>
                    <a:pt x="173282" y="1614"/>
                  </a:lnTo>
                  <a:lnTo>
                    <a:pt x="213702" y="201"/>
                  </a:lnTo>
                  <a:lnTo>
                    <a:pt x="264686" y="0"/>
                  </a:lnTo>
                  <a:lnTo>
                    <a:pt x="263515" y="0"/>
                  </a:lnTo>
                  <a:close/>
                </a:path>
              </a:pathLst>
            </a:custGeom>
            <a:ln w="50800">
              <a:solidFill>
                <a:srgbClr val="FFFFFF"/>
              </a:solidFill>
            </a:ln>
          </p:spPr>
          <p:txBody>
            <a:bodyPr wrap="square" lIns="0" tIns="0" rIns="0" bIns="0" rtlCol="0"/>
            <a:lstStyle/>
            <a:p>
              <a:endParaRPr/>
            </a:p>
          </p:txBody>
        </p:sp>
      </p:grpSp>
      <p:sp>
        <p:nvSpPr>
          <p:cNvPr id="12" name="object 12"/>
          <p:cNvSpPr txBox="1"/>
          <p:nvPr/>
        </p:nvSpPr>
        <p:spPr>
          <a:xfrm>
            <a:off x="1358900" y="3492500"/>
            <a:ext cx="1262380" cy="391160"/>
          </a:xfrm>
          <a:prstGeom prst="rect">
            <a:avLst/>
          </a:prstGeom>
        </p:spPr>
        <p:txBody>
          <a:bodyPr vert="horz" wrap="square" lIns="0" tIns="12700" rIns="0" bIns="0" rtlCol="0">
            <a:spAutoFit/>
          </a:bodyPr>
          <a:lstStyle/>
          <a:p>
            <a:pPr marL="12700">
              <a:lnSpc>
                <a:spcPct val="100000"/>
              </a:lnSpc>
              <a:spcBef>
                <a:spcPts val="100"/>
              </a:spcBef>
            </a:pPr>
            <a:r>
              <a:rPr sz="2400" spc="-405" dirty="0">
                <a:solidFill>
                  <a:srgbClr val="FFFFFF"/>
                </a:solidFill>
                <a:latin typeface="Arial MT"/>
                <a:cs typeface="Arial MT"/>
              </a:rPr>
              <a:t>T</a:t>
            </a:r>
            <a:r>
              <a:rPr sz="2400" spc="15" dirty="0">
                <a:solidFill>
                  <a:srgbClr val="FFFFFF"/>
                </a:solidFill>
                <a:latin typeface="Arial MT"/>
                <a:cs typeface="Arial MT"/>
              </a:rPr>
              <a:t>emplate</a:t>
            </a:r>
            <a:endParaRPr sz="2400">
              <a:latin typeface="Arial MT"/>
              <a:cs typeface="Arial MT"/>
            </a:endParaRPr>
          </a:p>
        </p:txBody>
      </p:sp>
      <p:sp>
        <p:nvSpPr>
          <p:cNvPr id="13" name="object 13"/>
          <p:cNvSpPr/>
          <p:nvPr/>
        </p:nvSpPr>
        <p:spPr>
          <a:xfrm>
            <a:off x="985442" y="4396929"/>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8"/>
                </a:lnTo>
                <a:lnTo>
                  <a:pt x="55996" y="55997"/>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6"/>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6"/>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7"/>
                </a:lnTo>
                <a:lnTo>
                  <a:pt x="4173659" y="31738"/>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4" name="object 14"/>
          <p:cNvSpPr txBox="1"/>
          <p:nvPr/>
        </p:nvSpPr>
        <p:spPr>
          <a:xfrm>
            <a:off x="2781300" y="4508500"/>
            <a:ext cx="663575" cy="391160"/>
          </a:xfrm>
          <a:prstGeom prst="rect">
            <a:avLst/>
          </a:prstGeom>
        </p:spPr>
        <p:txBody>
          <a:bodyPr vert="horz" wrap="square" lIns="0" tIns="12700" rIns="0" bIns="0" rtlCol="0">
            <a:spAutoFit/>
          </a:bodyPr>
          <a:lstStyle/>
          <a:p>
            <a:pPr marL="12700">
              <a:lnSpc>
                <a:spcPct val="100000"/>
              </a:lnSpc>
              <a:spcBef>
                <a:spcPts val="100"/>
              </a:spcBef>
            </a:pPr>
            <a:r>
              <a:rPr sz="2400" spc="-180" dirty="0">
                <a:solidFill>
                  <a:srgbClr val="FFFFFF"/>
                </a:solidFill>
                <a:latin typeface="Arial MT"/>
                <a:cs typeface="Arial MT"/>
              </a:rPr>
              <a:t>V</a:t>
            </a:r>
            <a:r>
              <a:rPr sz="2400" spc="-5" dirty="0">
                <a:solidFill>
                  <a:srgbClr val="FFFFFF"/>
                </a:solidFill>
                <a:latin typeface="Arial MT"/>
                <a:cs typeface="Arial MT"/>
              </a:rPr>
              <a:t>iew</a:t>
            </a:r>
            <a:endParaRPr sz="2400">
              <a:latin typeface="Arial MT"/>
              <a:cs typeface="Arial MT"/>
            </a:endParaRPr>
          </a:p>
        </p:txBody>
      </p:sp>
      <p:sp>
        <p:nvSpPr>
          <p:cNvPr id="15" name="object 15"/>
          <p:cNvSpPr/>
          <p:nvPr/>
        </p:nvSpPr>
        <p:spPr>
          <a:xfrm>
            <a:off x="985442" y="6325896"/>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7"/>
                </a:lnTo>
                <a:lnTo>
                  <a:pt x="55996" y="55996"/>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5"/>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5"/>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6"/>
                </a:lnTo>
                <a:lnTo>
                  <a:pt x="4173659" y="31737"/>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6" name="object 16"/>
          <p:cNvSpPr txBox="1"/>
          <p:nvPr/>
        </p:nvSpPr>
        <p:spPr>
          <a:xfrm>
            <a:off x="2679700" y="6438900"/>
            <a:ext cx="872490"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FF"/>
                </a:solidFill>
                <a:latin typeface="Arial MT"/>
                <a:cs typeface="Arial MT"/>
              </a:rPr>
              <a:t>Model</a:t>
            </a:r>
            <a:endParaRPr sz="2400" dirty="0">
              <a:latin typeface="Arial MT"/>
              <a:cs typeface="Arial MT"/>
            </a:endParaRPr>
          </a:p>
        </p:txBody>
      </p:sp>
      <p:sp>
        <p:nvSpPr>
          <p:cNvPr id="17" name="object 17"/>
          <p:cNvSpPr/>
          <p:nvPr/>
        </p:nvSpPr>
        <p:spPr>
          <a:xfrm>
            <a:off x="3661138" y="5361413"/>
            <a:ext cx="1586865" cy="641350"/>
          </a:xfrm>
          <a:custGeom>
            <a:avLst/>
            <a:gdLst/>
            <a:ahLst/>
            <a:cxnLst/>
            <a:rect l="l" t="t" r="r" b="b"/>
            <a:pathLst>
              <a:path w="1586864" h="641350">
                <a:moveTo>
                  <a:pt x="1323329" y="0"/>
                </a:moveTo>
                <a:lnTo>
                  <a:pt x="264687" y="0"/>
                </a:lnTo>
                <a:lnTo>
                  <a:pt x="213702" y="201"/>
                </a:lnTo>
                <a:lnTo>
                  <a:pt x="173282" y="1614"/>
                </a:lnTo>
                <a:lnTo>
                  <a:pt x="108858" y="12913"/>
                </a:lnTo>
                <a:lnTo>
                  <a:pt x="50250" y="50250"/>
                </a:lnTo>
                <a:lnTo>
                  <a:pt x="12913" y="108858"/>
                </a:lnTo>
                <a:lnTo>
                  <a:pt x="1609" y="173281"/>
                </a:lnTo>
                <a:lnTo>
                  <a:pt x="201" y="213207"/>
                </a:lnTo>
                <a:lnTo>
                  <a:pt x="0" y="263514"/>
                </a:lnTo>
                <a:lnTo>
                  <a:pt x="4" y="377451"/>
                </a:lnTo>
                <a:lnTo>
                  <a:pt x="201" y="427265"/>
                </a:lnTo>
                <a:lnTo>
                  <a:pt x="1630" y="467831"/>
                </a:lnTo>
                <a:lnTo>
                  <a:pt x="12913" y="532108"/>
                </a:lnTo>
                <a:lnTo>
                  <a:pt x="50250" y="590716"/>
                </a:lnTo>
                <a:lnTo>
                  <a:pt x="108858" y="628053"/>
                </a:lnTo>
                <a:lnTo>
                  <a:pt x="173136" y="639353"/>
                </a:lnTo>
                <a:lnTo>
                  <a:pt x="213207" y="640765"/>
                </a:lnTo>
                <a:lnTo>
                  <a:pt x="263514" y="640967"/>
                </a:lnTo>
                <a:lnTo>
                  <a:pt x="1322158" y="640967"/>
                </a:lnTo>
                <a:lnTo>
                  <a:pt x="1373143" y="640765"/>
                </a:lnTo>
                <a:lnTo>
                  <a:pt x="1413563" y="639353"/>
                </a:lnTo>
                <a:lnTo>
                  <a:pt x="1477986" y="628053"/>
                </a:lnTo>
                <a:lnTo>
                  <a:pt x="1536594" y="590716"/>
                </a:lnTo>
                <a:lnTo>
                  <a:pt x="1573931" y="532108"/>
                </a:lnTo>
                <a:lnTo>
                  <a:pt x="1585235" y="467684"/>
                </a:lnTo>
                <a:lnTo>
                  <a:pt x="1586642" y="427759"/>
                </a:lnTo>
                <a:lnTo>
                  <a:pt x="1586844" y="377451"/>
                </a:lnTo>
                <a:lnTo>
                  <a:pt x="1586840" y="263514"/>
                </a:lnTo>
                <a:lnTo>
                  <a:pt x="1586642" y="213701"/>
                </a:lnTo>
                <a:lnTo>
                  <a:pt x="1585213" y="173135"/>
                </a:lnTo>
                <a:lnTo>
                  <a:pt x="1573931" y="108858"/>
                </a:lnTo>
                <a:lnTo>
                  <a:pt x="1536594" y="50250"/>
                </a:lnTo>
                <a:lnTo>
                  <a:pt x="1477986" y="12913"/>
                </a:lnTo>
                <a:lnTo>
                  <a:pt x="1413709" y="1614"/>
                </a:lnTo>
                <a:lnTo>
                  <a:pt x="1373637" y="201"/>
                </a:lnTo>
                <a:lnTo>
                  <a:pt x="1323329" y="0"/>
                </a:lnTo>
                <a:close/>
              </a:path>
            </a:pathLst>
          </a:custGeom>
          <a:solidFill>
            <a:srgbClr val="288972"/>
          </a:solidFill>
        </p:spPr>
        <p:txBody>
          <a:bodyPr wrap="square" lIns="0" tIns="0" rIns="0" bIns="0" rtlCol="0"/>
          <a:lstStyle/>
          <a:p>
            <a:endParaRPr/>
          </a:p>
        </p:txBody>
      </p:sp>
      <p:sp>
        <p:nvSpPr>
          <p:cNvPr id="18" name="object 18"/>
          <p:cNvSpPr txBox="1"/>
          <p:nvPr/>
        </p:nvSpPr>
        <p:spPr>
          <a:xfrm>
            <a:off x="4089400" y="5473700"/>
            <a:ext cx="725805" cy="39116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FFFFFF"/>
                </a:solidFill>
                <a:latin typeface="Arial MT"/>
                <a:cs typeface="Arial MT"/>
              </a:rPr>
              <a:t>Fo</a:t>
            </a:r>
            <a:r>
              <a:rPr sz="2400" spc="10" dirty="0">
                <a:solidFill>
                  <a:srgbClr val="FFFFFF"/>
                </a:solidFill>
                <a:latin typeface="Arial MT"/>
                <a:cs typeface="Arial MT"/>
              </a:rPr>
              <a:t>r</a:t>
            </a:r>
            <a:r>
              <a:rPr sz="2400" dirty="0">
                <a:solidFill>
                  <a:srgbClr val="FFFFFF"/>
                </a:solidFill>
                <a:latin typeface="Arial MT"/>
                <a:cs typeface="Arial MT"/>
              </a:rPr>
              <a:t>m</a:t>
            </a:r>
            <a:endParaRPr sz="2400">
              <a:latin typeface="Arial MT"/>
              <a:cs typeface="Arial MT"/>
            </a:endParaRPr>
          </a:p>
        </p:txBody>
      </p:sp>
      <p:sp>
        <p:nvSpPr>
          <p:cNvPr id="19" name="object 19"/>
          <p:cNvSpPr/>
          <p:nvPr/>
        </p:nvSpPr>
        <p:spPr>
          <a:xfrm>
            <a:off x="982421" y="7290384"/>
            <a:ext cx="4260215" cy="1605915"/>
          </a:xfrm>
          <a:custGeom>
            <a:avLst/>
            <a:gdLst/>
            <a:ahLst/>
            <a:cxnLst/>
            <a:rect l="l" t="t" r="r" b="b"/>
            <a:pathLst>
              <a:path w="4260215" h="1605915">
                <a:moveTo>
                  <a:pt x="4248226" y="263512"/>
                </a:moveTo>
                <a:lnTo>
                  <a:pt x="4248023" y="213702"/>
                </a:lnTo>
                <a:lnTo>
                  <a:pt x="4246600" y="173139"/>
                </a:lnTo>
                <a:lnTo>
                  <a:pt x="4235310" y="108864"/>
                </a:lnTo>
                <a:lnTo>
                  <a:pt x="4197972" y="50253"/>
                </a:lnTo>
                <a:lnTo>
                  <a:pt x="4139374" y="12915"/>
                </a:lnTo>
                <a:lnTo>
                  <a:pt x="4075099" y="1612"/>
                </a:lnTo>
                <a:lnTo>
                  <a:pt x="4035018" y="203"/>
                </a:lnTo>
                <a:lnTo>
                  <a:pt x="3984714" y="0"/>
                </a:lnTo>
                <a:lnTo>
                  <a:pt x="2960725" y="0"/>
                </a:lnTo>
                <a:lnTo>
                  <a:pt x="2909735" y="203"/>
                </a:lnTo>
                <a:lnTo>
                  <a:pt x="2869323" y="1612"/>
                </a:lnTo>
                <a:lnTo>
                  <a:pt x="2804896" y="12915"/>
                </a:lnTo>
                <a:lnTo>
                  <a:pt x="2746286" y="50253"/>
                </a:lnTo>
                <a:lnTo>
                  <a:pt x="2708948" y="108864"/>
                </a:lnTo>
                <a:lnTo>
                  <a:pt x="2697645" y="173291"/>
                </a:lnTo>
                <a:lnTo>
                  <a:pt x="2696235" y="213207"/>
                </a:lnTo>
                <a:lnTo>
                  <a:pt x="2696032" y="263512"/>
                </a:lnTo>
                <a:lnTo>
                  <a:pt x="2696045" y="377456"/>
                </a:lnTo>
                <a:lnTo>
                  <a:pt x="2696235" y="427266"/>
                </a:lnTo>
                <a:lnTo>
                  <a:pt x="2697670" y="467829"/>
                </a:lnTo>
                <a:lnTo>
                  <a:pt x="2708948" y="532117"/>
                </a:lnTo>
                <a:lnTo>
                  <a:pt x="2746286" y="590715"/>
                </a:lnTo>
                <a:lnTo>
                  <a:pt x="2804896" y="628053"/>
                </a:lnTo>
                <a:lnTo>
                  <a:pt x="2869171" y="639356"/>
                </a:lnTo>
                <a:lnTo>
                  <a:pt x="2909239" y="640765"/>
                </a:lnTo>
                <a:lnTo>
                  <a:pt x="2959557" y="640969"/>
                </a:lnTo>
                <a:lnTo>
                  <a:pt x="3983545" y="640969"/>
                </a:lnTo>
                <a:lnTo>
                  <a:pt x="4034523" y="640765"/>
                </a:lnTo>
                <a:lnTo>
                  <a:pt x="4074947" y="639356"/>
                </a:lnTo>
                <a:lnTo>
                  <a:pt x="4139374" y="628053"/>
                </a:lnTo>
                <a:lnTo>
                  <a:pt x="4197972" y="590715"/>
                </a:lnTo>
                <a:lnTo>
                  <a:pt x="4235310" y="532117"/>
                </a:lnTo>
                <a:lnTo>
                  <a:pt x="4246626" y="467690"/>
                </a:lnTo>
                <a:lnTo>
                  <a:pt x="4248023" y="427761"/>
                </a:lnTo>
                <a:lnTo>
                  <a:pt x="4248226" y="377456"/>
                </a:lnTo>
                <a:lnTo>
                  <a:pt x="4248226" y="263512"/>
                </a:lnTo>
                <a:close/>
              </a:path>
              <a:path w="4260215" h="1605915">
                <a:moveTo>
                  <a:pt x="4259846" y="1311808"/>
                </a:moveTo>
                <a:lnTo>
                  <a:pt x="4259834" y="1258138"/>
                </a:lnTo>
                <a:lnTo>
                  <a:pt x="4259618" y="1202626"/>
                </a:lnTo>
                <a:lnTo>
                  <a:pt x="4258043" y="1157579"/>
                </a:lnTo>
                <a:lnTo>
                  <a:pt x="4245445" y="1085786"/>
                </a:lnTo>
                <a:lnTo>
                  <a:pt x="4228096" y="1050671"/>
                </a:lnTo>
                <a:lnTo>
                  <a:pt x="4203839" y="1020483"/>
                </a:lnTo>
                <a:lnTo>
                  <a:pt x="4173664" y="996226"/>
                </a:lnTo>
                <a:lnTo>
                  <a:pt x="4138536" y="978877"/>
                </a:lnTo>
                <a:lnTo>
                  <a:pt x="4066908" y="966279"/>
                </a:lnTo>
                <a:lnTo>
                  <a:pt x="4022255" y="964704"/>
                </a:lnTo>
                <a:lnTo>
                  <a:pt x="3966197" y="964488"/>
                </a:lnTo>
                <a:lnTo>
                  <a:pt x="294957" y="964488"/>
                </a:lnTo>
                <a:lnTo>
                  <a:pt x="238137" y="964704"/>
                </a:lnTo>
                <a:lnTo>
                  <a:pt x="193090" y="966279"/>
                </a:lnTo>
                <a:lnTo>
                  <a:pt x="121310" y="978877"/>
                </a:lnTo>
                <a:lnTo>
                  <a:pt x="86182" y="996226"/>
                </a:lnTo>
                <a:lnTo>
                  <a:pt x="55994" y="1020483"/>
                </a:lnTo>
                <a:lnTo>
                  <a:pt x="31737" y="1050671"/>
                </a:lnTo>
                <a:lnTo>
                  <a:pt x="14389" y="1085786"/>
                </a:lnTo>
                <a:lnTo>
                  <a:pt x="1803" y="1157414"/>
                </a:lnTo>
                <a:lnTo>
                  <a:pt x="228" y="1202067"/>
                </a:lnTo>
                <a:lnTo>
                  <a:pt x="0" y="1258138"/>
                </a:lnTo>
                <a:lnTo>
                  <a:pt x="0" y="1311808"/>
                </a:lnTo>
                <a:lnTo>
                  <a:pt x="228" y="1367307"/>
                </a:lnTo>
                <a:lnTo>
                  <a:pt x="1803" y="1412354"/>
                </a:lnTo>
                <a:lnTo>
                  <a:pt x="14389" y="1484147"/>
                </a:lnTo>
                <a:lnTo>
                  <a:pt x="31737" y="1519275"/>
                </a:lnTo>
                <a:lnTo>
                  <a:pt x="55994" y="1549450"/>
                </a:lnTo>
                <a:lnTo>
                  <a:pt x="86182" y="1573720"/>
                </a:lnTo>
                <a:lnTo>
                  <a:pt x="121310" y="1591056"/>
                </a:lnTo>
                <a:lnTo>
                  <a:pt x="192938" y="1603654"/>
                </a:lnTo>
                <a:lnTo>
                  <a:pt x="237591" y="1605229"/>
                </a:lnTo>
                <a:lnTo>
                  <a:pt x="293649" y="1605457"/>
                </a:lnTo>
                <a:lnTo>
                  <a:pt x="3964889" y="1605457"/>
                </a:lnTo>
                <a:lnTo>
                  <a:pt x="4021696" y="1605229"/>
                </a:lnTo>
                <a:lnTo>
                  <a:pt x="4066743" y="1603654"/>
                </a:lnTo>
                <a:lnTo>
                  <a:pt x="4138536" y="1591056"/>
                </a:lnTo>
                <a:lnTo>
                  <a:pt x="4173664" y="1573720"/>
                </a:lnTo>
                <a:lnTo>
                  <a:pt x="4203839" y="1549450"/>
                </a:lnTo>
                <a:lnTo>
                  <a:pt x="4228096" y="1519275"/>
                </a:lnTo>
                <a:lnTo>
                  <a:pt x="4245445" y="1484147"/>
                </a:lnTo>
                <a:lnTo>
                  <a:pt x="4258043" y="1412519"/>
                </a:lnTo>
                <a:lnTo>
                  <a:pt x="4259618" y="1367866"/>
                </a:lnTo>
                <a:lnTo>
                  <a:pt x="4259846" y="1311808"/>
                </a:lnTo>
                <a:close/>
              </a:path>
            </a:pathLst>
          </a:custGeom>
          <a:solidFill>
            <a:srgbClr val="288972"/>
          </a:solidFill>
        </p:spPr>
        <p:txBody>
          <a:bodyPr wrap="square" lIns="0" tIns="0" rIns="0" bIns="0" rtlCol="0"/>
          <a:lstStyle/>
          <a:p>
            <a:endParaRPr/>
          </a:p>
        </p:txBody>
      </p:sp>
      <p:sp>
        <p:nvSpPr>
          <p:cNvPr id="20" name="object 20"/>
          <p:cNvSpPr txBox="1"/>
          <p:nvPr/>
        </p:nvSpPr>
        <p:spPr>
          <a:xfrm>
            <a:off x="2438400" y="7404100"/>
            <a:ext cx="2468245" cy="1356360"/>
          </a:xfrm>
          <a:prstGeom prst="rect">
            <a:avLst/>
          </a:prstGeom>
        </p:spPr>
        <p:txBody>
          <a:bodyPr vert="horz" wrap="square" lIns="0" tIns="12700" rIns="0" bIns="0" rtlCol="0">
            <a:spAutoFit/>
          </a:bodyPr>
          <a:lstStyle/>
          <a:p>
            <a:pPr marL="1574800">
              <a:lnSpc>
                <a:spcPct val="100000"/>
              </a:lnSpc>
              <a:spcBef>
                <a:spcPts val="100"/>
              </a:spcBef>
            </a:pPr>
            <a:r>
              <a:rPr sz="2400" spc="25" dirty="0">
                <a:solidFill>
                  <a:srgbClr val="FFFFFF"/>
                </a:solidFill>
                <a:latin typeface="Arial MT"/>
                <a:cs typeface="Arial MT"/>
              </a:rPr>
              <a:t>Admin</a:t>
            </a:r>
            <a:endParaRPr sz="2400">
              <a:latin typeface="Arial MT"/>
              <a:cs typeface="Arial MT"/>
            </a:endParaRPr>
          </a:p>
          <a:p>
            <a:pPr>
              <a:lnSpc>
                <a:spcPct val="100000"/>
              </a:lnSpc>
            </a:pPr>
            <a:endParaRPr sz="2400">
              <a:latin typeface="Arial MT"/>
              <a:cs typeface="Arial MT"/>
            </a:endParaRPr>
          </a:p>
          <a:p>
            <a:pPr marL="12700">
              <a:lnSpc>
                <a:spcPct val="100000"/>
              </a:lnSpc>
              <a:spcBef>
                <a:spcPts val="1960"/>
              </a:spcBef>
            </a:pPr>
            <a:r>
              <a:rPr sz="2400" spc="15" dirty="0">
                <a:solidFill>
                  <a:srgbClr val="FFFFFF"/>
                </a:solidFill>
                <a:latin typeface="Arial MT"/>
                <a:cs typeface="Arial MT"/>
              </a:rPr>
              <a:t>Database</a:t>
            </a:r>
            <a:endParaRPr sz="2400">
              <a:latin typeface="Arial MT"/>
              <a:cs typeface="Arial MT"/>
            </a:endParaRPr>
          </a:p>
        </p:txBody>
      </p:sp>
      <p:grpSp>
        <p:nvGrpSpPr>
          <p:cNvPr id="21" name="object 21"/>
          <p:cNvGrpSpPr/>
          <p:nvPr/>
        </p:nvGrpSpPr>
        <p:grpSpPr>
          <a:xfrm>
            <a:off x="1880887" y="2916116"/>
            <a:ext cx="2680970" cy="5466080"/>
            <a:chOff x="1880887" y="2916116"/>
            <a:chExt cx="2680970" cy="5466080"/>
          </a:xfrm>
        </p:grpSpPr>
        <p:sp>
          <p:nvSpPr>
            <p:cNvPr id="22" name="object 22"/>
            <p:cNvSpPr/>
            <p:nvPr/>
          </p:nvSpPr>
          <p:spPr>
            <a:xfrm>
              <a:off x="1987567" y="3104077"/>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3" name="object 23"/>
            <p:cNvSpPr/>
            <p:nvPr/>
          </p:nvSpPr>
          <p:spPr>
            <a:xfrm>
              <a:off x="1880887" y="2916116"/>
              <a:ext cx="213360" cy="213360"/>
            </a:xfrm>
            <a:custGeom>
              <a:avLst/>
              <a:gdLst/>
              <a:ahLst/>
              <a:cxnLst/>
              <a:rect l="l" t="t" r="r" b="b"/>
              <a:pathLst>
                <a:path w="213360" h="213360">
                  <a:moveTo>
                    <a:pt x="106679" y="0"/>
                  </a:moveTo>
                  <a:lnTo>
                    <a:pt x="0" y="213359"/>
                  </a:lnTo>
                  <a:lnTo>
                    <a:pt x="213359" y="213359"/>
                  </a:lnTo>
                  <a:lnTo>
                    <a:pt x="106679" y="0"/>
                  </a:lnTo>
                  <a:close/>
                </a:path>
              </a:pathLst>
            </a:custGeom>
            <a:solidFill>
              <a:srgbClr val="FFFFFF"/>
            </a:solidFill>
          </p:spPr>
          <p:txBody>
            <a:bodyPr wrap="square" lIns="0" tIns="0" rIns="0" bIns="0" rtlCol="0"/>
            <a:lstStyle/>
            <a:p>
              <a:endParaRPr/>
            </a:p>
          </p:txBody>
        </p:sp>
        <p:sp>
          <p:nvSpPr>
            <p:cNvPr id="24" name="object 24"/>
            <p:cNvSpPr/>
            <p:nvPr/>
          </p:nvSpPr>
          <p:spPr>
            <a:xfrm>
              <a:off x="1987567" y="4134574"/>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5" name="object 25"/>
            <p:cNvSpPr/>
            <p:nvPr/>
          </p:nvSpPr>
          <p:spPr>
            <a:xfrm>
              <a:off x="1880887" y="3946613"/>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26" name="object 26"/>
            <p:cNvSpPr/>
            <p:nvPr/>
          </p:nvSpPr>
          <p:spPr>
            <a:xfrm>
              <a:off x="4227313" y="3946613"/>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7" name="object 27"/>
            <p:cNvSpPr/>
            <p:nvPr/>
          </p:nvSpPr>
          <p:spPr>
            <a:xfrm>
              <a:off x="4120632" y="4249418"/>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28" name="object 28"/>
            <p:cNvSpPr/>
            <p:nvPr/>
          </p:nvSpPr>
          <p:spPr>
            <a:xfrm>
              <a:off x="4227313" y="2916116"/>
              <a:ext cx="0" cy="328295"/>
            </a:xfrm>
            <a:custGeom>
              <a:avLst/>
              <a:gdLst/>
              <a:ahLst/>
              <a:cxnLst/>
              <a:rect l="l" t="t" r="r" b="b"/>
              <a:pathLst>
                <a:path h="328294">
                  <a:moveTo>
                    <a:pt x="0" y="0"/>
                  </a:moveTo>
                  <a:lnTo>
                    <a:pt x="0" y="328204"/>
                  </a:lnTo>
                </a:path>
              </a:pathLst>
            </a:custGeom>
            <a:ln w="50800">
              <a:solidFill>
                <a:srgbClr val="FFFFFF"/>
              </a:solidFill>
            </a:ln>
          </p:spPr>
          <p:txBody>
            <a:bodyPr wrap="square" lIns="0" tIns="0" rIns="0" bIns="0" rtlCol="0"/>
            <a:lstStyle/>
            <a:p>
              <a:endParaRPr/>
            </a:p>
          </p:txBody>
        </p:sp>
        <p:sp>
          <p:nvSpPr>
            <p:cNvPr id="29" name="object 29"/>
            <p:cNvSpPr/>
            <p:nvPr/>
          </p:nvSpPr>
          <p:spPr>
            <a:xfrm>
              <a:off x="4120632" y="3218921"/>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30" name="object 30"/>
            <p:cNvSpPr/>
            <p:nvPr/>
          </p:nvSpPr>
          <p:spPr>
            <a:xfrm>
              <a:off x="4454560" y="6895939"/>
              <a:ext cx="0" cy="302895"/>
            </a:xfrm>
            <a:custGeom>
              <a:avLst/>
              <a:gdLst/>
              <a:ahLst/>
              <a:cxnLst/>
              <a:rect l="l" t="t" r="r" b="b"/>
              <a:pathLst>
                <a:path h="302895">
                  <a:moveTo>
                    <a:pt x="0" y="0"/>
                  </a:moveTo>
                  <a:lnTo>
                    <a:pt x="0" y="302804"/>
                  </a:lnTo>
                </a:path>
              </a:pathLst>
            </a:custGeom>
            <a:ln w="50800">
              <a:solidFill>
                <a:srgbClr val="A6AAA9"/>
              </a:solidFill>
            </a:ln>
          </p:spPr>
          <p:txBody>
            <a:bodyPr wrap="square" lIns="0" tIns="0" rIns="0" bIns="0" rtlCol="0"/>
            <a:lstStyle/>
            <a:p>
              <a:endParaRPr/>
            </a:p>
          </p:txBody>
        </p:sp>
        <p:sp>
          <p:nvSpPr>
            <p:cNvPr id="31" name="object 31"/>
            <p:cNvSpPr/>
            <p:nvPr/>
          </p:nvSpPr>
          <p:spPr>
            <a:xfrm>
              <a:off x="4347880" y="717334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2" name="object 32"/>
            <p:cNvSpPr/>
            <p:nvPr/>
          </p:nvSpPr>
          <p:spPr>
            <a:xfrm>
              <a:off x="4454560" y="7878198"/>
              <a:ext cx="0" cy="315595"/>
            </a:xfrm>
            <a:custGeom>
              <a:avLst/>
              <a:gdLst/>
              <a:ahLst/>
              <a:cxnLst/>
              <a:rect l="l" t="t" r="r" b="b"/>
              <a:pathLst>
                <a:path h="315595">
                  <a:moveTo>
                    <a:pt x="0" y="0"/>
                  </a:moveTo>
                  <a:lnTo>
                    <a:pt x="0" y="315504"/>
                  </a:lnTo>
                </a:path>
              </a:pathLst>
            </a:custGeom>
            <a:ln w="50800">
              <a:solidFill>
                <a:srgbClr val="A6AAA9"/>
              </a:solidFill>
            </a:ln>
          </p:spPr>
          <p:txBody>
            <a:bodyPr wrap="square" lIns="0" tIns="0" rIns="0" bIns="0" rtlCol="0"/>
            <a:lstStyle/>
            <a:p>
              <a:endParaRPr/>
            </a:p>
          </p:txBody>
        </p:sp>
        <p:sp>
          <p:nvSpPr>
            <p:cNvPr id="33" name="object 33"/>
            <p:cNvSpPr/>
            <p:nvPr/>
          </p:nvSpPr>
          <p:spPr>
            <a:xfrm>
              <a:off x="4347880" y="816830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4" name="object 34"/>
            <p:cNvSpPr/>
            <p:nvPr/>
          </p:nvSpPr>
          <p:spPr>
            <a:xfrm>
              <a:off x="3115363" y="6908641"/>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5" name="object 35"/>
            <p:cNvSpPr/>
            <p:nvPr/>
          </p:nvSpPr>
          <p:spPr>
            <a:xfrm>
              <a:off x="3008683" y="8079791"/>
              <a:ext cx="213360" cy="213360"/>
            </a:xfrm>
            <a:custGeom>
              <a:avLst/>
              <a:gdLst/>
              <a:ahLst/>
              <a:cxnLst/>
              <a:rect l="l" t="t" r="r" b="b"/>
              <a:pathLst>
                <a:path w="213360" h="213359">
                  <a:moveTo>
                    <a:pt x="213359" y="0"/>
                  </a:moveTo>
                  <a:lnTo>
                    <a:pt x="0" y="0"/>
                  </a:lnTo>
                  <a:lnTo>
                    <a:pt x="106680" y="213359"/>
                  </a:lnTo>
                  <a:lnTo>
                    <a:pt x="213359" y="0"/>
                  </a:lnTo>
                  <a:close/>
                </a:path>
              </a:pathLst>
            </a:custGeom>
            <a:solidFill>
              <a:srgbClr val="FFFFFF"/>
            </a:solidFill>
          </p:spPr>
          <p:txBody>
            <a:bodyPr wrap="square" lIns="0" tIns="0" rIns="0" bIns="0" rtlCol="0"/>
            <a:lstStyle/>
            <a:p>
              <a:endParaRPr/>
            </a:p>
          </p:txBody>
        </p:sp>
        <p:sp>
          <p:nvSpPr>
            <p:cNvPr id="36" name="object 36"/>
            <p:cNvSpPr/>
            <p:nvPr/>
          </p:nvSpPr>
          <p:spPr>
            <a:xfrm>
              <a:off x="1987567" y="7058499"/>
              <a:ext cx="0" cy="1235075"/>
            </a:xfrm>
            <a:custGeom>
              <a:avLst/>
              <a:gdLst/>
              <a:ahLst/>
              <a:cxnLst/>
              <a:rect l="l" t="t" r="r" b="b"/>
              <a:pathLst>
                <a:path h="1235075">
                  <a:moveTo>
                    <a:pt x="0" y="0"/>
                  </a:moveTo>
                  <a:lnTo>
                    <a:pt x="0" y="1234651"/>
                  </a:lnTo>
                </a:path>
              </a:pathLst>
            </a:custGeom>
            <a:ln w="50800">
              <a:solidFill>
                <a:srgbClr val="FFFFFF"/>
              </a:solidFill>
            </a:ln>
          </p:spPr>
          <p:txBody>
            <a:bodyPr wrap="square" lIns="0" tIns="0" rIns="0" bIns="0" rtlCol="0"/>
            <a:lstStyle/>
            <a:p>
              <a:endParaRPr/>
            </a:p>
          </p:txBody>
        </p:sp>
        <p:sp>
          <p:nvSpPr>
            <p:cNvPr id="37" name="object 37"/>
            <p:cNvSpPr/>
            <p:nvPr/>
          </p:nvSpPr>
          <p:spPr>
            <a:xfrm>
              <a:off x="1880887" y="6870539"/>
              <a:ext cx="213360" cy="213360"/>
            </a:xfrm>
            <a:custGeom>
              <a:avLst/>
              <a:gdLst/>
              <a:ahLst/>
              <a:cxnLst/>
              <a:rect l="l" t="t" r="r" b="b"/>
              <a:pathLst>
                <a:path w="213360" h="213359">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8" name="object 38"/>
            <p:cNvSpPr/>
            <p:nvPr/>
          </p:nvSpPr>
          <p:spPr>
            <a:xfrm>
              <a:off x="1987567" y="5160019"/>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9" name="object 39"/>
            <p:cNvSpPr/>
            <p:nvPr/>
          </p:nvSpPr>
          <p:spPr>
            <a:xfrm>
              <a:off x="1880887" y="4972058"/>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40" name="object 40"/>
            <p:cNvSpPr/>
            <p:nvPr/>
          </p:nvSpPr>
          <p:spPr>
            <a:xfrm>
              <a:off x="3115363" y="4989640"/>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41" name="object 41"/>
            <p:cNvSpPr/>
            <p:nvPr/>
          </p:nvSpPr>
          <p:spPr>
            <a:xfrm>
              <a:off x="3008683" y="6160791"/>
              <a:ext cx="213360" cy="213360"/>
            </a:xfrm>
            <a:custGeom>
              <a:avLst/>
              <a:gdLst/>
              <a:ahLst/>
              <a:cxnLst/>
              <a:rect l="l" t="t" r="r" b="b"/>
              <a:pathLst>
                <a:path w="213360" h="213360">
                  <a:moveTo>
                    <a:pt x="213359" y="0"/>
                  </a:moveTo>
                  <a:lnTo>
                    <a:pt x="0" y="0"/>
                  </a:lnTo>
                  <a:lnTo>
                    <a:pt x="106680" y="213360"/>
                  </a:lnTo>
                  <a:lnTo>
                    <a:pt x="213359" y="0"/>
                  </a:lnTo>
                  <a:close/>
                </a:path>
              </a:pathLst>
            </a:custGeom>
            <a:solidFill>
              <a:srgbClr val="FFFFFF"/>
            </a:solidFill>
          </p:spPr>
          <p:txBody>
            <a:bodyPr wrap="square" lIns="0" tIns="0" rIns="0" bIns="0" rtlCol="0"/>
            <a:lstStyle/>
            <a:p>
              <a:endParaRPr/>
            </a:p>
          </p:txBody>
        </p:sp>
        <p:sp>
          <p:nvSpPr>
            <p:cNvPr id="42" name="object 42"/>
            <p:cNvSpPr/>
            <p:nvPr/>
          </p:nvSpPr>
          <p:spPr>
            <a:xfrm>
              <a:off x="4454560" y="5961038"/>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3" name="object 43"/>
            <p:cNvSpPr/>
            <p:nvPr/>
          </p:nvSpPr>
          <p:spPr>
            <a:xfrm>
              <a:off x="4347880" y="6200341"/>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sp>
          <p:nvSpPr>
            <p:cNvPr id="44" name="object 44"/>
            <p:cNvSpPr/>
            <p:nvPr/>
          </p:nvSpPr>
          <p:spPr>
            <a:xfrm>
              <a:off x="4454560" y="4953109"/>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5" name="object 45"/>
            <p:cNvSpPr/>
            <p:nvPr/>
          </p:nvSpPr>
          <p:spPr>
            <a:xfrm>
              <a:off x="4347880" y="5192413"/>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grpSp>
      <p:sp>
        <p:nvSpPr>
          <p:cNvPr id="49" name="object 2">
            <a:extLst>
              <a:ext uri="{FF2B5EF4-FFF2-40B4-BE49-F238E27FC236}">
                <a16:creationId xmlns:a16="http://schemas.microsoft.com/office/drawing/2014/main" xmlns="" id="{1927F18F-5A0F-730B-BE68-E2E361232733}"/>
              </a:ext>
            </a:extLst>
          </p:cNvPr>
          <p:cNvSpPr txBox="1">
            <a:spLocks noGrp="1"/>
          </p:cNvSpPr>
          <p:nvPr>
            <p:ph type="title"/>
          </p:nvPr>
        </p:nvSpPr>
        <p:spPr>
          <a:xfrm>
            <a:off x="2908300" y="342900"/>
            <a:ext cx="7176134" cy="1689100"/>
          </a:xfrm>
          <a:prstGeom prst="rect">
            <a:avLst/>
          </a:prstGeom>
        </p:spPr>
        <p:txBody>
          <a:bodyPr vert="horz" wrap="square" lIns="0" tIns="12700" rIns="0" bIns="0" rtlCol="0">
            <a:spAutoFit/>
          </a:bodyPr>
          <a:lstStyle/>
          <a:p>
            <a:pPr algn="ctr">
              <a:lnSpc>
                <a:spcPts val="7930"/>
              </a:lnSpc>
              <a:spcBef>
                <a:spcPts val="100"/>
              </a:spcBef>
            </a:pPr>
            <a:r>
              <a:rPr lang="pt-BR" spc="-5" dirty="0"/>
              <a:t>Estrutura</a:t>
            </a:r>
            <a:endParaRPr dirty="0"/>
          </a:p>
          <a:p>
            <a:pPr marL="15240" algn="ctr">
              <a:lnSpc>
                <a:spcPts val="5170"/>
              </a:lnSpc>
            </a:pPr>
            <a:r>
              <a:rPr sz="4500" b="0" spc="-10" dirty="0">
                <a:latin typeface="Arial MT"/>
                <a:cs typeface="Arial MT"/>
              </a:rPr>
              <a:t>Workflow</a:t>
            </a:r>
            <a:endParaRPr sz="4500" dirty="0">
              <a:latin typeface="Arial MT"/>
              <a:cs typeface="Arial MT"/>
            </a:endParaRP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5442" y="2219013"/>
            <a:ext cx="4260215" cy="758825"/>
          </a:xfrm>
          <a:custGeom>
            <a:avLst/>
            <a:gdLst/>
            <a:ahLst/>
            <a:cxnLst/>
            <a:rect l="l" t="t" r="r" b="b"/>
            <a:pathLst>
              <a:path w="4260215" h="758825">
                <a:moveTo>
                  <a:pt x="3962914" y="0"/>
                </a:moveTo>
                <a:lnTo>
                  <a:pt x="298246" y="0"/>
                </a:lnTo>
                <a:lnTo>
                  <a:pt x="240797" y="227"/>
                </a:lnTo>
                <a:lnTo>
                  <a:pt x="195253" y="1818"/>
                </a:lnTo>
                <a:lnTo>
                  <a:pt x="157308" y="6138"/>
                </a:lnTo>
                <a:lnTo>
                  <a:pt x="87143" y="32092"/>
                </a:lnTo>
                <a:lnTo>
                  <a:pt x="56622" y="56621"/>
                </a:lnTo>
                <a:lnTo>
                  <a:pt x="32092" y="87143"/>
                </a:lnTo>
                <a:lnTo>
                  <a:pt x="14550" y="122660"/>
                </a:lnTo>
                <a:lnTo>
                  <a:pt x="1818" y="195087"/>
                </a:lnTo>
                <a:lnTo>
                  <a:pt x="227" y="240240"/>
                </a:lnTo>
                <a:lnTo>
                  <a:pt x="0" y="296925"/>
                </a:lnTo>
                <a:lnTo>
                  <a:pt x="5" y="461336"/>
                </a:lnTo>
                <a:lnTo>
                  <a:pt x="227" y="517465"/>
                </a:lnTo>
                <a:lnTo>
                  <a:pt x="1818" y="563009"/>
                </a:lnTo>
                <a:lnTo>
                  <a:pt x="6143" y="600974"/>
                </a:lnTo>
                <a:lnTo>
                  <a:pt x="32092" y="671119"/>
                </a:lnTo>
                <a:lnTo>
                  <a:pt x="56622" y="701640"/>
                </a:lnTo>
                <a:lnTo>
                  <a:pt x="87143" y="726170"/>
                </a:lnTo>
                <a:lnTo>
                  <a:pt x="122660" y="743711"/>
                </a:lnTo>
                <a:lnTo>
                  <a:pt x="195087" y="756444"/>
                </a:lnTo>
                <a:lnTo>
                  <a:pt x="240240" y="758036"/>
                </a:lnTo>
                <a:lnTo>
                  <a:pt x="296925" y="758263"/>
                </a:lnTo>
                <a:lnTo>
                  <a:pt x="3961594" y="758263"/>
                </a:lnTo>
                <a:lnTo>
                  <a:pt x="4019043" y="758036"/>
                </a:lnTo>
                <a:lnTo>
                  <a:pt x="4064587" y="756444"/>
                </a:lnTo>
                <a:lnTo>
                  <a:pt x="4102532" y="752124"/>
                </a:lnTo>
                <a:lnTo>
                  <a:pt x="4172698" y="726170"/>
                </a:lnTo>
                <a:lnTo>
                  <a:pt x="4203219" y="701640"/>
                </a:lnTo>
                <a:lnTo>
                  <a:pt x="4227748" y="671119"/>
                </a:lnTo>
                <a:lnTo>
                  <a:pt x="4245289" y="635601"/>
                </a:lnTo>
                <a:lnTo>
                  <a:pt x="4258022" y="563174"/>
                </a:lnTo>
                <a:lnTo>
                  <a:pt x="4259614" y="518022"/>
                </a:lnTo>
                <a:lnTo>
                  <a:pt x="4259841" y="461336"/>
                </a:lnTo>
                <a:lnTo>
                  <a:pt x="4259836" y="296925"/>
                </a:lnTo>
                <a:lnTo>
                  <a:pt x="4259614" y="240797"/>
                </a:lnTo>
                <a:lnTo>
                  <a:pt x="4258022" y="195252"/>
                </a:lnTo>
                <a:lnTo>
                  <a:pt x="4253697" y="157287"/>
                </a:lnTo>
                <a:lnTo>
                  <a:pt x="4227748" y="87143"/>
                </a:lnTo>
                <a:lnTo>
                  <a:pt x="4203219" y="56621"/>
                </a:lnTo>
                <a:lnTo>
                  <a:pt x="4172698" y="32092"/>
                </a:lnTo>
                <a:lnTo>
                  <a:pt x="4137181" y="14550"/>
                </a:lnTo>
                <a:lnTo>
                  <a:pt x="4064752" y="1818"/>
                </a:lnTo>
                <a:lnTo>
                  <a:pt x="4019600" y="227"/>
                </a:lnTo>
                <a:lnTo>
                  <a:pt x="3962914" y="0"/>
                </a:lnTo>
                <a:close/>
              </a:path>
            </a:pathLst>
          </a:custGeom>
          <a:solidFill>
            <a:srgbClr val="288972"/>
          </a:solidFill>
        </p:spPr>
        <p:txBody>
          <a:bodyPr wrap="square" lIns="0" tIns="0" rIns="0" bIns="0" rtlCol="0"/>
          <a:lstStyle/>
          <a:p>
            <a:endParaRPr/>
          </a:p>
        </p:txBody>
      </p:sp>
      <p:sp>
        <p:nvSpPr>
          <p:cNvPr id="3" name="object 3"/>
          <p:cNvSpPr txBox="1"/>
          <p:nvPr/>
        </p:nvSpPr>
        <p:spPr>
          <a:xfrm>
            <a:off x="2197100" y="2400300"/>
            <a:ext cx="1844039"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FFFF"/>
                </a:solidFill>
                <a:latin typeface="Arial MT"/>
                <a:cs typeface="Arial MT"/>
              </a:rPr>
              <a:t>Web</a:t>
            </a:r>
            <a:r>
              <a:rPr sz="2400" spc="-55" dirty="0">
                <a:solidFill>
                  <a:srgbClr val="FFFFFF"/>
                </a:solidFill>
                <a:latin typeface="Arial MT"/>
                <a:cs typeface="Arial MT"/>
              </a:rPr>
              <a:t> </a:t>
            </a:r>
            <a:r>
              <a:rPr sz="2400" spc="-10" dirty="0">
                <a:solidFill>
                  <a:srgbClr val="FFFFFF"/>
                </a:solidFill>
                <a:latin typeface="Arial MT"/>
                <a:cs typeface="Arial MT"/>
              </a:rPr>
              <a:t>Browser</a:t>
            </a:r>
            <a:endParaRPr sz="2400">
              <a:latin typeface="Arial MT"/>
              <a:cs typeface="Arial MT"/>
            </a:endParaRPr>
          </a:p>
        </p:txBody>
      </p:sp>
      <p:sp>
        <p:nvSpPr>
          <p:cNvPr id="4" name="object 4"/>
          <p:cNvSpPr/>
          <p:nvPr/>
        </p:nvSpPr>
        <p:spPr>
          <a:xfrm>
            <a:off x="3206642" y="3366618"/>
            <a:ext cx="2041525" cy="641350"/>
          </a:xfrm>
          <a:custGeom>
            <a:avLst/>
            <a:gdLst/>
            <a:ahLst/>
            <a:cxnLst/>
            <a:rect l="l" t="t" r="r" b="b"/>
            <a:pathLst>
              <a:path w="2041525" h="641350">
                <a:moveTo>
                  <a:pt x="1777826" y="0"/>
                </a:moveTo>
                <a:lnTo>
                  <a:pt x="264687" y="0"/>
                </a:lnTo>
                <a:lnTo>
                  <a:pt x="213702" y="201"/>
                </a:lnTo>
                <a:lnTo>
                  <a:pt x="173282" y="1614"/>
                </a:lnTo>
                <a:lnTo>
                  <a:pt x="108859"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9" y="628054"/>
                </a:lnTo>
                <a:lnTo>
                  <a:pt x="173136" y="639353"/>
                </a:lnTo>
                <a:lnTo>
                  <a:pt x="213207" y="640765"/>
                </a:lnTo>
                <a:lnTo>
                  <a:pt x="263514" y="640967"/>
                </a:lnTo>
                <a:lnTo>
                  <a:pt x="1776655" y="640967"/>
                </a:lnTo>
                <a:lnTo>
                  <a:pt x="1827639" y="640765"/>
                </a:lnTo>
                <a:lnTo>
                  <a:pt x="1868059" y="639353"/>
                </a:lnTo>
                <a:lnTo>
                  <a:pt x="1932482" y="628054"/>
                </a:lnTo>
                <a:lnTo>
                  <a:pt x="1991090" y="590717"/>
                </a:lnTo>
                <a:lnTo>
                  <a:pt x="2028427" y="532109"/>
                </a:lnTo>
                <a:lnTo>
                  <a:pt x="2039732" y="467684"/>
                </a:lnTo>
                <a:lnTo>
                  <a:pt x="2041140" y="427759"/>
                </a:lnTo>
                <a:lnTo>
                  <a:pt x="2041342" y="377452"/>
                </a:lnTo>
                <a:lnTo>
                  <a:pt x="2041337" y="263516"/>
                </a:lnTo>
                <a:lnTo>
                  <a:pt x="2041140" y="213702"/>
                </a:lnTo>
                <a:lnTo>
                  <a:pt x="2039711" y="173136"/>
                </a:lnTo>
                <a:lnTo>
                  <a:pt x="2028427" y="108859"/>
                </a:lnTo>
                <a:lnTo>
                  <a:pt x="1991090" y="50251"/>
                </a:lnTo>
                <a:lnTo>
                  <a:pt x="1932482"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5" name="object 5"/>
          <p:cNvSpPr txBox="1"/>
          <p:nvPr/>
        </p:nvSpPr>
        <p:spPr>
          <a:xfrm>
            <a:off x="3924300" y="3479800"/>
            <a:ext cx="61849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FFFFF"/>
                </a:solidFill>
                <a:latin typeface="Arial MT"/>
                <a:cs typeface="Arial MT"/>
              </a:rPr>
              <a:t>URL</a:t>
            </a:r>
            <a:endParaRPr sz="2400">
              <a:latin typeface="Arial MT"/>
              <a:cs typeface="Arial MT"/>
            </a:endParaRPr>
          </a:p>
        </p:txBody>
      </p:sp>
      <p:sp>
        <p:nvSpPr>
          <p:cNvPr id="6" name="object 6"/>
          <p:cNvSpPr/>
          <p:nvPr/>
        </p:nvSpPr>
        <p:spPr>
          <a:xfrm>
            <a:off x="966897" y="3366618"/>
            <a:ext cx="2041525" cy="641350"/>
          </a:xfrm>
          <a:custGeom>
            <a:avLst/>
            <a:gdLst/>
            <a:ahLst/>
            <a:cxnLst/>
            <a:rect l="l" t="t" r="r" b="b"/>
            <a:pathLst>
              <a:path w="2041525" h="641350">
                <a:moveTo>
                  <a:pt x="1777826" y="0"/>
                </a:moveTo>
                <a:lnTo>
                  <a:pt x="264686" y="0"/>
                </a:lnTo>
                <a:lnTo>
                  <a:pt x="213702" y="201"/>
                </a:lnTo>
                <a:lnTo>
                  <a:pt x="173282"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5" y="639353"/>
                </a:lnTo>
                <a:lnTo>
                  <a:pt x="213207" y="640765"/>
                </a:lnTo>
                <a:lnTo>
                  <a:pt x="263515" y="640967"/>
                </a:lnTo>
                <a:lnTo>
                  <a:pt x="1776654" y="640967"/>
                </a:lnTo>
                <a:lnTo>
                  <a:pt x="1827638" y="640765"/>
                </a:lnTo>
                <a:lnTo>
                  <a:pt x="1868058" y="639353"/>
                </a:lnTo>
                <a:lnTo>
                  <a:pt x="1932483" y="628054"/>
                </a:lnTo>
                <a:lnTo>
                  <a:pt x="1991090" y="590717"/>
                </a:lnTo>
                <a:lnTo>
                  <a:pt x="2028427" y="532109"/>
                </a:lnTo>
                <a:lnTo>
                  <a:pt x="2039732" y="467684"/>
                </a:lnTo>
                <a:lnTo>
                  <a:pt x="2041139" y="427759"/>
                </a:lnTo>
                <a:lnTo>
                  <a:pt x="2041341" y="377452"/>
                </a:lnTo>
                <a:lnTo>
                  <a:pt x="2041336" y="263516"/>
                </a:lnTo>
                <a:lnTo>
                  <a:pt x="2041139" y="213702"/>
                </a:lnTo>
                <a:lnTo>
                  <a:pt x="2039710" y="173136"/>
                </a:lnTo>
                <a:lnTo>
                  <a:pt x="2028427" y="108859"/>
                </a:lnTo>
                <a:lnTo>
                  <a:pt x="1991090" y="50251"/>
                </a:lnTo>
                <a:lnTo>
                  <a:pt x="1932483"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7" name="object 7"/>
          <p:cNvSpPr txBox="1"/>
          <p:nvPr/>
        </p:nvSpPr>
        <p:spPr>
          <a:xfrm>
            <a:off x="1358900" y="3479800"/>
            <a:ext cx="1262380" cy="391160"/>
          </a:xfrm>
          <a:prstGeom prst="rect">
            <a:avLst/>
          </a:prstGeom>
        </p:spPr>
        <p:txBody>
          <a:bodyPr vert="horz" wrap="square" lIns="0" tIns="12700" rIns="0" bIns="0" rtlCol="0">
            <a:spAutoFit/>
          </a:bodyPr>
          <a:lstStyle/>
          <a:p>
            <a:pPr marL="12700">
              <a:lnSpc>
                <a:spcPct val="100000"/>
              </a:lnSpc>
              <a:spcBef>
                <a:spcPts val="100"/>
              </a:spcBef>
            </a:pPr>
            <a:r>
              <a:rPr sz="2400" spc="-405" dirty="0">
                <a:solidFill>
                  <a:srgbClr val="FFFFFF"/>
                </a:solidFill>
                <a:latin typeface="Arial MT"/>
                <a:cs typeface="Arial MT"/>
              </a:rPr>
              <a:t>T</a:t>
            </a:r>
            <a:r>
              <a:rPr sz="2400" spc="15" dirty="0">
                <a:solidFill>
                  <a:srgbClr val="FFFFFF"/>
                </a:solidFill>
                <a:latin typeface="Arial MT"/>
                <a:cs typeface="Arial MT"/>
              </a:rPr>
              <a:t>emplate</a:t>
            </a:r>
            <a:endParaRPr sz="2400">
              <a:latin typeface="Arial MT"/>
              <a:cs typeface="Arial MT"/>
            </a:endParaRPr>
          </a:p>
        </p:txBody>
      </p:sp>
      <p:sp>
        <p:nvSpPr>
          <p:cNvPr id="8" name="object 8"/>
          <p:cNvSpPr/>
          <p:nvPr/>
        </p:nvSpPr>
        <p:spPr>
          <a:xfrm>
            <a:off x="985442" y="4396929"/>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8"/>
                </a:lnTo>
                <a:lnTo>
                  <a:pt x="55996" y="55997"/>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6"/>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6"/>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7"/>
                </a:lnTo>
                <a:lnTo>
                  <a:pt x="4173659" y="31738"/>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9" name="object 9"/>
          <p:cNvSpPr txBox="1"/>
          <p:nvPr/>
        </p:nvSpPr>
        <p:spPr>
          <a:xfrm>
            <a:off x="2781300" y="4508500"/>
            <a:ext cx="663575" cy="391160"/>
          </a:xfrm>
          <a:prstGeom prst="rect">
            <a:avLst/>
          </a:prstGeom>
        </p:spPr>
        <p:txBody>
          <a:bodyPr vert="horz" wrap="square" lIns="0" tIns="12700" rIns="0" bIns="0" rtlCol="0">
            <a:spAutoFit/>
          </a:bodyPr>
          <a:lstStyle/>
          <a:p>
            <a:pPr marL="12700">
              <a:lnSpc>
                <a:spcPct val="100000"/>
              </a:lnSpc>
              <a:spcBef>
                <a:spcPts val="100"/>
              </a:spcBef>
            </a:pPr>
            <a:r>
              <a:rPr sz="2400" spc="-180" dirty="0">
                <a:solidFill>
                  <a:srgbClr val="FFFFFF"/>
                </a:solidFill>
                <a:latin typeface="Arial MT"/>
                <a:cs typeface="Arial MT"/>
              </a:rPr>
              <a:t>V</a:t>
            </a:r>
            <a:r>
              <a:rPr sz="2400" spc="-5" dirty="0">
                <a:solidFill>
                  <a:srgbClr val="FFFFFF"/>
                </a:solidFill>
                <a:latin typeface="Arial MT"/>
                <a:cs typeface="Arial MT"/>
              </a:rPr>
              <a:t>iew</a:t>
            </a:r>
            <a:endParaRPr sz="2400">
              <a:latin typeface="Arial MT"/>
              <a:cs typeface="Arial MT"/>
            </a:endParaRPr>
          </a:p>
        </p:txBody>
      </p:sp>
      <p:sp>
        <p:nvSpPr>
          <p:cNvPr id="10" name="object 10"/>
          <p:cNvSpPr/>
          <p:nvPr/>
        </p:nvSpPr>
        <p:spPr>
          <a:xfrm>
            <a:off x="985442" y="6325896"/>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7"/>
                </a:lnTo>
                <a:lnTo>
                  <a:pt x="55996" y="55996"/>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5"/>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5"/>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6"/>
                </a:lnTo>
                <a:lnTo>
                  <a:pt x="4173659" y="31737"/>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1" name="object 11"/>
          <p:cNvSpPr txBox="1"/>
          <p:nvPr/>
        </p:nvSpPr>
        <p:spPr>
          <a:xfrm>
            <a:off x="2679700" y="6438900"/>
            <a:ext cx="872490"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FF"/>
                </a:solidFill>
                <a:latin typeface="Arial MT"/>
                <a:cs typeface="Arial MT"/>
              </a:rPr>
              <a:t>Model</a:t>
            </a:r>
            <a:endParaRPr sz="2400" dirty="0">
              <a:latin typeface="Arial MT"/>
              <a:cs typeface="Arial MT"/>
            </a:endParaRPr>
          </a:p>
        </p:txBody>
      </p:sp>
      <p:grpSp>
        <p:nvGrpSpPr>
          <p:cNvPr id="12" name="object 12"/>
          <p:cNvGrpSpPr/>
          <p:nvPr/>
        </p:nvGrpSpPr>
        <p:grpSpPr>
          <a:xfrm>
            <a:off x="3635738" y="5336013"/>
            <a:ext cx="1637664" cy="692150"/>
            <a:chOff x="3635738" y="5336013"/>
            <a:chExt cx="1637664" cy="692150"/>
          </a:xfrm>
        </p:grpSpPr>
        <p:sp>
          <p:nvSpPr>
            <p:cNvPr id="13" name="object 13"/>
            <p:cNvSpPr/>
            <p:nvPr/>
          </p:nvSpPr>
          <p:spPr>
            <a:xfrm>
              <a:off x="3661138" y="5361413"/>
              <a:ext cx="1586865" cy="641350"/>
            </a:xfrm>
            <a:custGeom>
              <a:avLst/>
              <a:gdLst/>
              <a:ahLst/>
              <a:cxnLst/>
              <a:rect l="l" t="t" r="r" b="b"/>
              <a:pathLst>
                <a:path w="1586864" h="641350">
                  <a:moveTo>
                    <a:pt x="1323329" y="0"/>
                  </a:moveTo>
                  <a:lnTo>
                    <a:pt x="264687" y="0"/>
                  </a:lnTo>
                  <a:lnTo>
                    <a:pt x="213702" y="201"/>
                  </a:lnTo>
                  <a:lnTo>
                    <a:pt x="173282" y="1614"/>
                  </a:lnTo>
                  <a:lnTo>
                    <a:pt x="108858" y="12913"/>
                  </a:lnTo>
                  <a:lnTo>
                    <a:pt x="50250" y="50250"/>
                  </a:lnTo>
                  <a:lnTo>
                    <a:pt x="12913" y="108858"/>
                  </a:lnTo>
                  <a:lnTo>
                    <a:pt x="1609" y="173281"/>
                  </a:lnTo>
                  <a:lnTo>
                    <a:pt x="201" y="213207"/>
                  </a:lnTo>
                  <a:lnTo>
                    <a:pt x="0" y="263514"/>
                  </a:lnTo>
                  <a:lnTo>
                    <a:pt x="4" y="377451"/>
                  </a:lnTo>
                  <a:lnTo>
                    <a:pt x="201" y="427265"/>
                  </a:lnTo>
                  <a:lnTo>
                    <a:pt x="1630" y="467831"/>
                  </a:lnTo>
                  <a:lnTo>
                    <a:pt x="12913" y="532108"/>
                  </a:lnTo>
                  <a:lnTo>
                    <a:pt x="50250" y="590716"/>
                  </a:lnTo>
                  <a:lnTo>
                    <a:pt x="108858" y="628053"/>
                  </a:lnTo>
                  <a:lnTo>
                    <a:pt x="173136" y="639353"/>
                  </a:lnTo>
                  <a:lnTo>
                    <a:pt x="213207" y="640765"/>
                  </a:lnTo>
                  <a:lnTo>
                    <a:pt x="263514" y="640967"/>
                  </a:lnTo>
                  <a:lnTo>
                    <a:pt x="1322158" y="640967"/>
                  </a:lnTo>
                  <a:lnTo>
                    <a:pt x="1373143" y="640765"/>
                  </a:lnTo>
                  <a:lnTo>
                    <a:pt x="1413563" y="639353"/>
                  </a:lnTo>
                  <a:lnTo>
                    <a:pt x="1477986" y="628053"/>
                  </a:lnTo>
                  <a:lnTo>
                    <a:pt x="1536594" y="590716"/>
                  </a:lnTo>
                  <a:lnTo>
                    <a:pt x="1573931" y="532108"/>
                  </a:lnTo>
                  <a:lnTo>
                    <a:pt x="1585235" y="467684"/>
                  </a:lnTo>
                  <a:lnTo>
                    <a:pt x="1586642" y="427759"/>
                  </a:lnTo>
                  <a:lnTo>
                    <a:pt x="1586844" y="377451"/>
                  </a:lnTo>
                  <a:lnTo>
                    <a:pt x="1586840" y="263514"/>
                  </a:lnTo>
                  <a:lnTo>
                    <a:pt x="1586642" y="213701"/>
                  </a:lnTo>
                  <a:lnTo>
                    <a:pt x="1585213" y="173135"/>
                  </a:lnTo>
                  <a:lnTo>
                    <a:pt x="1573931" y="108858"/>
                  </a:lnTo>
                  <a:lnTo>
                    <a:pt x="1536594" y="50250"/>
                  </a:lnTo>
                  <a:lnTo>
                    <a:pt x="1477986" y="12913"/>
                  </a:lnTo>
                  <a:lnTo>
                    <a:pt x="1413709" y="1614"/>
                  </a:lnTo>
                  <a:lnTo>
                    <a:pt x="1373637" y="201"/>
                  </a:lnTo>
                  <a:lnTo>
                    <a:pt x="1323329" y="0"/>
                  </a:lnTo>
                  <a:close/>
                </a:path>
              </a:pathLst>
            </a:custGeom>
            <a:solidFill>
              <a:srgbClr val="288972"/>
            </a:solidFill>
          </p:spPr>
          <p:txBody>
            <a:bodyPr wrap="square" lIns="0" tIns="0" rIns="0" bIns="0" rtlCol="0"/>
            <a:lstStyle/>
            <a:p>
              <a:endParaRPr/>
            </a:p>
          </p:txBody>
        </p:sp>
        <p:sp>
          <p:nvSpPr>
            <p:cNvPr id="14" name="object 14"/>
            <p:cNvSpPr/>
            <p:nvPr/>
          </p:nvSpPr>
          <p:spPr>
            <a:xfrm>
              <a:off x="3661138" y="5361413"/>
              <a:ext cx="1586865" cy="641350"/>
            </a:xfrm>
            <a:custGeom>
              <a:avLst/>
              <a:gdLst/>
              <a:ahLst/>
              <a:cxnLst/>
              <a:rect l="l" t="t" r="r" b="b"/>
              <a:pathLst>
                <a:path w="1586864" h="641350">
                  <a:moveTo>
                    <a:pt x="263515" y="0"/>
                  </a:moveTo>
                  <a:lnTo>
                    <a:pt x="1323329" y="0"/>
                  </a:lnTo>
                  <a:lnTo>
                    <a:pt x="1373637" y="201"/>
                  </a:lnTo>
                  <a:lnTo>
                    <a:pt x="1413709" y="1614"/>
                  </a:lnTo>
                  <a:lnTo>
                    <a:pt x="1477986" y="12913"/>
                  </a:lnTo>
                  <a:lnTo>
                    <a:pt x="1536594" y="50250"/>
                  </a:lnTo>
                  <a:lnTo>
                    <a:pt x="1573931" y="108858"/>
                  </a:lnTo>
                  <a:lnTo>
                    <a:pt x="1585230" y="173282"/>
                  </a:lnTo>
                  <a:lnTo>
                    <a:pt x="1586642" y="213702"/>
                  </a:lnTo>
                  <a:lnTo>
                    <a:pt x="1586844" y="264686"/>
                  </a:lnTo>
                  <a:lnTo>
                    <a:pt x="1586844" y="377452"/>
                  </a:lnTo>
                  <a:lnTo>
                    <a:pt x="1586642" y="427759"/>
                  </a:lnTo>
                  <a:lnTo>
                    <a:pt x="1585230" y="467831"/>
                  </a:lnTo>
                  <a:lnTo>
                    <a:pt x="1573931" y="532108"/>
                  </a:lnTo>
                  <a:lnTo>
                    <a:pt x="1536594" y="590716"/>
                  </a:lnTo>
                  <a:lnTo>
                    <a:pt x="1477986" y="628053"/>
                  </a:lnTo>
                  <a:lnTo>
                    <a:pt x="1413563" y="639353"/>
                  </a:lnTo>
                  <a:lnTo>
                    <a:pt x="1373143" y="640765"/>
                  </a:lnTo>
                  <a:lnTo>
                    <a:pt x="1322158" y="640967"/>
                  </a:lnTo>
                  <a:lnTo>
                    <a:pt x="263515" y="640967"/>
                  </a:lnTo>
                  <a:lnTo>
                    <a:pt x="213207" y="640765"/>
                  </a:lnTo>
                  <a:lnTo>
                    <a:pt x="173135" y="639353"/>
                  </a:lnTo>
                  <a:lnTo>
                    <a:pt x="108858" y="628053"/>
                  </a:lnTo>
                  <a:lnTo>
                    <a:pt x="50250" y="590716"/>
                  </a:lnTo>
                  <a:lnTo>
                    <a:pt x="12913" y="532108"/>
                  </a:lnTo>
                  <a:lnTo>
                    <a:pt x="1614" y="467684"/>
                  </a:lnTo>
                  <a:lnTo>
                    <a:pt x="201" y="427265"/>
                  </a:lnTo>
                  <a:lnTo>
                    <a:pt x="0" y="376280"/>
                  </a:lnTo>
                  <a:lnTo>
                    <a:pt x="0" y="263515"/>
                  </a:lnTo>
                  <a:lnTo>
                    <a:pt x="201" y="213207"/>
                  </a:lnTo>
                  <a:lnTo>
                    <a:pt x="1614" y="173135"/>
                  </a:lnTo>
                  <a:lnTo>
                    <a:pt x="12913" y="108858"/>
                  </a:lnTo>
                  <a:lnTo>
                    <a:pt x="50250" y="50250"/>
                  </a:lnTo>
                  <a:lnTo>
                    <a:pt x="108858" y="12913"/>
                  </a:lnTo>
                  <a:lnTo>
                    <a:pt x="173282" y="1614"/>
                  </a:lnTo>
                  <a:lnTo>
                    <a:pt x="213702" y="201"/>
                  </a:lnTo>
                  <a:lnTo>
                    <a:pt x="264686" y="0"/>
                  </a:lnTo>
                  <a:lnTo>
                    <a:pt x="263515" y="0"/>
                  </a:lnTo>
                  <a:close/>
                </a:path>
              </a:pathLst>
            </a:custGeom>
            <a:ln w="50800">
              <a:solidFill>
                <a:srgbClr val="FFFFFF"/>
              </a:solidFill>
            </a:ln>
          </p:spPr>
          <p:txBody>
            <a:bodyPr wrap="square" lIns="0" tIns="0" rIns="0" bIns="0" rtlCol="0"/>
            <a:lstStyle/>
            <a:p>
              <a:endParaRPr/>
            </a:p>
          </p:txBody>
        </p:sp>
      </p:grpSp>
      <p:sp>
        <p:nvSpPr>
          <p:cNvPr id="15" name="object 15"/>
          <p:cNvSpPr txBox="1"/>
          <p:nvPr/>
        </p:nvSpPr>
        <p:spPr>
          <a:xfrm>
            <a:off x="4089400" y="5486400"/>
            <a:ext cx="725805" cy="39116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FFFFFF"/>
                </a:solidFill>
                <a:latin typeface="Arial MT"/>
                <a:cs typeface="Arial MT"/>
              </a:rPr>
              <a:t>Fo</a:t>
            </a:r>
            <a:r>
              <a:rPr sz="2400" spc="10" dirty="0">
                <a:solidFill>
                  <a:srgbClr val="FFFFFF"/>
                </a:solidFill>
                <a:latin typeface="Arial MT"/>
                <a:cs typeface="Arial MT"/>
              </a:rPr>
              <a:t>r</a:t>
            </a:r>
            <a:r>
              <a:rPr sz="2400" dirty="0">
                <a:solidFill>
                  <a:srgbClr val="FFFFFF"/>
                </a:solidFill>
                <a:latin typeface="Arial MT"/>
                <a:cs typeface="Arial MT"/>
              </a:rPr>
              <a:t>m</a:t>
            </a:r>
            <a:endParaRPr sz="2400">
              <a:latin typeface="Arial MT"/>
              <a:cs typeface="Arial MT"/>
            </a:endParaRPr>
          </a:p>
        </p:txBody>
      </p:sp>
      <p:sp>
        <p:nvSpPr>
          <p:cNvPr id="16" name="object 16"/>
          <p:cNvSpPr/>
          <p:nvPr/>
        </p:nvSpPr>
        <p:spPr>
          <a:xfrm>
            <a:off x="982426" y="8254862"/>
            <a:ext cx="4260215" cy="641350"/>
          </a:xfrm>
          <a:custGeom>
            <a:avLst/>
            <a:gdLst/>
            <a:ahLst/>
            <a:cxnLst/>
            <a:rect l="l" t="t" r="r" b="b"/>
            <a:pathLst>
              <a:path w="4260215" h="641350">
                <a:moveTo>
                  <a:pt x="3966192" y="0"/>
                </a:moveTo>
                <a:lnTo>
                  <a:pt x="294953" y="0"/>
                </a:lnTo>
                <a:lnTo>
                  <a:pt x="238138" y="224"/>
                </a:lnTo>
                <a:lnTo>
                  <a:pt x="193097" y="1798"/>
                </a:lnTo>
                <a:lnTo>
                  <a:pt x="121306" y="14390"/>
                </a:lnTo>
                <a:lnTo>
                  <a:pt x="86181" y="31738"/>
                </a:lnTo>
                <a:lnTo>
                  <a:pt x="55996" y="55996"/>
                </a:lnTo>
                <a:lnTo>
                  <a:pt x="31737" y="86181"/>
                </a:lnTo>
                <a:lnTo>
                  <a:pt x="14389" y="121306"/>
                </a:lnTo>
                <a:lnTo>
                  <a:pt x="1798" y="192934"/>
                </a:lnTo>
                <a:lnTo>
                  <a:pt x="224" y="237588"/>
                </a:lnTo>
                <a:lnTo>
                  <a:pt x="0" y="293648"/>
                </a:lnTo>
                <a:lnTo>
                  <a:pt x="5" y="347319"/>
                </a:lnTo>
                <a:lnTo>
                  <a:pt x="224" y="402828"/>
                </a:lnTo>
                <a:lnTo>
                  <a:pt x="1798" y="447870"/>
                </a:lnTo>
                <a:lnTo>
                  <a:pt x="14389" y="519660"/>
                </a:lnTo>
                <a:lnTo>
                  <a:pt x="31737" y="554785"/>
                </a:lnTo>
                <a:lnTo>
                  <a:pt x="55996" y="584970"/>
                </a:lnTo>
                <a:lnTo>
                  <a:pt x="86181" y="609229"/>
                </a:lnTo>
                <a:lnTo>
                  <a:pt x="121306" y="626577"/>
                </a:lnTo>
                <a:lnTo>
                  <a:pt x="192934" y="639168"/>
                </a:lnTo>
                <a:lnTo>
                  <a:pt x="237587" y="640742"/>
                </a:lnTo>
                <a:lnTo>
                  <a:pt x="293647" y="640967"/>
                </a:lnTo>
                <a:lnTo>
                  <a:pt x="3964887" y="640967"/>
                </a:lnTo>
                <a:lnTo>
                  <a:pt x="4021702" y="640742"/>
                </a:lnTo>
                <a:lnTo>
                  <a:pt x="4066743" y="639168"/>
                </a:lnTo>
                <a:lnTo>
                  <a:pt x="4138534" y="626577"/>
                </a:lnTo>
                <a:lnTo>
                  <a:pt x="4173659" y="609229"/>
                </a:lnTo>
                <a:lnTo>
                  <a:pt x="4203844" y="584970"/>
                </a:lnTo>
                <a:lnTo>
                  <a:pt x="4228103" y="554785"/>
                </a:lnTo>
                <a:lnTo>
                  <a:pt x="4245450" y="519660"/>
                </a:lnTo>
                <a:lnTo>
                  <a:pt x="4258042" y="448033"/>
                </a:lnTo>
                <a:lnTo>
                  <a:pt x="4259616" y="403379"/>
                </a:lnTo>
                <a:lnTo>
                  <a:pt x="4259841" y="347319"/>
                </a:lnTo>
                <a:lnTo>
                  <a:pt x="4259835" y="293648"/>
                </a:lnTo>
                <a:lnTo>
                  <a:pt x="4259616" y="238138"/>
                </a:lnTo>
                <a:lnTo>
                  <a:pt x="4258042" y="193097"/>
                </a:lnTo>
                <a:lnTo>
                  <a:pt x="4245450" y="121306"/>
                </a:lnTo>
                <a:lnTo>
                  <a:pt x="4228103" y="86181"/>
                </a:lnTo>
                <a:lnTo>
                  <a:pt x="4203844" y="55996"/>
                </a:lnTo>
                <a:lnTo>
                  <a:pt x="4173659" y="31738"/>
                </a:lnTo>
                <a:lnTo>
                  <a:pt x="4138534" y="14390"/>
                </a:lnTo>
                <a:lnTo>
                  <a:pt x="4066906" y="1798"/>
                </a:lnTo>
                <a:lnTo>
                  <a:pt x="4022253" y="224"/>
                </a:lnTo>
                <a:lnTo>
                  <a:pt x="3966192" y="0"/>
                </a:lnTo>
                <a:close/>
              </a:path>
            </a:pathLst>
          </a:custGeom>
          <a:solidFill>
            <a:srgbClr val="288972"/>
          </a:solidFill>
        </p:spPr>
        <p:txBody>
          <a:bodyPr wrap="square" lIns="0" tIns="0" rIns="0" bIns="0" rtlCol="0"/>
          <a:lstStyle/>
          <a:p>
            <a:endParaRPr/>
          </a:p>
        </p:txBody>
      </p:sp>
      <p:sp>
        <p:nvSpPr>
          <p:cNvPr id="17" name="object 17"/>
          <p:cNvSpPr txBox="1"/>
          <p:nvPr/>
        </p:nvSpPr>
        <p:spPr>
          <a:xfrm>
            <a:off x="2438400" y="8369300"/>
            <a:ext cx="1346835"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FFFFF"/>
                </a:solidFill>
                <a:latin typeface="Arial MT"/>
                <a:cs typeface="Arial MT"/>
              </a:rPr>
              <a:t>Database</a:t>
            </a:r>
            <a:endParaRPr sz="2400">
              <a:latin typeface="Arial MT"/>
              <a:cs typeface="Arial MT"/>
            </a:endParaRPr>
          </a:p>
        </p:txBody>
      </p:sp>
      <p:sp>
        <p:nvSpPr>
          <p:cNvPr id="18" name="object 18"/>
          <p:cNvSpPr/>
          <p:nvPr/>
        </p:nvSpPr>
        <p:spPr>
          <a:xfrm>
            <a:off x="3678465" y="7290380"/>
            <a:ext cx="1552575" cy="641350"/>
          </a:xfrm>
          <a:custGeom>
            <a:avLst/>
            <a:gdLst/>
            <a:ahLst/>
            <a:cxnLst/>
            <a:rect l="l" t="t" r="r" b="b"/>
            <a:pathLst>
              <a:path w="1552575" h="641350">
                <a:moveTo>
                  <a:pt x="1288676" y="0"/>
                </a:moveTo>
                <a:lnTo>
                  <a:pt x="264687" y="0"/>
                </a:lnTo>
                <a:lnTo>
                  <a:pt x="213702" y="201"/>
                </a:lnTo>
                <a:lnTo>
                  <a:pt x="173282" y="1614"/>
                </a:lnTo>
                <a:lnTo>
                  <a:pt x="108858" y="12913"/>
                </a:lnTo>
                <a:lnTo>
                  <a:pt x="50250" y="50250"/>
                </a:lnTo>
                <a:lnTo>
                  <a:pt x="12913" y="108859"/>
                </a:lnTo>
                <a:lnTo>
                  <a:pt x="1609" y="173282"/>
                </a:lnTo>
                <a:lnTo>
                  <a:pt x="201" y="213207"/>
                </a:lnTo>
                <a:lnTo>
                  <a:pt x="0" y="263514"/>
                </a:lnTo>
                <a:lnTo>
                  <a:pt x="4" y="377452"/>
                </a:lnTo>
                <a:lnTo>
                  <a:pt x="201" y="427265"/>
                </a:lnTo>
                <a:lnTo>
                  <a:pt x="1630" y="467831"/>
                </a:lnTo>
                <a:lnTo>
                  <a:pt x="12913" y="532109"/>
                </a:lnTo>
                <a:lnTo>
                  <a:pt x="50250" y="590717"/>
                </a:lnTo>
                <a:lnTo>
                  <a:pt x="108858" y="628054"/>
                </a:lnTo>
                <a:lnTo>
                  <a:pt x="173136" y="639353"/>
                </a:lnTo>
                <a:lnTo>
                  <a:pt x="213207" y="640765"/>
                </a:lnTo>
                <a:lnTo>
                  <a:pt x="263514" y="640967"/>
                </a:lnTo>
                <a:lnTo>
                  <a:pt x="1287505" y="640967"/>
                </a:lnTo>
                <a:lnTo>
                  <a:pt x="1338490" y="640765"/>
                </a:lnTo>
                <a:lnTo>
                  <a:pt x="1378909" y="639353"/>
                </a:lnTo>
                <a:lnTo>
                  <a:pt x="1443333" y="628054"/>
                </a:lnTo>
                <a:lnTo>
                  <a:pt x="1501940" y="590717"/>
                </a:lnTo>
                <a:lnTo>
                  <a:pt x="1539278" y="532109"/>
                </a:lnTo>
                <a:lnTo>
                  <a:pt x="1550582" y="467684"/>
                </a:lnTo>
                <a:lnTo>
                  <a:pt x="1551989" y="427759"/>
                </a:lnTo>
                <a:lnTo>
                  <a:pt x="1552191" y="377452"/>
                </a:lnTo>
                <a:lnTo>
                  <a:pt x="1552186" y="263514"/>
                </a:lnTo>
                <a:lnTo>
                  <a:pt x="1551989" y="213702"/>
                </a:lnTo>
                <a:lnTo>
                  <a:pt x="1550560" y="173136"/>
                </a:lnTo>
                <a:lnTo>
                  <a:pt x="1539278" y="108859"/>
                </a:lnTo>
                <a:lnTo>
                  <a:pt x="1501940" y="50250"/>
                </a:lnTo>
                <a:lnTo>
                  <a:pt x="1443333" y="12913"/>
                </a:lnTo>
                <a:lnTo>
                  <a:pt x="1379056" y="1614"/>
                </a:lnTo>
                <a:lnTo>
                  <a:pt x="1338984" y="201"/>
                </a:lnTo>
                <a:lnTo>
                  <a:pt x="1288676" y="0"/>
                </a:lnTo>
                <a:close/>
              </a:path>
            </a:pathLst>
          </a:custGeom>
          <a:solidFill>
            <a:srgbClr val="288972"/>
          </a:solidFill>
        </p:spPr>
        <p:txBody>
          <a:bodyPr wrap="square" lIns="0" tIns="0" rIns="0" bIns="0" rtlCol="0"/>
          <a:lstStyle/>
          <a:p>
            <a:endParaRPr/>
          </a:p>
        </p:txBody>
      </p:sp>
      <p:sp>
        <p:nvSpPr>
          <p:cNvPr id="19" name="object 19"/>
          <p:cNvSpPr txBox="1"/>
          <p:nvPr/>
        </p:nvSpPr>
        <p:spPr>
          <a:xfrm>
            <a:off x="4000500" y="7404100"/>
            <a:ext cx="906144"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FF"/>
                </a:solidFill>
                <a:latin typeface="Arial MT"/>
                <a:cs typeface="Arial MT"/>
              </a:rPr>
              <a:t>Admin</a:t>
            </a:r>
            <a:endParaRPr sz="2400">
              <a:latin typeface="Arial MT"/>
              <a:cs typeface="Arial MT"/>
            </a:endParaRPr>
          </a:p>
        </p:txBody>
      </p:sp>
      <p:grpSp>
        <p:nvGrpSpPr>
          <p:cNvPr id="20" name="object 20"/>
          <p:cNvGrpSpPr/>
          <p:nvPr/>
        </p:nvGrpSpPr>
        <p:grpSpPr>
          <a:xfrm>
            <a:off x="1880887" y="2916116"/>
            <a:ext cx="2680970" cy="5466080"/>
            <a:chOff x="1880887" y="2916116"/>
            <a:chExt cx="2680970" cy="5466080"/>
          </a:xfrm>
        </p:grpSpPr>
        <p:sp>
          <p:nvSpPr>
            <p:cNvPr id="21" name="object 21"/>
            <p:cNvSpPr/>
            <p:nvPr/>
          </p:nvSpPr>
          <p:spPr>
            <a:xfrm>
              <a:off x="1987567" y="3104077"/>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2" name="object 22"/>
            <p:cNvSpPr/>
            <p:nvPr/>
          </p:nvSpPr>
          <p:spPr>
            <a:xfrm>
              <a:off x="1880887" y="2916116"/>
              <a:ext cx="213360" cy="213360"/>
            </a:xfrm>
            <a:custGeom>
              <a:avLst/>
              <a:gdLst/>
              <a:ahLst/>
              <a:cxnLst/>
              <a:rect l="l" t="t" r="r" b="b"/>
              <a:pathLst>
                <a:path w="213360" h="213360">
                  <a:moveTo>
                    <a:pt x="106679" y="0"/>
                  </a:moveTo>
                  <a:lnTo>
                    <a:pt x="0" y="213359"/>
                  </a:lnTo>
                  <a:lnTo>
                    <a:pt x="213359" y="213359"/>
                  </a:lnTo>
                  <a:lnTo>
                    <a:pt x="106679" y="0"/>
                  </a:lnTo>
                  <a:close/>
                </a:path>
              </a:pathLst>
            </a:custGeom>
            <a:solidFill>
              <a:srgbClr val="FFFFFF"/>
            </a:solidFill>
          </p:spPr>
          <p:txBody>
            <a:bodyPr wrap="square" lIns="0" tIns="0" rIns="0" bIns="0" rtlCol="0"/>
            <a:lstStyle/>
            <a:p>
              <a:endParaRPr/>
            </a:p>
          </p:txBody>
        </p:sp>
        <p:sp>
          <p:nvSpPr>
            <p:cNvPr id="23" name="object 23"/>
            <p:cNvSpPr/>
            <p:nvPr/>
          </p:nvSpPr>
          <p:spPr>
            <a:xfrm>
              <a:off x="1987567" y="4134574"/>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4" name="object 24"/>
            <p:cNvSpPr/>
            <p:nvPr/>
          </p:nvSpPr>
          <p:spPr>
            <a:xfrm>
              <a:off x="1880887" y="3946613"/>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25" name="object 25"/>
            <p:cNvSpPr/>
            <p:nvPr/>
          </p:nvSpPr>
          <p:spPr>
            <a:xfrm>
              <a:off x="4227313" y="3946613"/>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6" name="object 26"/>
            <p:cNvSpPr/>
            <p:nvPr/>
          </p:nvSpPr>
          <p:spPr>
            <a:xfrm>
              <a:off x="4120632" y="4249418"/>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27" name="object 27"/>
            <p:cNvSpPr/>
            <p:nvPr/>
          </p:nvSpPr>
          <p:spPr>
            <a:xfrm>
              <a:off x="4227313" y="2916116"/>
              <a:ext cx="0" cy="328295"/>
            </a:xfrm>
            <a:custGeom>
              <a:avLst/>
              <a:gdLst/>
              <a:ahLst/>
              <a:cxnLst/>
              <a:rect l="l" t="t" r="r" b="b"/>
              <a:pathLst>
                <a:path h="328294">
                  <a:moveTo>
                    <a:pt x="0" y="0"/>
                  </a:moveTo>
                  <a:lnTo>
                    <a:pt x="0" y="328204"/>
                  </a:lnTo>
                </a:path>
              </a:pathLst>
            </a:custGeom>
            <a:ln w="50800">
              <a:solidFill>
                <a:srgbClr val="FFFFFF"/>
              </a:solidFill>
            </a:ln>
          </p:spPr>
          <p:txBody>
            <a:bodyPr wrap="square" lIns="0" tIns="0" rIns="0" bIns="0" rtlCol="0"/>
            <a:lstStyle/>
            <a:p>
              <a:endParaRPr/>
            </a:p>
          </p:txBody>
        </p:sp>
        <p:sp>
          <p:nvSpPr>
            <p:cNvPr id="28" name="object 28"/>
            <p:cNvSpPr/>
            <p:nvPr/>
          </p:nvSpPr>
          <p:spPr>
            <a:xfrm>
              <a:off x="4120632" y="3218921"/>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29" name="object 29"/>
            <p:cNvSpPr/>
            <p:nvPr/>
          </p:nvSpPr>
          <p:spPr>
            <a:xfrm>
              <a:off x="4454560" y="6895939"/>
              <a:ext cx="0" cy="302895"/>
            </a:xfrm>
            <a:custGeom>
              <a:avLst/>
              <a:gdLst/>
              <a:ahLst/>
              <a:cxnLst/>
              <a:rect l="l" t="t" r="r" b="b"/>
              <a:pathLst>
                <a:path h="302895">
                  <a:moveTo>
                    <a:pt x="0" y="0"/>
                  </a:moveTo>
                  <a:lnTo>
                    <a:pt x="0" y="302804"/>
                  </a:lnTo>
                </a:path>
              </a:pathLst>
            </a:custGeom>
            <a:ln w="50800">
              <a:solidFill>
                <a:srgbClr val="A6AAA9"/>
              </a:solidFill>
            </a:ln>
          </p:spPr>
          <p:txBody>
            <a:bodyPr wrap="square" lIns="0" tIns="0" rIns="0" bIns="0" rtlCol="0"/>
            <a:lstStyle/>
            <a:p>
              <a:endParaRPr/>
            </a:p>
          </p:txBody>
        </p:sp>
        <p:sp>
          <p:nvSpPr>
            <p:cNvPr id="30" name="object 30"/>
            <p:cNvSpPr/>
            <p:nvPr/>
          </p:nvSpPr>
          <p:spPr>
            <a:xfrm>
              <a:off x="4347880" y="717334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1" name="object 31"/>
            <p:cNvSpPr/>
            <p:nvPr/>
          </p:nvSpPr>
          <p:spPr>
            <a:xfrm>
              <a:off x="4454560" y="7878198"/>
              <a:ext cx="0" cy="315595"/>
            </a:xfrm>
            <a:custGeom>
              <a:avLst/>
              <a:gdLst/>
              <a:ahLst/>
              <a:cxnLst/>
              <a:rect l="l" t="t" r="r" b="b"/>
              <a:pathLst>
                <a:path h="315595">
                  <a:moveTo>
                    <a:pt x="0" y="0"/>
                  </a:moveTo>
                  <a:lnTo>
                    <a:pt x="0" y="315504"/>
                  </a:lnTo>
                </a:path>
              </a:pathLst>
            </a:custGeom>
            <a:ln w="50800">
              <a:solidFill>
                <a:srgbClr val="A6AAA9"/>
              </a:solidFill>
            </a:ln>
          </p:spPr>
          <p:txBody>
            <a:bodyPr wrap="square" lIns="0" tIns="0" rIns="0" bIns="0" rtlCol="0"/>
            <a:lstStyle/>
            <a:p>
              <a:endParaRPr/>
            </a:p>
          </p:txBody>
        </p:sp>
        <p:sp>
          <p:nvSpPr>
            <p:cNvPr id="32" name="object 32"/>
            <p:cNvSpPr/>
            <p:nvPr/>
          </p:nvSpPr>
          <p:spPr>
            <a:xfrm>
              <a:off x="4347880" y="816830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3" name="object 33"/>
            <p:cNvSpPr/>
            <p:nvPr/>
          </p:nvSpPr>
          <p:spPr>
            <a:xfrm>
              <a:off x="3115363" y="6908641"/>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4" name="object 34"/>
            <p:cNvSpPr/>
            <p:nvPr/>
          </p:nvSpPr>
          <p:spPr>
            <a:xfrm>
              <a:off x="3008683" y="8079791"/>
              <a:ext cx="213360" cy="213360"/>
            </a:xfrm>
            <a:custGeom>
              <a:avLst/>
              <a:gdLst/>
              <a:ahLst/>
              <a:cxnLst/>
              <a:rect l="l" t="t" r="r" b="b"/>
              <a:pathLst>
                <a:path w="213360" h="213359">
                  <a:moveTo>
                    <a:pt x="213359" y="0"/>
                  </a:moveTo>
                  <a:lnTo>
                    <a:pt x="0" y="0"/>
                  </a:lnTo>
                  <a:lnTo>
                    <a:pt x="106680" y="213359"/>
                  </a:lnTo>
                  <a:lnTo>
                    <a:pt x="213359" y="0"/>
                  </a:lnTo>
                  <a:close/>
                </a:path>
              </a:pathLst>
            </a:custGeom>
            <a:solidFill>
              <a:srgbClr val="FFFFFF"/>
            </a:solidFill>
          </p:spPr>
          <p:txBody>
            <a:bodyPr wrap="square" lIns="0" tIns="0" rIns="0" bIns="0" rtlCol="0"/>
            <a:lstStyle/>
            <a:p>
              <a:endParaRPr/>
            </a:p>
          </p:txBody>
        </p:sp>
        <p:sp>
          <p:nvSpPr>
            <p:cNvPr id="35" name="object 35"/>
            <p:cNvSpPr/>
            <p:nvPr/>
          </p:nvSpPr>
          <p:spPr>
            <a:xfrm>
              <a:off x="1987567" y="7058499"/>
              <a:ext cx="0" cy="1235075"/>
            </a:xfrm>
            <a:custGeom>
              <a:avLst/>
              <a:gdLst/>
              <a:ahLst/>
              <a:cxnLst/>
              <a:rect l="l" t="t" r="r" b="b"/>
              <a:pathLst>
                <a:path h="1235075">
                  <a:moveTo>
                    <a:pt x="0" y="0"/>
                  </a:moveTo>
                  <a:lnTo>
                    <a:pt x="0" y="1234651"/>
                  </a:lnTo>
                </a:path>
              </a:pathLst>
            </a:custGeom>
            <a:ln w="50800">
              <a:solidFill>
                <a:srgbClr val="FFFFFF"/>
              </a:solidFill>
            </a:ln>
          </p:spPr>
          <p:txBody>
            <a:bodyPr wrap="square" lIns="0" tIns="0" rIns="0" bIns="0" rtlCol="0"/>
            <a:lstStyle/>
            <a:p>
              <a:endParaRPr/>
            </a:p>
          </p:txBody>
        </p:sp>
        <p:sp>
          <p:nvSpPr>
            <p:cNvPr id="36" name="object 36"/>
            <p:cNvSpPr/>
            <p:nvPr/>
          </p:nvSpPr>
          <p:spPr>
            <a:xfrm>
              <a:off x="1880887" y="6870539"/>
              <a:ext cx="213360" cy="213360"/>
            </a:xfrm>
            <a:custGeom>
              <a:avLst/>
              <a:gdLst/>
              <a:ahLst/>
              <a:cxnLst/>
              <a:rect l="l" t="t" r="r" b="b"/>
              <a:pathLst>
                <a:path w="213360" h="213359">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7" name="object 37"/>
            <p:cNvSpPr/>
            <p:nvPr/>
          </p:nvSpPr>
          <p:spPr>
            <a:xfrm>
              <a:off x="1987567" y="5160019"/>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8" name="object 38"/>
            <p:cNvSpPr/>
            <p:nvPr/>
          </p:nvSpPr>
          <p:spPr>
            <a:xfrm>
              <a:off x="1880887" y="4972058"/>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9" name="object 39"/>
            <p:cNvSpPr/>
            <p:nvPr/>
          </p:nvSpPr>
          <p:spPr>
            <a:xfrm>
              <a:off x="3115363" y="4989640"/>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40" name="object 40"/>
            <p:cNvSpPr/>
            <p:nvPr/>
          </p:nvSpPr>
          <p:spPr>
            <a:xfrm>
              <a:off x="3008683" y="6160791"/>
              <a:ext cx="213360" cy="213360"/>
            </a:xfrm>
            <a:custGeom>
              <a:avLst/>
              <a:gdLst/>
              <a:ahLst/>
              <a:cxnLst/>
              <a:rect l="l" t="t" r="r" b="b"/>
              <a:pathLst>
                <a:path w="213360" h="213360">
                  <a:moveTo>
                    <a:pt x="213359" y="0"/>
                  </a:moveTo>
                  <a:lnTo>
                    <a:pt x="0" y="0"/>
                  </a:lnTo>
                  <a:lnTo>
                    <a:pt x="106680" y="213360"/>
                  </a:lnTo>
                  <a:lnTo>
                    <a:pt x="213359" y="0"/>
                  </a:lnTo>
                  <a:close/>
                </a:path>
              </a:pathLst>
            </a:custGeom>
            <a:solidFill>
              <a:srgbClr val="FFFFFF"/>
            </a:solidFill>
          </p:spPr>
          <p:txBody>
            <a:bodyPr wrap="square" lIns="0" tIns="0" rIns="0" bIns="0" rtlCol="0"/>
            <a:lstStyle/>
            <a:p>
              <a:endParaRPr/>
            </a:p>
          </p:txBody>
        </p:sp>
        <p:sp>
          <p:nvSpPr>
            <p:cNvPr id="41" name="object 41"/>
            <p:cNvSpPr/>
            <p:nvPr/>
          </p:nvSpPr>
          <p:spPr>
            <a:xfrm>
              <a:off x="4454560" y="5961038"/>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2" name="object 42"/>
            <p:cNvSpPr/>
            <p:nvPr/>
          </p:nvSpPr>
          <p:spPr>
            <a:xfrm>
              <a:off x="4347880" y="6200341"/>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sp>
          <p:nvSpPr>
            <p:cNvPr id="43" name="object 43"/>
            <p:cNvSpPr/>
            <p:nvPr/>
          </p:nvSpPr>
          <p:spPr>
            <a:xfrm>
              <a:off x="4454560" y="4953109"/>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4" name="object 44"/>
            <p:cNvSpPr/>
            <p:nvPr/>
          </p:nvSpPr>
          <p:spPr>
            <a:xfrm>
              <a:off x="4347880" y="5192413"/>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grpSp>
      <p:sp>
        <p:nvSpPr>
          <p:cNvPr id="46" name="object 46"/>
          <p:cNvSpPr txBox="1"/>
          <p:nvPr/>
        </p:nvSpPr>
        <p:spPr>
          <a:xfrm>
            <a:off x="6072022" y="1812925"/>
            <a:ext cx="6213475" cy="1997075"/>
          </a:xfrm>
          <a:prstGeom prst="rect">
            <a:avLst/>
          </a:prstGeom>
        </p:spPr>
        <p:txBody>
          <a:bodyPr vert="horz" wrap="square" lIns="0" tIns="346075" rIns="0" bIns="0" rtlCol="0">
            <a:spAutoFit/>
          </a:bodyPr>
          <a:lstStyle/>
          <a:p>
            <a:pPr marR="154940" algn="ctr">
              <a:lnSpc>
                <a:spcPct val="100000"/>
              </a:lnSpc>
              <a:spcBef>
                <a:spcPts val="2725"/>
              </a:spcBef>
            </a:pPr>
            <a:r>
              <a:rPr sz="5000" spc="-5" dirty="0">
                <a:solidFill>
                  <a:srgbClr val="FFFFFF"/>
                </a:solidFill>
                <a:latin typeface="Arial MT"/>
                <a:cs typeface="Arial MT"/>
              </a:rPr>
              <a:t>Form</a:t>
            </a:r>
            <a:endParaRPr sz="5000" dirty="0">
              <a:latin typeface="Arial MT"/>
              <a:cs typeface="Arial MT"/>
            </a:endParaRPr>
          </a:p>
          <a:p>
            <a:pPr marL="12700">
              <a:lnSpc>
                <a:spcPct val="100000"/>
              </a:lnSpc>
              <a:spcBef>
                <a:spcPts val="2100"/>
              </a:spcBef>
              <a:tabLst>
                <a:tab pos="5015230" algn="l"/>
              </a:tabLst>
            </a:pPr>
            <a:r>
              <a:rPr sz="4000" dirty="0">
                <a:solidFill>
                  <a:srgbClr val="FFFF00"/>
                </a:solidFill>
                <a:latin typeface="Arial MT"/>
                <a:cs typeface="Arial MT"/>
              </a:rPr>
              <a:t>H</a:t>
            </a:r>
            <a:r>
              <a:rPr sz="4000" spc="-5" dirty="0">
                <a:solidFill>
                  <a:srgbClr val="FFFF00"/>
                </a:solidFill>
                <a:latin typeface="Arial MT"/>
                <a:cs typeface="Arial MT"/>
              </a:rPr>
              <a:t>T</a:t>
            </a:r>
            <a:r>
              <a:rPr sz="4000" dirty="0">
                <a:solidFill>
                  <a:srgbClr val="FFFF00"/>
                </a:solidFill>
                <a:latin typeface="Arial MT"/>
                <a:cs typeface="Arial MT"/>
              </a:rPr>
              <a:t>ML</a:t>
            </a:r>
            <a:r>
              <a:rPr sz="4000" spc="-150" dirty="0">
                <a:solidFill>
                  <a:srgbClr val="FFFF00"/>
                </a:solidFill>
                <a:latin typeface="Arial MT"/>
                <a:cs typeface="Arial MT"/>
              </a:rPr>
              <a:t> </a:t>
            </a:r>
            <a:r>
              <a:rPr sz="4000" spc="-5" dirty="0">
                <a:solidFill>
                  <a:srgbClr val="FFFF00"/>
                </a:solidFill>
                <a:latin typeface="Arial MT"/>
                <a:cs typeface="Arial MT"/>
              </a:rPr>
              <a:t>F</a:t>
            </a:r>
            <a:r>
              <a:rPr sz="4000" dirty="0">
                <a:solidFill>
                  <a:srgbClr val="FFFF00"/>
                </a:solidFill>
                <a:latin typeface="Arial MT"/>
                <a:cs typeface="Arial MT"/>
              </a:rPr>
              <a:t>o</a:t>
            </a:r>
            <a:r>
              <a:rPr sz="4000" spc="-5" dirty="0">
                <a:solidFill>
                  <a:srgbClr val="FFFF00"/>
                </a:solidFill>
                <a:latin typeface="Arial MT"/>
                <a:cs typeface="Arial MT"/>
              </a:rPr>
              <a:t>r</a:t>
            </a:r>
            <a:r>
              <a:rPr sz="4000" dirty="0">
                <a:solidFill>
                  <a:srgbClr val="FFFF00"/>
                </a:solidFill>
                <a:latin typeface="Arial MT"/>
                <a:cs typeface="Arial MT"/>
              </a:rPr>
              <a:t>m</a:t>
            </a:r>
            <a:r>
              <a:rPr sz="4000" spc="-5" dirty="0">
                <a:solidFill>
                  <a:srgbClr val="FFFF00"/>
                </a:solidFill>
                <a:latin typeface="Arial MT"/>
                <a:cs typeface="Arial MT"/>
              </a:rPr>
              <a:t> </a:t>
            </a:r>
            <a:r>
              <a:rPr sz="4000" dirty="0">
                <a:solidFill>
                  <a:srgbClr val="FFFF00"/>
                </a:solidFill>
                <a:latin typeface="Arial MT"/>
                <a:cs typeface="Arial MT"/>
              </a:rPr>
              <a:t>≠</a:t>
            </a:r>
            <a:r>
              <a:rPr sz="4000" spc="-5" dirty="0">
                <a:solidFill>
                  <a:srgbClr val="FFFF00"/>
                </a:solidFill>
                <a:latin typeface="Arial MT"/>
                <a:cs typeface="Arial MT"/>
              </a:rPr>
              <a:t> </a:t>
            </a:r>
            <a:r>
              <a:rPr sz="4000" dirty="0">
                <a:solidFill>
                  <a:srgbClr val="FFFF00"/>
                </a:solidFill>
                <a:latin typeface="Arial MT"/>
                <a:cs typeface="Arial MT"/>
              </a:rPr>
              <a:t>Django	</a:t>
            </a:r>
            <a:r>
              <a:rPr sz="4000" spc="-5" dirty="0">
                <a:solidFill>
                  <a:srgbClr val="FFFF00"/>
                </a:solidFill>
                <a:latin typeface="Arial MT"/>
                <a:cs typeface="Arial MT"/>
              </a:rPr>
              <a:t>F</a:t>
            </a:r>
            <a:r>
              <a:rPr sz="4000" dirty="0">
                <a:solidFill>
                  <a:srgbClr val="FFFF00"/>
                </a:solidFill>
                <a:latin typeface="Arial MT"/>
                <a:cs typeface="Arial MT"/>
              </a:rPr>
              <a:t>orm</a:t>
            </a:r>
          </a:p>
        </p:txBody>
      </p:sp>
      <p:sp>
        <p:nvSpPr>
          <p:cNvPr id="47" name="object 47"/>
          <p:cNvSpPr txBox="1"/>
          <p:nvPr/>
        </p:nvSpPr>
        <p:spPr>
          <a:xfrm>
            <a:off x="6261100" y="4185782"/>
            <a:ext cx="4377690" cy="1585595"/>
          </a:xfrm>
          <a:prstGeom prst="rect">
            <a:avLst/>
          </a:prstGeom>
        </p:spPr>
        <p:txBody>
          <a:bodyPr vert="horz" wrap="square" lIns="0" tIns="195580" rIns="0" bIns="0" rtlCol="0">
            <a:spAutoFit/>
          </a:bodyPr>
          <a:lstStyle/>
          <a:p>
            <a:pPr marL="1471930">
              <a:lnSpc>
                <a:spcPct val="100000"/>
              </a:lnSpc>
              <a:spcBef>
                <a:spcPts val="1540"/>
              </a:spcBef>
            </a:pPr>
            <a:r>
              <a:rPr sz="4300" spc="-5" dirty="0">
                <a:solidFill>
                  <a:schemeClr val="bg1"/>
                </a:solidFill>
                <a:latin typeface="Arial MT"/>
                <a:cs typeface="Arial MT"/>
              </a:rPr>
              <a:t>HTML</a:t>
            </a:r>
            <a:r>
              <a:rPr sz="4300" spc="-225" dirty="0">
                <a:solidFill>
                  <a:schemeClr val="bg1"/>
                </a:solidFill>
                <a:latin typeface="Arial MT"/>
                <a:cs typeface="Arial MT"/>
              </a:rPr>
              <a:t> </a:t>
            </a:r>
            <a:r>
              <a:rPr sz="4300" spc="-5" dirty="0">
                <a:solidFill>
                  <a:schemeClr val="bg1"/>
                </a:solidFill>
                <a:latin typeface="Arial MT"/>
                <a:cs typeface="Arial MT"/>
              </a:rPr>
              <a:t>Form</a:t>
            </a:r>
            <a:endParaRPr sz="4300" dirty="0">
              <a:solidFill>
                <a:schemeClr val="bg1"/>
              </a:solidFill>
              <a:latin typeface="Arial MT"/>
              <a:cs typeface="Arial MT"/>
            </a:endParaRPr>
          </a:p>
          <a:p>
            <a:pPr marL="12700">
              <a:lnSpc>
                <a:spcPct val="100000"/>
              </a:lnSpc>
              <a:spcBef>
                <a:spcPts val="1240"/>
              </a:spcBef>
            </a:pPr>
            <a:r>
              <a:rPr lang="pt-BR" sz="3700" spc="-5" dirty="0">
                <a:solidFill>
                  <a:srgbClr val="FFFFFF"/>
                </a:solidFill>
                <a:latin typeface="Arial MT"/>
                <a:cs typeface="Arial MT"/>
              </a:rPr>
              <a:t>Consiste em:</a:t>
            </a:r>
            <a:endParaRPr sz="3700" dirty="0">
              <a:latin typeface="Arial MT"/>
              <a:cs typeface="Arial MT"/>
            </a:endParaRPr>
          </a:p>
        </p:txBody>
      </p:sp>
      <p:sp>
        <p:nvSpPr>
          <p:cNvPr id="48" name="object 48"/>
          <p:cNvSpPr txBox="1"/>
          <p:nvPr/>
        </p:nvSpPr>
        <p:spPr>
          <a:xfrm>
            <a:off x="7561577" y="5974098"/>
            <a:ext cx="119380"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FFFFFF"/>
                </a:solidFill>
                <a:latin typeface="Arial MT"/>
                <a:cs typeface="Arial MT"/>
              </a:rPr>
              <a:t>•</a:t>
            </a:r>
            <a:endParaRPr sz="2100">
              <a:latin typeface="Arial MT"/>
              <a:cs typeface="Arial MT"/>
            </a:endParaRPr>
          </a:p>
        </p:txBody>
      </p:sp>
      <p:sp>
        <p:nvSpPr>
          <p:cNvPr id="49" name="object 49"/>
          <p:cNvSpPr txBox="1"/>
          <p:nvPr/>
        </p:nvSpPr>
        <p:spPr>
          <a:xfrm>
            <a:off x="7561577" y="6621798"/>
            <a:ext cx="119380"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FFFFFF"/>
                </a:solidFill>
                <a:latin typeface="Arial MT"/>
                <a:cs typeface="Arial MT"/>
              </a:rPr>
              <a:t>•</a:t>
            </a:r>
            <a:endParaRPr sz="2100">
              <a:latin typeface="Arial MT"/>
              <a:cs typeface="Arial MT"/>
            </a:endParaRPr>
          </a:p>
        </p:txBody>
      </p:sp>
      <p:sp>
        <p:nvSpPr>
          <p:cNvPr id="50" name="object 50"/>
          <p:cNvSpPr txBox="1"/>
          <p:nvPr/>
        </p:nvSpPr>
        <p:spPr>
          <a:xfrm>
            <a:off x="7561577" y="7269498"/>
            <a:ext cx="119380"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FFFFFF"/>
                </a:solidFill>
                <a:latin typeface="Arial MT"/>
                <a:cs typeface="Arial MT"/>
              </a:rPr>
              <a:t>•</a:t>
            </a:r>
            <a:endParaRPr sz="2100">
              <a:latin typeface="Arial MT"/>
              <a:cs typeface="Arial MT"/>
            </a:endParaRPr>
          </a:p>
        </p:txBody>
      </p:sp>
      <p:sp>
        <p:nvSpPr>
          <p:cNvPr id="51" name="object 51"/>
          <p:cNvSpPr txBox="1"/>
          <p:nvPr/>
        </p:nvSpPr>
        <p:spPr>
          <a:xfrm>
            <a:off x="7561577" y="7917198"/>
            <a:ext cx="119380"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FFFFFF"/>
                </a:solidFill>
                <a:latin typeface="Arial MT"/>
                <a:cs typeface="Arial MT"/>
              </a:rPr>
              <a:t>•</a:t>
            </a:r>
            <a:endParaRPr sz="2100">
              <a:latin typeface="Arial MT"/>
              <a:cs typeface="Arial MT"/>
            </a:endParaRPr>
          </a:p>
        </p:txBody>
      </p:sp>
      <p:sp>
        <p:nvSpPr>
          <p:cNvPr id="52" name="object 52"/>
          <p:cNvSpPr txBox="1"/>
          <p:nvPr/>
        </p:nvSpPr>
        <p:spPr>
          <a:xfrm>
            <a:off x="7561577" y="8564898"/>
            <a:ext cx="119380"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FFFFFF"/>
                </a:solidFill>
                <a:latin typeface="Arial MT"/>
                <a:cs typeface="Arial MT"/>
              </a:rPr>
              <a:t>•</a:t>
            </a:r>
            <a:endParaRPr sz="2100">
              <a:latin typeface="Arial MT"/>
              <a:cs typeface="Arial MT"/>
            </a:endParaRPr>
          </a:p>
        </p:txBody>
      </p:sp>
      <p:sp>
        <p:nvSpPr>
          <p:cNvPr id="53" name="object 53"/>
          <p:cNvSpPr txBox="1"/>
          <p:nvPr/>
        </p:nvSpPr>
        <p:spPr>
          <a:xfrm>
            <a:off x="8013700" y="5697220"/>
            <a:ext cx="2496820" cy="3263900"/>
          </a:xfrm>
          <a:prstGeom prst="rect">
            <a:avLst/>
          </a:prstGeom>
        </p:spPr>
        <p:txBody>
          <a:bodyPr vert="horz" wrap="square" lIns="0" tIns="12700" rIns="0" bIns="0" rtlCol="0">
            <a:spAutoFit/>
          </a:bodyPr>
          <a:lstStyle/>
          <a:p>
            <a:pPr marL="12700" marR="5080">
              <a:lnSpc>
                <a:spcPct val="151800"/>
              </a:lnSpc>
              <a:spcBef>
                <a:spcPts val="100"/>
              </a:spcBef>
            </a:pPr>
            <a:r>
              <a:rPr sz="2800" dirty="0">
                <a:solidFill>
                  <a:srgbClr val="FFFFFF"/>
                </a:solidFill>
                <a:latin typeface="Arial MT"/>
                <a:cs typeface="Arial MT"/>
              </a:rPr>
              <a:t>input element </a:t>
            </a:r>
            <a:r>
              <a:rPr sz="2800" spc="5" dirty="0">
                <a:solidFill>
                  <a:srgbClr val="FFFFFF"/>
                </a:solidFill>
                <a:latin typeface="Arial MT"/>
                <a:cs typeface="Arial MT"/>
              </a:rPr>
              <a:t> </a:t>
            </a:r>
            <a:r>
              <a:rPr sz="2800" dirty="0">
                <a:solidFill>
                  <a:srgbClr val="FFFFFF"/>
                </a:solidFill>
                <a:latin typeface="Arial MT"/>
                <a:cs typeface="Arial MT"/>
              </a:rPr>
              <a:t>checkbox </a:t>
            </a:r>
            <a:r>
              <a:rPr sz="2800" spc="5" dirty="0">
                <a:solidFill>
                  <a:srgbClr val="FFFFFF"/>
                </a:solidFill>
                <a:latin typeface="Arial MT"/>
                <a:cs typeface="Arial MT"/>
              </a:rPr>
              <a:t> </a:t>
            </a:r>
            <a:r>
              <a:rPr sz="2800" dirty="0">
                <a:solidFill>
                  <a:srgbClr val="FFFFFF"/>
                </a:solidFill>
                <a:latin typeface="Arial MT"/>
                <a:cs typeface="Arial MT"/>
              </a:rPr>
              <a:t>submit </a:t>
            </a:r>
            <a:r>
              <a:rPr sz="2800" spc="-5" dirty="0">
                <a:solidFill>
                  <a:srgbClr val="FFFFFF"/>
                </a:solidFill>
                <a:latin typeface="Arial MT"/>
                <a:cs typeface="Arial MT"/>
              </a:rPr>
              <a:t>button </a:t>
            </a:r>
            <a:r>
              <a:rPr sz="2800" dirty="0">
                <a:solidFill>
                  <a:srgbClr val="FFFFFF"/>
                </a:solidFill>
                <a:latin typeface="Arial MT"/>
                <a:cs typeface="Arial MT"/>
              </a:rPr>
              <a:t> radio</a:t>
            </a:r>
            <a:r>
              <a:rPr sz="2800" spc="35" dirty="0">
                <a:solidFill>
                  <a:srgbClr val="FFFFFF"/>
                </a:solidFill>
                <a:latin typeface="Arial MT"/>
                <a:cs typeface="Arial MT"/>
              </a:rPr>
              <a:t> </a:t>
            </a:r>
            <a:r>
              <a:rPr sz="2800" spc="-5" dirty="0">
                <a:solidFill>
                  <a:srgbClr val="FFFFFF"/>
                </a:solidFill>
                <a:latin typeface="Arial MT"/>
                <a:cs typeface="Arial MT"/>
              </a:rPr>
              <a:t>button </a:t>
            </a:r>
            <a:r>
              <a:rPr sz="2800" dirty="0">
                <a:solidFill>
                  <a:srgbClr val="FFFFFF"/>
                </a:solidFill>
                <a:latin typeface="Arial MT"/>
                <a:cs typeface="Arial MT"/>
              </a:rPr>
              <a:t> and</a:t>
            </a:r>
            <a:r>
              <a:rPr sz="2800" spc="-50" dirty="0">
                <a:solidFill>
                  <a:srgbClr val="FFFFFF"/>
                </a:solidFill>
                <a:latin typeface="Arial MT"/>
                <a:cs typeface="Arial MT"/>
              </a:rPr>
              <a:t> </a:t>
            </a:r>
            <a:r>
              <a:rPr sz="2800" dirty="0">
                <a:solidFill>
                  <a:srgbClr val="FFFFFF"/>
                </a:solidFill>
                <a:latin typeface="Arial MT"/>
                <a:cs typeface="Arial MT"/>
              </a:rPr>
              <a:t>much</a:t>
            </a:r>
            <a:r>
              <a:rPr sz="2800" spc="-50" dirty="0">
                <a:solidFill>
                  <a:srgbClr val="FFFFFF"/>
                </a:solidFill>
                <a:latin typeface="Arial MT"/>
                <a:cs typeface="Arial MT"/>
              </a:rPr>
              <a:t> </a:t>
            </a:r>
            <a:r>
              <a:rPr sz="2800" dirty="0">
                <a:solidFill>
                  <a:srgbClr val="FFFFFF"/>
                </a:solidFill>
                <a:latin typeface="Arial MT"/>
                <a:cs typeface="Arial MT"/>
              </a:rPr>
              <a:t>more</a:t>
            </a:r>
            <a:endParaRPr sz="2800">
              <a:latin typeface="Arial MT"/>
              <a:cs typeface="Arial MT"/>
            </a:endParaRPr>
          </a:p>
        </p:txBody>
      </p:sp>
      <p:sp>
        <p:nvSpPr>
          <p:cNvPr id="56" name="object 2">
            <a:extLst>
              <a:ext uri="{FF2B5EF4-FFF2-40B4-BE49-F238E27FC236}">
                <a16:creationId xmlns:a16="http://schemas.microsoft.com/office/drawing/2014/main" xmlns="" id="{FA8BF57C-0B92-266E-BC23-D3D12558DEF0}"/>
              </a:ext>
            </a:extLst>
          </p:cNvPr>
          <p:cNvSpPr txBox="1">
            <a:spLocks noGrp="1"/>
          </p:cNvSpPr>
          <p:nvPr>
            <p:ph type="title"/>
          </p:nvPr>
        </p:nvSpPr>
        <p:spPr>
          <a:xfrm>
            <a:off x="2908300" y="342900"/>
            <a:ext cx="7176134" cy="1689100"/>
          </a:xfrm>
          <a:prstGeom prst="rect">
            <a:avLst/>
          </a:prstGeom>
        </p:spPr>
        <p:txBody>
          <a:bodyPr vert="horz" wrap="square" lIns="0" tIns="12700" rIns="0" bIns="0" rtlCol="0">
            <a:spAutoFit/>
          </a:bodyPr>
          <a:lstStyle/>
          <a:p>
            <a:pPr algn="ctr">
              <a:lnSpc>
                <a:spcPts val="7930"/>
              </a:lnSpc>
              <a:spcBef>
                <a:spcPts val="100"/>
              </a:spcBef>
            </a:pPr>
            <a:r>
              <a:rPr lang="pt-BR" spc="-5" dirty="0"/>
              <a:t>Estrutura</a:t>
            </a:r>
            <a:endParaRPr dirty="0"/>
          </a:p>
          <a:p>
            <a:pPr marL="15240" algn="ctr">
              <a:lnSpc>
                <a:spcPts val="5170"/>
              </a:lnSpc>
            </a:pPr>
            <a:r>
              <a:rPr sz="4500" b="0" spc="-10" dirty="0">
                <a:latin typeface="Arial MT"/>
                <a:cs typeface="Arial MT"/>
              </a:rPr>
              <a:t>Workflow</a:t>
            </a:r>
            <a:endParaRPr sz="4500" dirty="0">
              <a:latin typeface="Arial MT"/>
              <a:cs typeface="Arial MT"/>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35A7E4-EC01-0ACA-758F-A2CB367361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CA0A8DE5-366E-D44F-EA99-1B50F69C0ED4}"/>
              </a:ext>
            </a:extLst>
          </p:cNvPr>
          <p:cNvSpPr txBox="1">
            <a:spLocks noGrp="1"/>
          </p:cNvSpPr>
          <p:nvPr>
            <p:ph type="title"/>
          </p:nvPr>
        </p:nvSpPr>
        <p:spPr>
          <a:xfrm>
            <a:off x="0" y="762000"/>
            <a:ext cx="13004800" cy="1692771"/>
          </a:xfrm>
          <a:prstGeom prst="rect">
            <a:avLst/>
          </a:prstGeom>
        </p:spPr>
        <p:txBody>
          <a:bodyPr vert="horz" wrap="square" lIns="0" tIns="12700" rIns="0" bIns="0" rtlCol="0">
            <a:spAutoFit/>
          </a:bodyPr>
          <a:lstStyle/>
          <a:p>
            <a:pPr algn="ctr">
              <a:lnSpc>
                <a:spcPts val="7930"/>
              </a:lnSpc>
              <a:spcBef>
                <a:spcPts val="100"/>
              </a:spcBef>
            </a:pPr>
            <a:r>
              <a:rPr lang="pt-BR" sz="6000" spc="-5" dirty="0"/>
              <a:t>Projete o seu modelo de dados...</a:t>
            </a:r>
            <a:endParaRPr sz="6000" dirty="0"/>
          </a:p>
          <a:p>
            <a:pPr marL="15240" algn="ctr">
              <a:lnSpc>
                <a:spcPts val="5170"/>
              </a:lnSpc>
            </a:pPr>
            <a:endParaRPr sz="4800" dirty="0">
              <a:latin typeface="Arial MT"/>
              <a:cs typeface="Arial MT"/>
            </a:endParaRPr>
          </a:p>
        </p:txBody>
      </p:sp>
      <p:sp>
        <p:nvSpPr>
          <p:cNvPr id="37" name="CaixaDeTexto 36">
            <a:extLst>
              <a:ext uri="{FF2B5EF4-FFF2-40B4-BE49-F238E27FC236}">
                <a16:creationId xmlns:a16="http://schemas.microsoft.com/office/drawing/2014/main" xmlns="" id="{2E3B3015-3865-2B6E-2AC5-4BF7344E22B8}"/>
              </a:ext>
            </a:extLst>
          </p:cNvPr>
          <p:cNvSpPr txBox="1"/>
          <p:nvPr/>
        </p:nvSpPr>
        <p:spPr>
          <a:xfrm>
            <a:off x="505138" y="2819400"/>
            <a:ext cx="12499662" cy="4482958"/>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gn="l">
              <a:lnSpc>
                <a:spcPct val="150000"/>
              </a:lnSpc>
            </a:pPr>
            <a:r>
              <a:rPr lang="pt-BR" sz="2800" b="0" dirty="0"/>
              <a:t>Embora você possa usar o Django sem um banco de dados, ele vem com um </a:t>
            </a:r>
            <a:r>
              <a:rPr lang="pt-BR" sz="2800" b="0" dirty="0" err="1"/>
              <a:t>mapeador</a:t>
            </a:r>
            <a:r>
              <a:rPr lang="pt-BR" sz="2800" b="0" dirty="0"/>
              <a:t> objeto-relacional no qual você descreve o layout do seu banco de dados em código Python.</a:t>
            </a:r>
          </a:p>
          <a:p>
            <a:pPr algn="l">
              <a:lnSpc>
                <a:spcPct val="150000"/>
              </a:lnSpc>
            </a:pPr>
            <a:endParaRPr lang="pt-BR" sz="2800" b="0" dirty="0"/>
          </a:p>
          <a:p>
            <a:pPr algn="l">
              <a:lnSpc>
                <a:spcPct val="150000"/>
              </a:lnSpc>
            </a:pPr>
            <a:r>
              <a:rPr lang="pt-BR" sz="2800" b="0" dirty="0"/>
              <a:t>A sintaxe do modelo de dados oferece muitas formas ricas de representar seus modelos – portanto, está resolvendo muitos anos de problemas com esquemas de banco de dados. Aqui está um exemplo rápido:</a:t>
            </a:r>
          </a:p>
        </p:txBody>
      </p:sp>
    </p:spTree>
    <p:extLst>
      <p:ext uri="{BB962C8B-B14F-4D97-AF65-F5344CB8AC3E}">
        <p14:creationId xmlns:p14="http://schemas.microsoft.com/office/powerpoint/2010/main" val="561662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5442" y="2219013"/>
            <a:ext cx="4260215" cy="758825"/>
          </a:xfrm>
          <a:custGeom>
            <a:avLst/>
            <a:gdLst/>
            <a:ahLst/>
            <a:cxnLst/>
            <a:rect l="l" t="t" r="r" b="b"/>
            <a:pathLst>
              <a:path w="4260215" h="758825">
                <a:moveTo>
                  <a:pt x="3962914" y="0"/>
                </a:moveTo>
                <a:lnTo>
                  <a:pt x="298246" y="0"/>
                </a:lnTo>
                <a:lnTo>
                  <a:pt x="240797" y="227"/>
                </a:lnTo>
                <a:lnTo>
                  <a:pt x="195253" y="1818"/>
                </a:lnTo>
                <a:lnTo>
                  <a:pt x="157308" y="6138"/>
                </a:lnTo>
                <a:lnTo>
                  <a:pt x="87143" y="32092"/>
                </a:lnTo>
                <a:lnTo>
                  <a:pt x="56622" y="56621"/>
                </a:lnTo>
                <a:lnTo>
                  <a:pt x="32092" y="87143"/>
                </a:lnTo>
                <a:lnTo>
                  <a:pt x="14550" y="122660"/>
                </a:lnTo>
                <a:lnTo>
                  <a:pt x="1818" y="195087"/>
                </a:lnTo>
                <a:lnTo>
                  <a:pt x="227" y="240240"/>
                </a:lnTo>
                <a:lnTo>
                  <a:pt x="0" y="296925"/>
                </a:lnTo>
                <a:lnTo>
                  <a:pt x="5" y="461336"/>
                </a:lnTo>
                <a:lnTo>
                  <a:pt x="227" y="517465"/>
                </a:lnTo>
                <a:lnTo>
                  <a:pt x="1818" y="563009"/>
                </a:lnTo>
                <a:lnTo>
                  <a:pt x="6143" y="600974"/>
                </a:lnTo>
                <a:lnTo>
                  <a:pt x="32092" y="671119"/>
                </a:lnTo>
                <a:lnTo>
                  <a:pt x="56622" y="701640"/>
                </a:lnTo>
                <a:lnTo>
                  <a:pt x="87143" y="726170"/>
                </a:lnTo>
                <a:lnTo>
                  <a:pt x="122660" y="743711"/>
                </a:lnTo>
                <a:lnTo>
                  <a:pt x="195087" y="756444"/>
                </a:lnTo>
                <a:lnTo>
                  <a:pt x="240240" y="758036"/>
                </a:lnTo>
                <a:lnTo>
                  <a:pt x="296925" y="758263"/>
                </a:lnTo>
                <a:lnTo>
                  <a:pt x="3961594" y="758263"/>
                </a:lnTo>
                <a:lnTo>
                  <a:pt x="4019043" y="758036"/>
                </a:lnTo>
                <a:lnTo>
                  <a:pt x="4064587" y="756444"/>
                </a:lnTo>
                <a:lnTo>
                  <a:pt x="4102532" y="752124"/>
                </a:lnTo>
                <a:lnTo>
                  <a:pt x="4172698" y="726170"/>
                </a:lnTo>
                <a:lnTo>
                  <a:pt x="4203219" y="701640"/>
                </a:lnTo>
                <a:lnTo>
                  <a:pt x="4227748" y="671119"/>
                </a:lnTo>
                <a:lnTo>
                  <a:pt x="4245289" y="635601"/>
                </a:lnTo>
                <a:lnTo>
                  <a:pt x="4258022" y="563174"/>
                </a:lnTo>
                <a:lnTo>
                  <a:pt x="4259614" y="518022"/>
                </a:lnTo>
                <a:lnTo>
                  <a:pt x="4259841" y="461336"/>
                </a:lnTo>
                <a:lnTo>
                  <a:pt x="4259836" y="296925"/>
                </a:lnTo>
                <a:lnTo>
                  <a:pt x="4259614" y="240797"/>
                </a:lnTo>
                <a:lnTo>
                  <a:pt x="4258022" y="195252"/>
                </a:lnTo>
                <a:lnTo>
                  <a:pt x="4253697" y="157287"/>
                </a:lnTo>
                <a:lnTo>
                  <a:pt x="4227748" y="87143"/>
                </a:lnTo>
                <a:lnTo>
                  <a:pt x="4203219" y="56621"/>
                </a:lnTo>
                <a:lnTo>
                  <a:pt x="4172698" y="32092"/>
                </a:lnTo>
                <a:lnTo>
                  <a:pt x="4137181" y="14550"/>
                </a:lnTo>
                <a:lnTo>
                  <a:pt x="4064752" y="1818"/>
                </a:lnTo>
                <a:lnTo>
                  <a:pt x="4019600" y="227"/>
                </a:lnTo>
                <a:lnTo>
                  <a:pt x="3962914" y="0"/>
                </a:lnTo>
                <a:close/>
              </a:path>
            </a:pathLst>
          </a:custGeom>
          <a:solidFill>
            <a:srgbClr val="288972"/>
          </a:solidFill>
        </p:spPr>
        <p:txBody>
          <a:bodyPr wrap="square" lIns="0" tIns="0" rIns="0" bIns="0" rtlCol="0"/>
          <a:lstStyle/>
          <a:p>
            <a:endParaRPr/>
          </a:p>
        </p:txBody>
      </p:sp>
      <p:sp>
        <p:nvSpPr>
          <p:cNvPr id="3" name="object 3"/>
          <p:cNvSpPr txBox="1"/>
          <p:nvPr/>
        </p:nvSpPr>
        <p:spPr>
          <a:xfrm>
            <a:off x="2197100" y="2400300"/>
            <a:ext cx="1844039"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FFFF"/>
                </a:solidFill>
                <a:latin typeface="Arial MT"/>
                <a:cs typeface="Arial MT"/>
              </a:rPr>
              <a:t>Web</a:t>
            </a:r>
            <a:r>
              <a:rPr sz="2400" spc="-55" dirty="0">
                <a:solidFill>
                  <a:srgbClr val="FFFFFF"/>
                </a:solidFill>
                <a:latin typeface="Arial MT"/>
                <a:cs typeface="Arial MT"/>
              </a:rPr>
              <a:t> </a:t>
            </a:r>
            <a:r>
              <a:rPr sz="2400" spc="-10" dirty="0">
                <a:solidFill>
                  <a:srgbClr val="FFFFFF"/>
                </a:solidFill>
                <a:latin typeface="Arial MT"/>
                <a:cs typeface="Arial MT"/>
              </a:rPr>
              <a:t>Browser</a:t>
            </a:r>
            <a:endParaRPr sz="2400">
              <a:latin typeface="Arial MT"/>
              <a:cs typeface="Arial MT"/>
            </a:endParaRPr>
          </a:p>
        </p:txBody>
      </p:sp>
      <p:sp>
        <p:nvSpPr>
          <p:cNvPr id="4" name="object 4"/>
          <p:cNvSpPr/>
          <p:nvPr/>
        </p:nvSpPr>
        <p:spPr>
          <a:xfrm>
            <a:off x="3206642" y="3366618"/>
            <a:ext cx="2041525" cy="641350"/>
          </a:xfrm>
          <a:custGeom>
            <a:avLst/>
            <a:gdLst/>
            <a:ahLst/>
            <a:cxnLst/>
            <a:rect l="l" t="t" r="r" b="b"/>
            <a:pathLst>
              <a:path w="2041525" h="641350">
                <a:moveTo>
                  <a:pt x="1777826" y="0"/>
                </a:moveTo>
                <a:lnTo>
                  <a:pt x="264687" y="0"/>
                </a:lnTo>
                <a:lnTo>
                  <a:pt x="213702" y="201"/>
                </a:lnTo>
                <a:lnTo>
                  <a:pt x="173282" y="1614"/>
                </a:lnTo>
                <a:lnTo>
                  <a:pt x="108859"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9" y="628054"/>
                </a:lnTo>
                <a:lnTo>
                  <a:pt x="173136" y="639353"/>
                </a:lnTo>
                <a:lnTo>
                  <a:pt x="213207" y="640765"/>
                </a:lnTo>
                <a:lnTo>
                  <a:pt x="263514" y="640967"/>
                </a:lnTo>
                <a:lnTo>
                  <a:pt x="1776655" y="640967"/>
                </a:lnTo>
                <a:lnTo>
                  <a:pt x="1827639" y="640765"/>
                </a:lnTo>
                <a:lnTo>
                  <a:pt x="1868059" y="639353"/>
                </a:lnTo>
                <a:lnTo>
                  <a:pt x="1932482" y="628054"/>
                </a:lnTo>
                <a:lnTo>
                  <a:pt x="1991090" y="590717"/>
                </a:lnTo>
                <a:lnTo>
                  <a:pt x="2028427" y="532109"/>
                </a:lnTo>
                <a:lnTo>
                  <a:pt x="2039732" y="467684"/>
                </a:lnTo>
                <a:lnTo>
                  <a:pt x="2041140" y="427759"/>
                </a:lnTo>
                <a:lnTo>
                  <a:pt x="2041342" y="377452"/>
                </a:lnTo>
                <a:lnTo>
                  <a:pt x="2041337" y="263516"/>
                </a:lnTo>
                <a:lnTo>
                  <a:pt x="2041140" y="213702"/>
                </a:lnTo>
                <a:lnTo>
                  <a:pt x="2039711" y="173136"/>
                </a:lnTo>
                <a:lnTo>
                  <a:pt x="2028427" y="108859"/>
                </a:lnTo>
                <a:lnTo>
                  <a:pt x="1991090" y="50251"/>
                </a:lnTo>
                <a:lnTo>
                  <a:pt x="1932482"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5" name="object 5"/>
          <p:cNvSpPr txBox="1"/>
          <p:nvPr/>
        </p:nvSpPr>
        <p:spPr>
          <a:xfrm>
            <a:off x="3924300" y="3479800"/>
            <a:ext cx="61849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FFFFF"/>
                </a:solidFill>
                <a:latin typeface="Arial MT"/>
                <a:cs typeface="Arial MT"/>
              </a:rPr>
              <a:t>URL</a:t>
            </a:r>
            <a:endParaRPr sz="2400">
              <a:latin typeface="Arial MT"/>
              <a:cs typeface="Arial MT"/>
            </a:endParaRPr>
          </a:p>
        </p:txBody>
      </p:sp>
      <p:sp>
        <p:nvSpPr>
          <p:cNvPr id="6" name="object 6"/>
          <p:cNvSpPr/>
          <p:nvPr/>
        </p:nvSpPr>
        <p:spPr>
          <a:xfrm>
            <a:off x="966897" y="3366618"/>
            <a:ext cx="2041525" cy="641350"/>
          </a:xfrm>
          <a:custGeom>
            <a:avLst/>
            <a:gdLst/>
            <a:ahLst/>
            <a:cxnLst/>
            <a:rect l="l" t="t" r="r" b="b"/>
            <a:pathLst>
              <a:path w="2041525" h="641350">
                <a:moveTo>
                  <a:pt x="1777826" y="0"/>
                </a:moveTo>
                <a:lnTo>
                  <a:pt x="264686" y="0"/>
                </a:lnTo>
                <a:lnTo>
                  <a:pt x="213702" y="201"/>
                </a:lnTo>
                <a:lnTo>
                  <a:pt x="173282"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5" y="639353"/>
                </a:lnTo>
                <a:lnTo>
                  <a:pt x="213207" y="640765"/>
                </a:lnTo>
                <a:lnTo>
                  <a:pt x="263515" y="640967"/>
                </a:lnTo>
                <a:lnTo>
                  <a:pt x="1776654" y="640967"/>
                </a:lnTo>
                <a:lnTo>
                  <a:pt x="1827638" y="640765"/>
                </a:lnTo>
                <a:lnTo>
                  <a:pt x="1868058" y="639353"/>
                </a:lnTo>
                <a:lnTo>
                  <a:pt x="1932483" y="628054"/>
                </a:lnTo>
                <a:lnTo>
                  <a:pt x="1991090" y="590717"/>
                </a:lnTo>
                <a:lnTo>
                  <a:pt x="2028427" y="532109"/>
                </a:lnTo>
                <a:lnTo>
                  <a:pt x="2039732" y="467684"/>
                </a:lnTo>
                <a:lnTo>
                  <a:pt x="2041139" y="427759"/>
                </a:lnTo>
                <a:lnTo>
                  <a:pt x="2041341" y="377452"/>
                </a:lnTo>
                <a:lnTo>
                  <a:pt x="2041336" y="263516"/>
                </a:lnTo>
                <a:lnTo>
                  <a:pt x="2041139" y="213702"/>
                </a:lnTo>
                <a:lnTo>
                  <a:pt x="2039710" y="173136"/>
                </a:lnTo>
                <a:lnTo>
                  <a:pt x="2028427" y="108859"/>
                </a:lnTo>
                <a:lnTo>
                  <a:pt x="1991090" y="50251"/>
                </a:lnTo>
                <a:lnTo>
                  <a:pt x="1932483"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7" name="object 7"/>
          <p:cNvSpPr txBox="1"/>
          <p:nvPr/>
        </p:nvSpPr>
        <p:spPr>
          <a:xfrm>
            <a:off x="1358900" y="3479800"/>
            <a:ext cx="1262380" cy="391160"/>
          </a:xfrm>
          <a:prstGeom prst="rect">
            <a:avLst/>
          </a:prstGeom>
        </p:spPr>
        <p:txBody>
          <a:bodyPr vert="horz" wrap="square" lIns="0" tIns="12700" rIns="0" bIns="0" rtlCol="0">
            <a:spAutoFit/>
          </a:bodyPr>
          <a:lstStyle/>
          <a:p>
            <a:pPr marL="12700">
              <a:lnSpc>
                <a:spcPct val="100000"/>
              </a:lnSpc>
              <a:spcBef>
                <a:spcPts val="100"/>
              </a:spcBef>
            </a:pPr>
            <a:r>
              <a:rPr sz="2400" spc="-405" dirty="0">
                <a:solidFill>
                  <a:srgbClr val="FFFFFF"/>
                </a:solidFill>
                <a:latin typeface="Arial MT"/>
                <a:cs typeface="Arial MT"/>
              </a:rPr>
              <a:t>T</a:t>
            </a:r>
            <a:r>
              <a:rPr sz="2400" spc="15" dirty="0">
                <a:solidFill>
                  <a:srgbClr val="FFFFFF"/>
                </a:solidFill>
                <a:latin typeface="Arial MT"/>
                <a:cs typeface="Arial MT"/>
              </a:rPr>
              <a:t>emplate</a:t>
            </a:r>
            <a:endParaRPr sz="2400">
              <a:latin typeface="Arial MT"/>
              <a:cs typeface="Arial MT"/>
            </a:endParaRPr>
          </a:p>
        </p:txBody>
      </p:sp>
      <p:sp>
        <p:nvSpPr>
          <p:cNvPr id="8" name="object 8"/>
          <p:cNvSpPr/>
          <p:nvPr/>
        </p:nvSpPr>
        <p:spPr>
          <a:xfrm>
            <a:off x="985442" y="4396929"/>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8"/>
                </a:lnTo>
                <a:lnTo>
                  <a:pt x="55996" y="55997"/>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6"/>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6"/>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7"/>
                </a:lnTo>
                <a:lnTo>
                  <a:pt x="4173659" y="31738"/>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9" name="object 9"/>
          <p:cNvSpPr txBox="1"/>
          <p:nvPr/>
        </p:nvSpPr>
        <p:spPr>
          <a:xfrm>
            <a:off x="2781300" y="4508500"/>
            <a:ext cx="663575" cy="391160"/>
          </a:xfrm>
          <a:prstGeom prst="rect">
            <a:avLst/>
          </a:prstGeom>
        </p:spPr>
        <p:txBody>
          <a:bodyPr vert="horz" wrap="square" lIns="0" tIns="12700" rIns="0" bIns="0" rtlCol="0">
            <a:spAutoFit/>
          </a:bodyPr>
          <a:lstStyle/>
          <a:p>
            <a:pPr marL="12700">
              <a:lnSpc>
                <a:spcPct val="100000"/>
              </a:lnSpc>
              <a:spcBef>
                <a:spcPts val="100"/>
              </a:spcBef>
            </a:pPr>
            <a:r>
              <a:rPr sz="2400" spc="-180" dirty="0">
                <a:solidFill>
                  <a:srgbClr val="FFFFFF"/>
                </a:solidFill>
                <a:latin typeface="Arial MT"/>
                <a:cs typeface="Arial MT"/>
              </a:rPr>
              <a:t>V</a:t>
            </a:r>
            <a:r>
              <a:rPr sz="2400" spc="-5" dirty="0">
                <a:solidFill>
                  <a:srgbClr val="FFFFFF"/>
                </a:solidFill>
                <a:latin typeface="Arial MT"/>
                <a:cs typeface="Arial MT"/>
              </a:rPr>
              <a:t>iew</a:t>
            </a:r>
            <a:endParaRPr sz="2400">
              <a:latin typeface="Arial MT"/>
              <a:cs typeface="Arial MT"/>
            </a:endParaRPr>
          </a:p>
        </p:txBody>
      </p:sp>
      <p:sp>
        <p:nvSpPr>
          <p:cNvPr id="10" name="object 10"/>
          <p:cNvSpPr/>
          <p:nvPr/>
        </p:nvSpPr>
        <p:spPr>
          <a:xfrm>
            <a:off x="985442" y="6325896"/>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7"/>
                </a:lnTo>
                <a:lnTo>
                  <a:pt x="55996" y="55996"/>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5"/>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5"/>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6"/>
                </a:lnTo>
                <a:lnTo>
                  <a:pt x="4173659" y="31737"/>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1" name="object 11"/>
          <p:cNvSpPr txBox="1"/>
          <p:nvPr/>
        </p:nvSpPr>
        <p:spPr>
          <a:xfrm>
            <a:off x="2679700" y="6438900"/>
            <a:ext cx="872490"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FF"/>
                </a:solidFill>
                <a:latin typeface="Arial MT"/>
                <a:cs typeface="Arial MT"/>
              </a:rPr>
              <a:t>Model</a:t>
            </a:r>
            <a:endParaRPr sz="2400" dirty="0">
              <a:latin typeface="Arial MT"/>
              <a:cs typeface="Arial MT"/>
            </a:endParaRPr>
          </a:p>
        </p:txBody>
      </p:sp>
      <p:grpSp>
        <p:nvGrpSpPr>
          <p:cNvPr id="12" name="object 12"/>
          <p:cNvGrpSpPr/>
          <p:nvPr/>
        </p:nvGrpSpPr>
        <p:grpSpPr>
          <a:xfrm>
            <a:off x="3635738" y="5336013"/>
            <a:ext cx="1637664" cy="692150"/>
            <a:chOff x="3635738" y="5336013"/>
            <a:chExt cx="1637664" cy="692150"/>
          </a:xfrm>
        </p:grpSpPr>
        <p:sp>
          <p:nvSpPr>
            <p:cNvPr id="13" name="object 13"/>
            <p:cNvSpPr/>
            <p:nvPr/>
          </p:nvSpPr>
          <p:spPr>
            <a:xfrm>
              <a:off x="3661138" y="5361413"/>
              <a:ext cx="1586865" cy="641350"/>
            </a:xfrm>
            <a:custGeom>
              <a:avLst/>
              <a:gdLst/>
              <a:ahLst/>
              <a:cxnLst/>
              <a:rect l="l" t="t" r="r" b="b"/>
              <a:pathLst>
                <a:path w="1586864" h="641350">
                  <a:moveTo>
                    <a:pt x="1323329" y="0"/>
                  </a:moveTo>
                  <a:lnTo>
                    <a:pt x="264687" y="0"/>
                  </a:lnTo>
                  <a:lnTo>
                    <a:pt x="213702" y="201"/>
                  </a:lnTo>
                  <a:lnTo>
                    <a:pt x="173282" y="1614"/>
                  </a:lnTo>
                  <a:lnTo>
                    <a:pt x="108858" y="12913"/>
                  </a:lnTo>
                  <a:lnTo>
                    <a:pt x="50250" y="50250"/>
                  </a:lnTo>
                  <a:lnTo>
                    <a:pt x="12913" y="108858"/>
                  </a:lnTo>
                  <a:lnTo>
                    <a:pt x="1609" y="173281"/>
                  </a:lnTo>
                  <a:lnTo>
                    <a:pt x="201" y="213207"/>
                  </a:lnTo>
                  <a:lnTo>
                    <a:pt x="0" y="263514"/>
                  </a:lnTo>
                  <a:lnTo>
                    <a:pt x="4" y="377451"/>
                  </a:lnTo>
                  <a:lnTo>
                    <a:pt x="201" y="427265"/>
                  </a:lnTo>
                  <a:lnTo>
                    <a:pt x="1630" y="467831"/>
                  </a:lnTo>
                  <a:lnTo>
                    <a:pt x="12913" y="532108"/>
                  </a:lnTo>
                  <a:lnTo>
                    <a:pt x="50250" y="590716"/>
                  </a:lnTo>
                  <a:lnTo>
                    <a:pt x="108858" y="628053"/>
                  </a:lnTo>
                  <a:lnTo>
                    <a:pt x="173136" y="639353"/>
                  </a:lnTo>
                  <a:lnTo>
                    <a:pt x="213207" y="640765"/>
                  </a:lnTo>
                  <a:lnTo>
                    <a:pt x="263514" y="640967"/>
                  </a:lnTo>
                  <a:lnTo>
                    <a:pt x="1322158" y="640967"/>
                  </a:lnTo>
                  <a:lnTo>
                    <a:pt x="1373143" y="640765"/>
                  </a:lnTo>
                  <a:lnTo>
                    <a:pt x="1413563" y="639353"/>
                  </a:lnTo>
                  <a:lnTo>
                    <a:pt x="1477986" y="628053"/>
                  </a:lnTo>
                  <a:lnTo>
                    <a:pt x="1536594" y="590716"/>
                  </a:lnTo>
                  <a:lnTo>
                    <a:pt x="1573931" y="532108"/>
                  </a:lnTo>
                  <a:lnTo>
                    <a:pt x="1585235" y="467684"/>
                  </a:lnTo>
                  <a:lnTo>
                    <a:pt x="1586642" y="427759"/>
                  </a:lnTo>
                  <a:lnTo>
                    <a:pt x="1586844" y="377451"/>
                  </a:lnTo>
                  <a:lnTo>
                    <a:pt x="1586840" y="263514"/>
                  </a:lnTo>
                  <a:lnTo>
                    <a:pt x="1586642" y="213701"/>
                  </a:lnTo>
                  <a:lnTo>
                    <a:pt x="1585213" y="173135"/>
                  </a:lnTo>
                  <a:lnTo>
                    <a:pt x="1573931" y="108858"/>
                  </a:lnTo>
                  <a:lnTo>
                    <a:pt x="1536594" y="50250"/>
                  </a:lnTo>
                  <a:lnTo>
                    <a:pt x="1477986" y="12913"/>
                  </a:lnTo>
                  <a:lnTo>
                    <a:pt x="1413709" y="1614"/>
                  </a:lnTo>
                  <a:lnTo>
                    <a:pt x="1373637" y="201"/>
                  </a:lnTo>
                  <a:lnTo>
                    <a:pt x="1323329" y="0"/>
                  </a:lnTo>
                  <a:close/>
                </a:path>
              </a:pathLst>
            </a:custGeom>
            <a:solidFill>
              <a:srgbClr val="288972"/>
            </a:solidFill>
          </p:spPr>
          <p:txBody>
            <a:bodyPr wrap="square" lIns="0" tIns="0" rIns="0" bIns="0" rtlCol="0"/>
            <a:lstStyle/>
            <a:p>
              <a:endParaRPr/>
            </a:p>
          </p:txBody>
        </p:sp>
        <p:sp>
          <p:nvSpPr>
            <p:cNvPr id="14" name="object 14"/>
            <p:cNvSpPr/>
            <p:nvPr/>
          </p:nvSpPr>
          <p:spPr>
            <a:xfrm>
              <a:off x="3661138" y="5361413"/>
              <a:ext cx="1586865" cy="641350"/>
            </a:xfrm>
            <a:custGeom>
              <a:avLst/>
              <a:gdLst/>
              <a:ahLst/>
              <a:cxnLst/>
              <a:rect l="l" t="t" r="r" b="b"/>
              <a:pathLst>
                <a:path w="1586864" h="641350">
                  <a:moveTo>
                    <a:pt x="263515" y="0"/>
                  </a:moveTo>
                  <a:lnTo>
                    <a:pt x="1323329" y="0"/>
                  </a:lnTo>
                  <a:lnTo>
                    <a:pt x="1373637" y="201"/>
                  </a:lnTo>
                  <a:lnTo>
                    <a:pt x="1413709" y="1614"/>
                  </a:lnTo>
                  <a:lnTo>
                    <a:pt x="1477986" y="12913"/>
                  </a:lnTo>
                  <a:lnTo>
                    <a:pt x="1536594" y="50250"/>
                  </a:lnTo>
                  <a:lnTo>
                    <a:pt x="1573931" y="108858"/>
                  </a:lnTo>
                  <a:lnTo>
                    <a:pt x="1585230" y="173282"/>
                  </a:lnTo>
                  <a:lnTo>
                    <a:pt x="1586642" y="213702"/>
                  </a:lnTo>
                  <a:lnTo>
                    <a:pt x="1586844" y="264686"/>
                  </a:lnTo>
                  <a:lnTo>
                    <a:pt x="1586844" y="377452"/>
                  </a:lnTo>
                  <a:lnTo>
                    <a:pt x="1586642" y="427759"/>
                  </a:lnTo>
                  <a:lnTo>
                    <a:pt x="1585230" y="467831"/>
                  </a:lnTo>
                  <a:lnTo>
                    <a:pt x="1573931" y="532108"/>
                  </a:lnTo>
                  <a:lnTo>
                    <a:pt x="1536594" y="590716"/>
                  </a:lnTo>
                  <a:lnTo>
                    <a:pt x="1477986" y="628053"/>
                  </a:lnTo>
                  <a:lnTo>
                    <a:pt x="1413563" y="639353"/>
                  </a:lnTo>
                  <a:lnTo>
                    <a:pt x="1373143" y="640765"/>
                  </a:lnTo>
                  <a:lnTo>
                    <a:pt x="1322158" y="640967"/>
                  </a:lnTo>
                  <a:lnTo>
                    <a:pt x="263515" y="640967"/>
                  </a:lnTo>
                  <a:lnTo>
                    <a:pt x="213207" y="640765"/>
                  </a:lnTo>
                  <a:lnTo>
                    <a:pt x="173135" y="639353"/>
                  </a:lnTo>
                  <a:lnTo>
                    <a:pt x="108858" y="628053"/>
                  </a:lnTo>
                  <a:lnTo>
                    <a:pt x="50250" y="590716"/>
                  </a:lnTo>
                  <a:lnTo>
                    <a:pt x="12913" y="532108"/>
                  </a:lnTo>
                  <a:lnTo>
                    <a:pt x="1614" y="467684"/>
                  </a:lnTo>
                  <a:lnTo>
                    <a:pt x="201" y="427265"/>
                  </a:lnTo>
                  <a:lnTo>
                    <a:pt x="0" y="376280"/>
                  </a:lnTo>
                  <a:lnTo>
                    <a:pt x="0" y="263515"/>
                  </a:lnTo>
                  <a:lnTo>
                    <a:pt x="201" y="213207"/>
                  </a:lnTo>
                  <a:lnTo>
                    <a:pt x="1614" y="173135"/>
                  </a:lnTo>
                  <a:lnTo>
                    <a:pt x="12913" y="108858"/>
                  </a:lnTo>
                  <a:lnTo>
                    <a:pt x="50250" y="50250"/>
                  </a:lnTo>
                  <a:lnTo>
                    <a:pt x="108858" y="12913"/>
                  </a:lnTo>
                  <a:lnTo>
                    <a:pt x="173282" y="1614"/>
                  </a:lnTo>
                  <a:lnTo>
                    <a:pt x="213702" y="201"/>
                  </a:lnTo>
                  <a:lnTo>
                    <a:pt x="264686" y="0"/>
                  </a:lnTo>
                  <a:lnTo>
                    <a:pt x="263515" y="0"/>
                  </a:lnTo>
                  <a:close/>
                </a:path>
              </a:pathLst>
            </a:custGeom>
            <a:ln w="50800">
              <a:solidFill>
                <a:srgbClr val="FFFFFF"/>
              </a:solidFill>
            </a:ln>
          </p:spPr>
          <p:txBody>
            <a:bodyPr wrap="square" lIns="0" tIns="0" rIns="0" bIns="0" rtlCol="0"/>
            <a:lstStyle/>
            <a:p>
              <a:endParaRPr/>
            </a:p>
          </p:txBody>
        </p:sp>
      </p:grpSp>
      <p:sp>
        <p:nvSpPr>
          <p:cNvPr id="15" name="object 15"/>
          <p:cNvSpPr txBox="1"/>
          <p:nvPr/>
        </p:nvSpPr>
        <p:spPr>
          <a:xfrm>
            <a:off x="4089400" y="5486400"/>
            <a:ext cx="725805" cy="39116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FFFFFF"/>
                </a:solidFill>
                <a:latin typeface="Arial MT"/>
                <a:cs typeface="Arial MT"/>
              </a:rPr>
              <a:t>Fo</a:t>
            </a:r>
            <a:r>
              <a:rPr sz="2400" spc="10" dirty="0">
                <a:solidFill>
                  <a:srgbClr val="FFFFFF"/>
                </a:solidFill>
                <a:latin typeface="Arial MT"/>
                <a:cs typeface="Arial MT"/>
              </a:rPr>
              <a:t>r</a:t>
            </a:r>
            <a:r>
              <a:rPr sz="2400" dirty="0">
                <a:solidFill>
                  <a:srgbClr val="FFFFFF"/>
                </a:solidFill>
                <a:latin typeface="Arial MT"/>
                <a:cs typeface="Arial MT"/>
              </a:rPr>
              <a:t>m</a:t>
            </a:r>
            <a:endParaRPr sz="2400">
              <a:latin typeface="Arial MT"/>
              <a:cs typeface="Arial MT"/>
            </a:endParaRPr>
          </a:p>
        </p:txBody>
      </p:sp>
      <p:sp>
        <p:nvSpPr>
          <p:cNvPr id="16" name="object 16"/>
          <p:cNvSpPr/>
          <p:nvPr/>
        </p:nvSpPr>
        <p:spPr>
          <a:xfrm>
            <a:off x="982421" y="7290384"/>
            <a:ext cx="4260215" cy="1605915"/>
          </a:xfrm>
          <a:custGeom>
            <a:avLst/>
            <a:gdLst/>
            <a:ahLst/>
            <a:cxnLst/>
            <a:rect l="l" t="t" r="r" b="b"/>
            <a:pathLst>
              <a:path w="4260215" h="1605915">
                <a:moveTo>
                  <a:pt x="4248226" y="263512"/>
                </a:moveTo>
                <a:lnTo>
                  <a:pt x="4248023" y="213702"/>
                </a:lnTo>
                <a:lnTo>
                  <a:pt x="4246600" y="173139"/>
                </a:lnTo>
                <a:lnTo>
                  <a:pt x="4235310" y="108864"/>
                </a:lnTo>
                <a:lnTo>
                  <a:pt x="4197972" y="50253"/>
                </a:lnTo>
                <a:lnTo>
                  <a:pt x="4139374" y="12915"/>
                </a:lnTo>
                <a:lnTo>
                  <a:pt x="4075099" y="1612"/>
                </a:lnTo>
                <a:lnTo>
                  <a:pt x="4035018" y="203"/>
                </a:lnTo>
                <a:lnTo>
                  <a:pt x="3984714" y="0"/>
                </a:lnTo>
                <a:lnTo>
                  <a:pt x="2960725" y="0"/>
                </a:lnTo>
                <a:lnTo>
                  <a:pt x="2909735" y="203"/>
                </a:lnTo>
                <a:lnTo>
                  <a:pt x="2869323" y="1612"/>
                </a:lnTo>
                <a:lnTo>
                  <a:pt x="2804896" y="12915"/>
                </a:lnTo>
                <a:lnTo>
                  <a:pt x="2746286" y="50253"/>
                </a:lnTo>
                <a:lnTo>
                  <a:pt x="2708948" y="108864"/>
                </a:lnTo>
                <a:lnTo>
                  <a:pt x="2697645" y="173291"/>
                </a:lnTo>
                <a:lnTo>
                  <a:pt x="2696235" y="213207"/>
                </a:lnTo>
                <a:lnTo>
                  <a:pt x="2696032" y="263512"/>
                </a:lnTo>
                <a:lnTo>
                  <a:pt x="2696045" y="377456"/>
                </a:lnTo>
                <a:lnTo>
                  <a:pt x="2696235" y="427266"/>
                </a:lnTo>
                <a:lnTo>
                  <a:pt x="2697670" y="467829"/>
                </a:lnTo>
                <a:lnTo>
                  <a:pt x="2708948" y="532117"/>
                </a:lnTo>
                <a:lnTo>
                  <a:pt x="2746286" y="590715"/>
                </a:lnTo>
                <a:lnTo>
                  <a:pt x="2804896" y="628053"/>
                </a:lnTo>
                <a:lnTo>
                  <a:pt x="2869171" y="639356"/>
                </a:lnTo>
                <a:lnTo>
                  <a:pt x="2909239" y="640765"/>
                </a:lnTo>
                <a:lnTo>
                  <a:pt x="2959557" y="640969"/>
                </a:lnTo>
                <a:lnTo>
                  <a:pt x="3983545" y="640969"/>
                </a:lnTo>
                <a:lnTo>
                  <a:pt x="4034523" y="640765"/>
                </a:lnTo>
                <a:lnTo>
                  <a:pt x="4074947" y="639356"/>
                </a:lnTo>
                <a:lnTo>
                  <a:pt x="4139374" y="628053"/>
                </a:lnTo>
                <a:lnTo>
                  <a:pt x="4197972" y="590715"/>
                </a:lnTo>
                <a:lnTo>
                  <a:pt x="4235310" y="532117"/>
                </a:lnTo>
                <a:lnTo>
                  <a:pt x="4246626" y="467690"/>
                </a:lnTo>
                <a:lnTo>
                  <a:pt x="4248023" y="427761"/>
                </a:lnTo>
                <a:lnTo>
                  <a:pt x="4248226" y="377456"/>
                </a:lnTo>
                <a:lnTo>
                  <a:pt x="4248226" y="263512"/>
                </a:lnTo>
                <a:close/>
              </a:path>
              <a:path w="4260215" h="1605915">
                <a:moveTo>
                  <a:pt x="4259846" y="1311808"/>
                </a:moveTo>
                <a:lnTo>
                  <a:pt x="4259834" y="1258138"/>
                </a:lnTo>
                <a:lnTo>
                  <a:pt x="4259618" y="1202626"/>
                </a:lnTo>
                <a:lnTo>
                  <a:pt x="4258043" y="1157579"/>
                </a:lnTo>
                <a:lnTo>
                  <a:pt x="4245445" y="1085786"/>
                </a:lnTo>
                <a:lnTo>
                  <a:pt x="4228096" y="1050671"/>
                </a:lnTo>
                <a:lnTo>
                  <a:pt x="4203839" y="1020483"/>
                </a:lnTo>
                <a:lnTo>
                  <a:pt x="4173664" y="996226"/>
                </a:lnTo>
                <a:lnTo>
                  <a:pt x="4138536" y="978877"/>
                </a:lnTo>
                <a:lnTo>
                  <a:pt x="4066908" y="966279"/>
                </a:lnTo>
                <a:lnTo>
                  <a:pt x="4022255" y="964704"/>
                </a:lnTo>
                <a:lnTo>
                  <a:pt x="3966197" y="964488"/>
                </a:lnTo>
                <a:lnTo>
                  <a:pt x="294957" y="964488"/>
                </a:lnTo>
                <a:lnTo>
                  <a:pt x="238137" y="964704"/>
                </a:lnTo>
                <a:lnTo>
                  <a:pt x="193090" y="966279"/>
                </a:lnTo>
                <a:lnTo>
                  <a:pt x="121310" y="978877"/>
                </a:lnTo>
                <a:lnTo>
                  <a:pt x="86182" y="996226"/>
                </a:lnTo>
                <a:lnTo>
                  <a:pt x="55994" y="1020483"/>
                </a:lnTo>
                <a:lnTo>
                  <a:pt x="31737" y="1050671"/>
                </a:lnTo>
                <a:lnTo>
                  <a:pt x="14389" y="1085786"/>
                </a:lnTo>
                <a:lnTo>
                  <a:pt x="1803" y="1157414"/>
                </a:lnTo>
                <a:lnTo>
                  <a:pt x="228" y="1202067"/>
                </a:lnTo>
                <a:lnTo>
                  <a:pt x="0" y="1258138"/>
                </a:lnTo>
                <a:lnTo>
                  <a:pt x="0" y="1311808"/>
                </a:lnTo>
                <a:lnTo>
                  <a:pt x="228" y="1367307"/>
                </a:lnTo>
                <a:lnTo>
                  <a:pt x="1803" y="1412354"/>
                </a:lnTo>
                <a:lnTo>
                  <a:pt x="14389" y="1484147"/>
                </a:lnTo>
                <a:lnTo>
                  <a:pt x="31737" y="1519275"/>
                </a:lnTo>
                <a:lnTo>
                  <a:pt x="55994" y="1549450"/>
                </a:lnTo>
                <a:lnTo>
                  <a:pt x="86182" y="1573720"/>
                </a:lnTo>
                <a:lnTo>
                  <a:pt x="121310" y="1591056"/>
                </a:lnTo>
                <a:lnTo>
                  <a:pt x="192938" y="1603654"/>
                </a:lnTo>
                <a:lnTo>
                  <a:pt x="237591" y="1605229"/>
                </a:lnTo>
                <a:lnTo>
                  <a:pt x="293649" y="1605457"/>
                </a:lnTo>
                <a:lnTo>
                  <a:pt x="3964889" y="1605457"/>
                </a:lnTo>
                <a:lnTo>
                  <a:pt x="4021696" y="1605229"/>
                </a:lnTo>
                <a:lnTo>
                  <a:pt x="4066743" y="1603654"/>
                </a:lnTo>
                <a:lnTo>
                  <a:pt x="4138536" y="1591056"/>
                </a:lnTo>
                <a:lnTo>
                  <a:pt x="4173664" y="1573720"/>
                </a:lnTo>
                <a:lnTo>
                  <a:pt x="4203839" y="1549450"/>
                </a:lnTo>
                <a:lnTo>
                  <a:pt x="4228096" y="1519275"/>
                </a:lnTo>
                <a:lnTo>
                  <a:pt x="4245445" y="1484147"/>
                </a:lnTo>
                <a:lnTo>
                  <a:pt x="4258043" y="1412519"/>
                </a:lnTo>
                <a:lnTo>
                  <a:pt x="4259618" y="1367866"/>
                </a:lnTo>
                <a:lnTo>
                  <a:pt x="4259846" y="1311808"/>
                </a:lnTo>
                <a:close/>
              </a:path>
            </a:pathLst>
          </a:custGeom>
          <a:solidFill>
            <a:srgbClr val="288972"/>
          </a:solidFill>
        </p:spPr>
        <p:txBody>
          <a:bodyPr wrap="square" lIns="0" tIns="0" rIns="0" bIns="0" rtlCol="0"/>
          <a:lstStyle/>
          <a:p>
            <a:endParaRPr/>
          </a:p>
        </p:txBody>
      </p:sp>
      <p:sp>
        <p:nvSpPr>
          <p:cNvPr id="17" name="object 17"/>
          <p:cNvSpPr txBox="1"/>
          <p:nvPr/>
        </p:nvSpPr>
        <p:spPr>
          <a:xfrm>
            <a:off x="2438400" y="7404100"/>
            <a:ext cx="2468245" cy="1356360"/>
          </a:xfrm>
          <a:prstGeom prst="rect">
            <a:avLst/>
          </a:prstGeom>
        </p:spPr>
        <p:txBody>
          <a:bodyPr vert="horz" wrap="square" lIns="0" tIns="12700" rIns="0" bIns="0" rtlCol="0">
            <a:spAutoFit/>
          </a:bodyPr>
          <a:lstStyle/>
          <a:p>
            <a:pPr marL="1574800">
              <a:lnSpc>
                <a:spcPct val="100000"/>
              </a:lnSpc>
              <a:spcBef>
                <a:spcPts val="100"/>
              </a:spcBef>
            </a:pPr>
            <a:r>
              <a:rPr sz="2400" spc="25" dirty="0">
                <a:solidFill>
                  <a:srgbClr val="FFFFFF"/>
                </a:solidFill>
                <a:latin typeface="Arial MT"/>
                <a:cs typeface="Arial MT"/>
              </a:rPr>
              <a:t>Admin</a:t>
            </a:r>
            <a:endParaRPr sz="2400">
              <a:latin typeface="Arial MT"/>
              <a:cs typeface="Arial MT"/>
            </a:endParaRPr>
          </a:p>
          <a:p>
            <a:pPr>
              <a:lnSpc>
                <a:spcPct val="100000"/>
              </a:lnSpc>
            </a:pPr>
            <a:endParaRPr sz="2400">
              <a:latin typeface="Arial MT"/>
              <a:cs typeface="Arial MT"/>
            </a:endParaRPr>
          </a:p>
          <a:p>
            <a:pPr marL="12700">
              <a:lnSpc>
                <a:spcPct val="100000"/>
              </a:lnSpc>
              <a:spcBef>
                <a:spcPts val="1960"/>
              </a:spcBef>
            </a:pPr>
            <a:r>
              <a:rPr sz="2400" spc="15" dirty="0">
                <a:solidFill>
                  <a:srgbClr val="FFFFFF"/>
                </a:solidFill>
                <a:latin typeface="Arial MT"/>
                <a:cs typeface="Arial MT"/>
              </a:rPr>
              <a:t>Database</a:t>
            </a:r>
            <a:endParaRPr sz="2400">
              <a:latin typeface="Arial MT"/>
              <a:cs typeface="Arial MT"/>
            </a:endParaRPr>
          </a:p>
        </p:txBody>
      </p:sp>
      <p:grpSp>
        <p:nvGrpSpPr>
          <p:cNvPr id="18" name="object 18"/>
          <p:cNvGrpSpPr/>
          <p:nvPr/>
        </p:nvGrpSpPr>
        <p:grpSpPr>
          <a:xfrm>
            <a:off x="1880887" y="2916116"/>
            <a:ext cx="2680970" cy="5466080"/>
            <a:chOff x="1880887" y="2916116"/>
            <a:chExt cx="2680970" cy="5466080"/>
          </a:xfrm>
        </p:grpSpPr>
        <p:sp>
          <p:nvSpPr>
            <p:cNvPr id="19" name="object 19"/>
            <p:cNvSpPr/>
            <p:nvPr/>
          </p:nvSpPr>
          <p:spPr>
            <a:xfrm>
              <a:off x="1987567" y="3104077"/>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0" name="object 20"/>
            <p:cNvSpPr/>
            <p:nvPr/>
          </p:nvSpPr>
          <p:spPr>
            <a:xfrm>
              <a:off x="1880887" y="2916116"/>
              <a:ext cx="213360" cy="213360"/>
            </a:xfrm>
            <a:custGeom>
              <a:avLst/>
              <a:gdLst/>
              <a:ahLst/>
              <a:cxnLst/>
              <a:rect l="l" t="t" r="r" b="b"/>
              <a:pathLst>
                <a:path w="213360" h="213360">
                  <a:moveTo>
                    <a:pt x="106679" y="0"/>
                  </a:moveTo>
                  <a:lnTo>
                    <a:pt x="0" y="213359"/>
                  </a:lnTo>
                  <a:lnTo>
                    <a:pt x="213359" y="213359"/>
                  </a:lnTo>
                  <a:lnTo>
                    <a:pt x="106679" y="0"/>
                  </a:lnTo>
                  <a:close/>
                </a:path>
              </a:pathLst>
            </a:custGeom>
            <a:solidFill>
              <a:srgbClr val="FFFFFF"/>
            </a:solidFill>
          </p:spPr>
          <p:txBody>
            <a:bodyPr wrap="square" lIns="0" tIns="0" rIns="0" bIns="0" rtlCol="0"/>
            <a:lstStyle/>
            <a:p>
              <a:endParaRPr/>
            </a:p>
          </p:txBody>
        </p:sp>
        <p:sp>
          <p:nvSpPr>
            <p:cNvPr id="21" name="object 21"/>
            <p:cNvSpPr/>
            <p:nvPr/>
          </p:nvSpPr>
          <p:spPr>
            <a:xfrm>
              <a:off x="1987567" y="4134574"/>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2" name="object 22"/>
            <p:cNvSpPr/>
            <p:nvPr/>
          </p:nvSpPr>
          <p:spPr>
            <a:xfrm>
              <a:off x="1880887" y="3946613"/>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23" name="object 23"/>
            <p:cNvSpPr/>
            <p:nvPr/>
          </p:nvSpPr>
          <p:spPr>
            <a:xfrm>
              <a:off x="4227313" y="3946613"/>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4" name="object 24"/>
            <p:cNvSpPr/>
            <p:nvPr/>
          </p:nvSpPr>
          <p:spPr>
            <a:xfrm>
              <a:off x="4120632" y="4249418"/>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25" name="object 25"/>
            <p:cNvSpPr/>
            <p:nvPr/>
          </p:nvSpPr>
          <p:spPr>
            <a:xfrm>
              <a:off x="4227313" y="2916116"/>
              <a:ext cx="0" cy="328295"/>
            </a:xfrm>
            <a:custGeom>
              <a:avLst/>
              <a:gdLst/>
              <a:ahLst/>
              <a:cxnLst/>
              <a:rect l="l" t="t" r="r" b="b"/>
              <a:pathLst>
                <a:path h="328294">
                  <a:moveTo>
                    <a:pt x="0" y="0"/>
                  </a:moveTo>
                  <a:lnTo>
                    <a:pt x="0" y="328204"/>
                  </a:lnTo>
                </a:path>
              </a:pathLst>
            </a:custGeom>
            <a:ln w="50800">
              <a:solidFill>
                <a:srgbClr val="FFFFFF"/>
              </a:solidFill>
            </a:ln>
          </p:spPr>
          <p:txBody>
            <a:bodyPr wrap="square" lIns="0" tIns="0" rIns="0" bIns="0" rtlCol="0"/>
            <a:lstStyle/>
            <a:p>
              <a:endParaRPr/>
            </a:p>
          </p:txBody>
        </p:sp>
        <p:sp>
          <p:nvSpPr>
            <p:cNvPr id="26" name="object 26"/>
            <p:cNvSpPr/>
            <p:nvPr/>
          </p:nvSpPr>
          <p:spPr>
            <a:xfrm>
              <a:off x="4120632" y="3218921"/>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27" name="object 27"/>
            <p:cNvSpPr/>
            <p:nvPr/>
          </p:nvSpPr>
          <p:spPr>
            <a:xfrm>
              <a:off x="4454560" y="6895939"/>
              <a:ext cx="0" cy="302895"/>
            </a:xfrm>
            <a:custGeom>
              <a:avLst/>
              <a:gdLst/>
              <a:ahLst/>
              <a:cxnLst/>
              <a:rect l="l" t="t" r="r" b="b"/>
              <a:pathLst>
                <a:path h="302895">
                  <a:moveTo>
                    <a:pt x="0" y="0"/>
                  </a:moveTo>
                  <a:lnTo>
                    <a:pt x="0" y="302804"/>
                  </a:lnTo>
                </a:path>
              </a:pathLst>
            </a:custGeom>
            <a:ln w="50800">
              <a:solidFill>
                <a:srgbClr val="A6AAA9"/>
              </a:solidFill>
            </a:ln>
          </p:spPr>
          <p:txBody>
            <a:bodyPr wrap="square" lIns="0" tIns="0" rIns="0" bIns="0" rtlCol="0"/>
            <a:lstStyle/>
            <a:p>
              <a:endParaRPr/>
            </a:p>
          </p:txBody>
        </p:sp>
        <p:sp>
          <p:nvSpPr>
            <p:cNvPr id="28" name="object 28"/>
            <p:cNvSpPr/>
            <p:nvPr/>
          </p:nvSpPr>
          <p:spPr>
            <a:xfrm>
              <a:off x="4347880" y="717334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29" name="object 29"/>
            <p:cNvSpPr/>
            <p:nvPr/>
          </p:nvSpPr>
          <p:spPr>
            <a:xfrm>
              <a:off x="4454560" y="7878198"/>
              <a:ext cx="0" cy="315595"/>
            </a:xfrm>
            <a:custGeom>
              <a:avLst/>
              <a:gdLst/>
              <a:ahLst/>
              <a:cxnLst/>
              <a:rect l="l" t="t" r="r" b="b"/>
              <a:pathLst>
                <a:path h="315595">
                  <a:moveTo>
                    <a:pt x="0" y="0"/>
                  </a:moveTo>
                  <a:lnTo>
                    <a:pt x="0" y="315504"/>
                  </a:lnTo>
                </a:path>
              </a:pathLst>
            </a:custGeom>
            <a:ln w="50800">
              <a:solidFill>
                <a:srgbClr val="A6AAA9"/>
              </a:solidFill>
            </a:ln>
          </p:spPr>
          <p:txBody>
            <a:bodyPr wrap="square" lIns="0" tIns="0" rIns="0" bIns="0" rtlCol="0"/>
            <a:lstStyle/>
            <a:p>
              <a:endParaRPr/>
            </a:p>
          </p:txBody>
        </p:sp>
        <p:sp>
          <p:nvSpPr>
            <p:cNvPr id="30" name="object 30"/>
            <p:cNvSpPr/>
            <p:nvPr/>
          </p:nvSpPr>
          <p:spPr>
            <a:xfrm>
              <a:off x="4347880" y="816830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1" name="object 31"/>
            <p:cNvSpPr/>
            <p:nvPr/>
          </p:nvSpPr>
          <p:spPr>
            <a:xfrm>
              <a:off x="3115363" y="6908641"/>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2" name="object 32"/>
            <p:cNvSpPr/>
            <p:nvPr/>
          </p:nvSpPr>
          <p:spPr>
            <a:xfrm>
              <a:off x="3008683" y="8079791"/>
              <a:ext cx="213360" cy="213360"/>
            </a:xfrm>
            <a:custGeom>
              <a:avLst/>
              <a:gdLst/>
              <a:ahLst/>
              <a:cxnLst/>
              <a:rect l="l" t="t" r="r" b="b"/>
              <a:pathLst>
                <a:path w="213360" h="213359">
                  <a:moveTo>
                    <a:pt x="213359" y="0"/>
                  </a:moveTo>
                  <a:lnTo>
                    <a:pt x="0" y="0"/>
                  </a:lnTo>
                  <a:lnTo>
                    <a:pt x="106680" y="213359"/>
                  </a:lnTo>
                  <a:lnTo>
                    <a:pt x="213359" y="0"/>
                  </a:lnTo>
                  <a:close/>
                </a:path>
              </a:pathLst>
            </a:custGeom>
            <a:solidFill>
              <a:srgbClr val="FFFFFF"/>
            </a:solidFill>
          </p:spPr>
          <p:txBody>
            <a:bodyPr wrap="square" lIns="0" tIns="0" rIns="0" bIns="0" rtlCol="0"/>
            <a:lstStyle/>
            <a:p>
              <a:endParaRPr/>
            </a:p>
          </p:txBody>
        </p:sp>
        <p:sp>
          <p:nvSpPr>
            <p:cNvPr id="33" name="object 33"/>
            <p:cNvSpPr/>
            <p:nvPr/>
          </p:nvSpPr>
          <p:spPr>
            <a:xfrm>
              <a:off x="1987567" y="7058499"/>
              <a:ext cx="0" cy="1235075"/>
            </a:xfrm>
            <a:custGeom>
              <a:avLst/>
              <a:gdLst/>
              <a:ahLst/>
              <a:cxnLst/>
              <a:rect l="l" t="t" r="r" b="b"/>
              <a:pathLst>
                <a:path h="1235075">
                  <a:moveTo>
                    <a:pt x="0" y="0"/>
                  </a:moveTo>
                  <a:lnTo>
                    <a:pt x="0" y="1234651"/>
                  </a:lnTo>
                </a:path>
              </a:pathLst>
            </a:custGeom>
            <a:ln w="50800">
              <a:solidFill>
                <a:srgbClr val="FFFFFF"/>
              </a:solidFill>
            </a:ln>
          </p:spPr>
          <p:txBody>
            <a:bodyPr wrap="square" lIns="0" tIns="0" rIns="0" bIns="0" rtlCol="0"/>
            <a:lstStyle/>
            <a:p>
              <a:endParaRPr/>
            </a:p>
          </p:txBody>
        </p:sp>
        <p:sp>
          <p:nvSpPr>
            <p:cNvPr id="34" name="object 34"/>
            <p:cNvSpPr/>
            <p:nvPr/>
          </p:nvSpPr>
          <p:spPr>
            <a:xfrm>
              <a:off x="1880887" y="6870539"/>
              <a:ext cx="213360" cy="213360"/>
            </a:xfrm>
            <a:custGeom>
              <a:avLst/>
              <a:gdLst/>
              <a:ahLst/>
              <a:cxnLst/>
              <a:rect l="l" t="t" r="r" b="b"/>
              <a:pathLst>
                <a:path w="213360" h="213359">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5" name="object 35"/>
            <p:cNvSpPr/>
            <p:nvPr/>
          </p:nvSpPr>
          <p:spPr>
            <a:xfrm>
              <a:off x="1987567" y="5160019"/>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6" name="object 36"/>
            <p:cNvSpPr/>
            <p:nvPr/>
          </p:nvSpPr>
          <p:spPr>
            <a:xfrm>
              <a:off x="1880887" y="4972058"/>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7" name="object 37"/>
            <p:cNvSpPr/>
            <p:nvPr/>
          </p:nvSpPr>
          <p:spPr>
            <a:xfrm>
              <a:off x="3115363" y="4989640"/>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8" name="object 38"/>
            <p:cNvSpPr/>
            <p:nvPr/>
          </p:nvSpPr>
          <p:spPr>
            <a:xfrm>
              <a:off x="3008683" y="6160791"/>
              <a:ext cx="213360" cy="213360"/>
            </a:xfrm>
            <a:custGeom>
              <a:avLst/>
              <a:gdLst/>
              <a:ahLst/>
              <a:cxnLst/>
              <a:rect l="l" t="t" r="r" b="b"/>
              <a:pathLst>
                <a:path w="213360" h="213360">
                  <a:moveTo>
                    <a:pt x="213359" y="0"/>
                  </a:moveTo>
                  <a:lnTo>
                    <a:pt x="0" y="0"/>
                  </a:lnTo>
                  <a:lnTo>
                    <a:pt x="106680" y="213360"/>
                  </a:lnTo>
                  <a:lnTo>
                    <a:pt x="213359" y="0"/>
                  </a:lnTo>
                  <a:close/>
                </a:path>
              </a:pathLst>
            </a:custGeom>
            <a:solidFill>
              <a:srgbClr val="FFFFFF"/>
            </a:solidFill>
          </p:spPr>
          <p:txBody>
            <a:bodyPr wrap="square" lIns="0" tIns="0" rIns="0" bIns="0" rtlCol="0"/>
            <a:lstStyle/>
            <a:p>
              <a:endParaRPr/>
            </a:p>
          </p:txBody>
        </p:sp>
        <p:sp>
          <p:nvSpPr>
            <p:cNvPr id="39" name="object 39"/>
            <p:cNvSpPr/>
            <p:nvPr/>
          </p:nvSpPr>
          <p:spPr>
            <a:xfrm>
              <a:off x="4454560" y="5961038"/>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0" name="object 40"/>
            <p:cNvSpPr/>
            <p:nvPr/>
          </p:nvSpPr>
          <p:spPr>
            <a:xfrm>
              <a:off x="4347880" y="6200341"/>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sp>
          <p:nvSpPr>
            <p:cNvPr id="41" name="object 41"/>
            <p:cNvSpPr/>
            <p:nvPr/>
          </p:nvSpPr>
          <p:spPr>
            <a:xfrm>
              <a:off x="4454560" y="4953109"/>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2" name="object 42"/>
            <p:cNvSpPr/>
            <p:nvPr/>
          </p:nvSpPr>
          <p:spPr>
            <a:xfrm>
              <a:off x="4347880" y="5192413"/>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grpSp>
      <p:sp>
        <p:nvSpPr>
          <p:cNvPr id="44" name="object 44"/>
          <p:cNvSpPr txBox="1"/>
          <p:nvPr/>
        </p:nvSpPr>
        <p:spPr>
          <a:xfrm>
            <a:off x="6072022" y="1812925"/>
            <a:ext cx="6213475" cy="1997075"/>
          </a:xfrm>
          <a:prstGeom prst="rect">
            <a:avLst/>
          </a:prstGeom>
        </p:spPr>
        <p:txBody>
          <a:bodyPr vert="horz" wrap="square" lIns="0" tIns="346075" rIns="0" bIns="0" rtlCol="0">
            <a:spAutoFit/>
          </a:bodyPr>
          <a:lstStyle/>
          <a:p>
            <a:pPr marR="154940" algn="ctr">
              <a:lnSpc>
                <a:spcPct val="100000"/>
              </a:lnSpc>
              <a:spcBef>
                <a:spcPts val="2725"/>
              </a:spcBef>
            </a:pPr>
            <a:r>
              <a:rPr sz="5000" spc="-5" dirty="0">
                <a:solidFill>
                  <a:srgbClr val="FFFFFF"/>
                </a:solidFill>
                <a:latin typeface="Arial MT"/>
                <a:cs typeface="Arial MT"/>
              </a:rPr>
              <a:t>Form</a:t>
            </a:r>
            <a:endParaRPr sz="5000" dirty="0">
              <a:latin typeface="Arial MT"/>
              <a:cs typeface="Arial MT"/>
            </a:endParaRPr>
          </a:p>
          <a:p>
            <a:pPr marL="12700">
              <a:lnSpc>
                <a:spcPct val="100000"/>
              </a:lnSpc>
              <a:spcBef>
                <a:spcPts val="2100"/>
              </a:spcBef>
              <a:tabLst>
                <a:tab pos="5015230" algn="l"/>
              </a:tabLst>
            </a:pPr>
            <a:r>
              <a:rPr sz="4000" dirty="0">
                <a:solidFill>
                  <a:srgbClr val="FFFF00"/>
                </a:solidFill>
                <a:latin typeface="Arial MT"/>
                <a:cs typeface="Arial MT"/>
              </a:rPr>
              <a:t>H</a:t>
            </a:r>
            <a:r>
              <a:rPr sz="4000" spc="-5" dirty="0">
                <a:solidFill>
                  <a:srgbClr val="FFFF00"/>
                </a:solidFill>
                <a:latin typeface="Arial MT"/>
                <a:cs typeface="Arial MT"/>
              </a:rPr>
              <a:t>T</a:t>
            </a:r>
            <a:r>
              <a:rPr sz="4000" dirty="0">
                <a:solidFill>
                  <a:srgbClr val="FFFF00"/>
                </a:solidFill>
                <a:latin typeface="Arial MT"/>
                <a:cs typeface="Arial MT"/>
              </a:rPr>
              <a:t>ML</a:t>
            </a:r>
            <a:r>
              <a:rPr sz="4000" spc="-150" dirty="0">
                <a:solidFill>
                  <a:srgbClr val="FFFF00"/>
                </a:solidFill>
                <a:latin typeface="Arial MT"/>
                <a:cs typeface="Arial MT"/>
              </a:rPr>
              <a:t> </a:t>
            </a:r>
            <a:r>
              <a:rPr sz="4000" spc="-5" dirty="0">
                <a:solidFill>
                  <a:srgbClr val="FFFF00"/>
                </a:solidFill>
                <a:latin typeface="Arial MT"/>
                <a:cs typeface="Arial MT"/>
              </a:rPr>
              <a:t>F</a:t>
            </a:r>
            <a:r>
              <a:rPr sz="4000" dirty="0">
                <a:solidFill>
                  <a:srgbClr val="FFFF00"/>
                </a:solidFill>
                <a:latin typeface="Arial MT"/>
                <a:cs typeface="Arial MT"/>
              </a:rPr>
              <a:t>o</a:t>
            </a:r>
            <a:r>
              <a:rPr sz="4000" spc="-5" dirty="0">
                <a:solidFill>
                  <a:srgbClr val="FFFF00"/>
                </a:solidFill>
                <a:latin typeface="Arial MT"/>
                <a:cs typeface="Arial MT"/>
              </a:rPr>
              <a:t>r</a:t>
            </a:r>
            <a:r>
              <a:rPr sz="4000" dirty="0">
                <a:solidFill>
                  <a:srgbClr val="FFFF00"/>
                </a:solidFill>
                <a:latin typeface="Arial MT"/>
                <a:cs typeface="Arial MT"/>
              </a:rPr>
              <a:t>m</a:t>
            </a:r>
            <a:r>
              <a:rPr sz="4000" spc="-5" dirty="0">
                <a:solidFill>
                  <a:srgbClr val="FFFF00"/>
                </a:solidFill>
                <a:latin typeface="Arial MT"/>
                <a:cs typeface="Arial MT"/>
              </a:rPr>
              <a:t> </a:t>
            </a:r>
            <a:r>
              <a:rPr sz="4000" dirty="0">
                <a:solidFill>
                  <a:srgbClr val="FFFF00"/>
                </a:solidFill>
                <a:latin typeface="Arial MT"/>
                <a:cs typeface="Arial MT"/>
              </a:rPr>
              <a:t>≠</a:t>
            </a:r>
            <a:r>
              <a:rPr sz="4000" spc="-5" dirty="0">
                <a:solidFill>
                  <a:srgbClr val="FFFF00"/>
                </a:solidFill>
                <a:latin typeface="Arial MT"/>
                <a:cs typeface="Arial MT"/>
              </a:rPr>
              <a:t> </a:t>
            </a:r>
            <a:r>
              <a:rPr sz="4000" dirty="0">
                <a:solidFill>
                  <a:srgbClr val="FFFF00"/>
                </a:solidFill>
                <a:latin typeface="Arial MT"/>
                <a:cs typeface="Arial MT"/>
              </a:rPr>
              <a:t>Django	</a:t>
            </a:r>
            <a:r>
              <a:rPr sz="4000" spc="-5" dirty="0">
                <a:solidFill>
                  <a:srgbClr val="FFFF00"/>
                </a:solidFill>
                <a:latin typeface="Arial MT"/>
                <a:cs typeface="Arial MT"/>
              </a:rPr>
              <a:t>F</a:t>
            </a:r>
            <a:r>
              <a:rPr sz="4000" dirty="0">
                <a:solidFill>
                  <a:srgbClr val="FFFF00"/>
                </a:solidFill>
                <a:latin typeface="Arial MT"/>
                <a:cs typeface="Arial MT"/>
              </a:rPr>
              <a:t>orm</a:t>
            </a:r>
          </a:p>
        </p:txBody>
      </p:sp>
      <p:sp>
        <p:nvSpPr>
          <p:cNvPr id="45" name="object 45"/>
          <p:cNvSpPr txBox="1"/>
          <p:nvPr/>
        </p:nvSpPr>
        <p:spPr>
          <a:xfrm>
            <a:off x="6629400" y="4185782"/>
            <a:ext cx="4673600" cy="1582484"/>
          </a:xfrm>
          <a:prstGeom prst="rect">
            <a:avLst/>
          </a:prstGeom>
        </p:spPr>
        <p:txBody>
          <a:bodyPr vert="horz" wrap="square" lIns="0" tIns="195580" rIns="0" bIns="0" rtlCol="0">
            <a:spAutoFit/>
          </a:bodyPr>
          <a:lstStyle/>
          <a:p>
            <a:pPr marL="963930" algn="ctr">
              <a:lnSpc>
                <a:spcPct val="100000"/>
              </a:lnSpc>
              <a:spcBef>
                <a:spcPts val="1540"/>
              </a:spcBef>
            </a:pPr>
            <a:r>
              <a:rPr sz="4300" spc="-5" dirty="0">
                <a:solidFill>
                  <a:schemeClr val="bg1"/>
                </a:solidFill>
                <a:latin typeface="Arial MT"/>
                <a:cs typeface="Arial MT"/>
              </a:rPr>
              <a:t>Django</a:t>
            </a:r>
            <a:r>
              <a:rPr sz="4300" spc="-60" dirty="0">
                <a:solidFill>
                  <a:schemeClr val="bg1"/>
                </a:solidFill>
                <a:latin typeface="Arial MT"/>
                <a:cs typeface="Arial MT"/>
              </a:rPr>
              <a:t> </a:t>
            </a:r>
            <a:r>
              <a:rPr sz="4300" spc="-5" dirty="0">
                <a:solidFill>
                  <a:schemeClr val="bg1"/>
                </a:solidFill>
                <a:latin typeface="Arial MT"/>
                <a:cs typeface="Arial MT"/>
              </a:rPr>
              <a:t>Form</a:t>
            </a:r>
            <a:endParaRPr sz="4300" dirty="0">
              <a:solidFill>
                <a:schemeClr val="bg1"/>
              </a:solidFill>
              <a:latin typeface="Arial MT"/>
              <a:cs typeface="Arial MT"/>
            </a:endParaRPr>
          </a:p>
          <a:p>
            <a:pPr marR="2546350" algn="ctr">
              <a:lnSpc>
                <a:spcPct val="100000"/>
              </a:lnSpc>
              <a:spcBef>
                <a:spcPts val="1240"/>
              </a:spcBef>
            </a:pPr>
            <a:r>
              <a:rPr lang="pt-BR" sz="3700" spc="-5" dirty="0">
                <a:solidFill>
                  <a:srgbClr val="FFFFFF"/>
                </a:solidFill>
                <a:latin typeface="Arial MT"/>
                <a:cs typeface="Arial MT"/>
              </a:rPr>
              <a:t>Mira em:</a:t>
            </a:r>
            <a:endParaRPr sz="3700" dirty="0">
              <a:latin typeface="Arial MT"/>
              <a:cs typeface="Arial MT"/>
            </a:endParaRPr>
          </a:p>
        </p:txBody>
      </p:sp>
      <p:sp>
        <p:nvSpPr>
          <p:cNvPr id="46" name="object 46"/>
          <p:cNvSpPr txBox="1"/>
          <p:nvPr/>
        </p:nvSpPr>
        <p:spPr>
          <a:xfrm>
            <a:off x="6571815" y="6306809"/>
            <a:ext cx="122555" cy="356870"/>
          </a:xfrm>
          <a:prstGeom prst="rect">
            <a:avLst/>
          </a:prstGeom>
        </p:spPr>
        <p:txBody>
          <a:bodyPr vert="horz" wrap="square" lIns="0" tIns="15875" rIns="0" bIns="0" rtlCol="0">
            <a:spAutoFit/>
          </a:bodyPr>
          <a:lstStyle/>
          <a:p>
            <a:pPr marL="12700">
              <a:lnSpc>
                <a:spcPct val="100000"/>
              </a:lnSpc>
              <a:spcBef>
                <a:spcPts val="125"/>
              </a:spcBef>
            </a:pPr>
            <a:r>
              <a:rPr sz="2150" spc="5" dirty="0">
                <a:solidFill>
                  <a:srgbClr val="FFFFFF"/>
                </a:solidFill>
                <a:latin typeface="Arial MT"/>
                <a:cs typeface="Arial MT"/>
              </a:rPr>
              <a:t>•</a:t>
            </a:r>
            <a:endParaRPr sz="2150">
              <a:latin typeface="Arial MT"/>
              <a:cs typeface="Arial MT"/>
            </a:endParaRPr>
          </a:p>
        </p:txBody>
      </p:sp>
      <p:sp>
        <p:nvSpPr>
          <p:cNvPr id="47" name="object 47"/>
          <p:cNvSpPr txBox="1"/>
          <p:nvPr/>
        </p:nvSpPr>
        <p:spPr>
          <a:xfrm>
            <a:off x="6571815" y="6973559"/>
            <a:ext cx="122555" cy="356870"/>
          </a:xfrm>
          <a:prstGeom prst="rect">
            <a:avLst/>
          </a:prstGeom>
        </p:spPr>
        <p:txBody>
          <a:bodyPr vert="horz" wrap="square" lIns="0" tIns="15875" rIns="0" bIns="0" rtlCol="0">
            <a:spAutoFit/>
          </a:bodyPr>
          <a:lstStyle/>
          <a:p>
            <a:pPr marL="12700">
              <a:lnSpc>
                <a:spcPct val="100000"/>
              </a:lnSpc>
              <a:spcBef>
                <a:spcPts val="125"/>
              </a:spcBef>
            </a:pPr>
            <a:r>
              <a:rPr sz="2150" spc="5" dirty="0">
                <a:solidFill>
                  <a:srgbClr val="FFFFFF"/>
                </a:solidFill>
                <a:latin typeface="Arial MT"/>
                <a:cs typeface="Arial MT"/>
              </a:rPr>
              <a:t>•</a:t>
            </a:r>
            <a:endParaRPr sz="2150">
              <a:latin typeface="Arial MT"/>
              <a:cs typeface="Arial MT"/>
            </a:endParaRPr>
          </a:p>
        </p:txBody>
      </p:sp>
      <p:sp>
        <p:nvSpPr>
          <p:cNvPr id="48" name="object 48"/>
          <p:cNvSpPr txBox="1"/>
          <p:nvPr/>
        </p:nvSpPr>
        <p:spPr>
          <a:xfrm>
            <a:off x="7029742" y="6033315"/>
            <a:ext cx="5873455" cy="1273938"/>
          </a:xfrm>
          <a:prstGeom prst="rect">
            <a:avLst/>
          </a:prstGeom>
        </p:spPr>
        <p:txBody>
          <a:bodyPr vert="horz" wrap="square" lIns="0" tIns="12700" rIns="0" bIns="0" rtlCol="0">
            <a:spAutoFit/>
          </a:bodyPr>
          <a:lstStyle/>
          <a:p>
            <a:pPr marL="12700" marR="5080">
              <a:lnSpc>
                <a:spcPct val="149400"/>
              </a:lnSpc>
              <a:spcBef>
                <a:spcPts val="100"/>
              </a:spcBef>
            </a:pPr>
            <a:r>
              <a:rPr lang="pt-BR" sz="2900" spc="-5" dirty="0">
                <a:solidFill>
                  <a:srgbClr val="FFFFFF"/>
                </a:solidFill>
                <a:latin typeface="Arial MT"/>
                <a:cs typeface="Arial MT"/>
              </a:rPr>
              <a:t>pegar dados do </a:t>
            </a:r>
            <a:r>
              <a:rPr lang="pt-BR" sz="2900" spc="-5" dirty="0" err="1">
                <a:solidFill>
                  <a:srgbClr val="FFFFFF"/>
                </a:solidFill>
                <a:latin typeface="Arial MT"/>
                <a:cs typeface="Arial MT"/>
              </a:rPr>
              <a:t>form</a:t>
            </a:r>
            <a:r>
              <a:rPr lang="pt-BR" sz="2900" spc="-5" dirty="0">
                <a:solidFill>
                  <a:srgbClr val="FFFFFF"/>
                </a:solidFill>
                <a:latin typeface="Arial MT"/>
                <a:cs typeface="Arial MT"/>
              </a:rPr>
              <a:t> HTML</a:t>
            </a:r>
          </a:p>
          <a:p>
            <a:pPr marL="12700" marR="5080">
              <a:lnSpc>
                <a:spcPct val="149400"/>
              </a:lnSpc>
              <a:spcBef>
                <a:spcPts val="100"/>
              </a:spcBef>
            </a:pPr>
            <a:r>
              <a:rPr lang="pt-BR" sz="2900" dirty="0">
                <a:solidFill>
                  <a:srgbClr val="FFFFFF"/>
                </a:solidFill>
                <a:latin typeface="Arial MT"/>
                <a:cs typeface="Arial MT"/>
              </a:rPr>
              <a:t>ajuda na conexão com o </a:t>
            </a:r>
            <a:r>
              <a:rPr sz="2900" b="1" spc="-5" dirty="0">
                <a:solidFill>
                  <a:srgbClr val="FFFFFF"/>
                </a:solidFill>
                <a:latin typeface="Arial"/>
                <a:cs typeface="Arial"/>
              </a:rPr>
              <a:t>Model</a:t>
            </a:r>
            <a:endParaRPr sz="2900" dirty="0">
              <a:latin typeface="Arial"/>
              <a:cs typeface="Arial"/>
            </a:endParaRPr>
          </a:p>
        </p:txBody>
      </p:sp>
      <p:sp>
        <p:nvSpPr>
          <p:cNvPr id="51" name="object 2">
            <a:extLst>
              <a:ext uri="{FF2B5EF4-FFF2-40B4-BE49-F238E27FC236}">
                <a16:creationId xmlns:a16="http://schemas.microsoft.com/office/drawing/2014/main" xmlns="" id="{D69DBDFB-3C93-3D31-1D90-D88132F56121}"/>
              </a:ext>
            </a:extLst>
          </p:cNvPr>
          <p:cNvSpPr txBox="1">
            <a:spLocks noGrp="1"/>
          </p:cNvSpPr>
          <p:nvPr>
            <p:ph type="title"/>
          </p:nvPr>
        </p:nvSpPr>
        <p:spPr>
          <a:xfrm>
            <a:off x="2908300" y="342900"/>
            <a:ext cx="7176134" cy="1689100"/>
          </a:xfrm>
          <a:prstGeom prst="rect">
            <a:avLst/>
          </a:prstGeom>
        </p:spPr>
        <p:txBody>
          <a:bodyPr vert="horz" wrap="square" lIns="0" tIns="12700" rIns="0" bIns="0" rtlCol="0">
            <a:spAutoFit/>
          </a:bodyPr>
          <a:lstStyle/>
          <a:p>
            <a:pPr algn="ctr">
              <a:lnSpc>
                <a:spcPts val="7930"/>
              </a:lnSpc>
              <a:spcBef>
                <a:spcPts val="100"/>
              </a:spcBef>
            </a:pPr>
            <a:r>
              <a:rPr lang="pt-BR" spc="-5" dirty="0"/>
              <a:t>Estrutura</a:t>
            </a:r>
            <a:endParaRPr dirty="0"/>
          </a:p>
          <a:p>
            <a:pPr marL="15240" algn="ctr">
              <a:lnSpc>
                <a:spcPts val="5170"/>
              </a:lnSpc>
            </a:pPr>
            <a:r>
              <a:rPr sz="4500" b="0" spc="-10" dirty="0">
                <a:latin typeface="Arial MT"/>
                <a:cs typeface="Arial MT"/>
              </a:rPr>
              <a:t>Workflow</a:t>
            </a:r>
            <a:endParaRPr sz="4500" dirty="0">
              <a:latin typeface="Arial MT"/>
              <a:cs typeface="Arial MT"/>
            </a:endParaRP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85442" y="2219013"/>
            <a:ext cx="4260215" cy="758825"/>
          </a:xfrm>
          <a:custGeom>
            <a:avLst/>
            <a:gdLst/>
            <a:ahLst/>
            <a:cxnLst/>
            <a:rect l="l" t="t" r="r" b="b"/>
            <a:pathLst>
              <a:path w="4260215" h="758825">
                <a:moveTo>
                  <a:pt x="3962914" y="0"/>
                </a:moveTo>
                <a:lnTo>
                  <a:pt x="298246" y="0"/>
                </a:lnTo>
                <a:lnTo>
                  <a:pt x="240797" y="227"/>
                </a:lnTo>
                <a:lnTo>
                  <a:pt x="195253" y="1818"/>
                </a:lnTo>
                <a:lnTo>
                  <a:pt x="157308" y="6138"/>
                </a:lnTo>
                <a:lnTo>
                  <a:pt x="87143" y="32092"/>
                </a:lnTo>
                <a:lnTo>
                  <a:pt x="56622" y="56621"/>
                </a:lnTo>
                <a:lnTo>
                  <a:pt x="32092" y="87143"/>
                </a:lnTo>
                <a:lnTo>
                  <a:pt x="14550" y="122660"/>
                </a:lnTo>
                <a:lnTo>
                  <a:pt x="1818" y="195087"/>
                </a:lnTo>
                <a:lnTo>
                  <a:pt x="227" y="240240"/>
                </a:lnTo>
                <a:lnTo>
                  <a:pt x="0" y="296925"/>
                </a:lnTo>
                <a:lnTo>
                  <a:pt x="5" y="461336"/>
                </a:lnTo>
                <a:lnTo>
                  <a:pt x="227" y="517465"/>
                </a:lnTo>
                <a:lnTo>
                  <a:pt x="1818" y="563009"/>
                </a:lnTo>
                <a:lnTo>
                  <a:pt x="6143" y="600974"/>
                </a:lnTo>
                <a:lnTo>
                  <a:pt x="32092" y="671119"/>
                </a:lnTo>
                <a:lnTo>
                  <a:pt x="56622" y="701640"/>
                </a:lnTo>
                <a:lnTo>
                  <a:pt x="87143" y="726170"/>
                </a:lnTo>
                <a:lnTo>
                  <a:pt x="122660" y="743711"/>
                </a:lnTo>
                <a:lnTo>
                  <a:pt x="195087" y="756444"/>
                </a:lnTo>
                <a:lnTo>
                  <a:pt x="240240" y="758036"/>
                </a:lnTo>
                <a:lnTo>
                  <a:pt x="296925" y="758263"/>
                </a:lnTo>
                <a:lnTo>
                  <a:pt x="3961594" y="758263"/>
                </a:lnTo>
                <a:lnTo>
                  <a:pt x="4019043" y="758036"/>
                </a:lnTo>
                <a:lnTo>
                  <a:pt x="4064587" y="756444"/>
                </a:lnTo>
                <a:lnTo>
                  <a:pt x="4102532" y="752124"/>
                </a:lnTo>
                <a:lnTo>
                  <a:pt x="4172698" y="726170"/>
                </a:lnTo>
                <a:lnTo>
                  <a:pt x="4203219" y="701640"/>
                </a:lnTo>
                <a:lnTo>
                  <a:pt x="4227748" y="671119"/>
                </a:lnTo>
                <a:lnTo>
                  <a:pt x="4245289" y="635601"/>
                </a:lnTo>
                <a:lnTo>
                  <a:pt x="4258022" y="563174"/>
                </a:lnTo>
                <a:lnTo>
                  <a:pt x="4259614" y="518022"/>
                </a:lnTo>
                <a:lnTo>
                  <a:pt x="4259841" y="461336"/>
                </a:lnTo>
                <a:lnTo>
                  <a:pt x="4259836" y="296925"/>
                </a:lnTo>
                <a:lnTo>
                  <a:pt x="4259614" y="240797"/>
                </a:lnTo>
                <a:lnTo>
                  <a:pt x="4258022" y="195252"/>
                </a:lnTo>
                <a:lnTo>
                  <a:pt x="4253697" y="157287"/>
                </a:lnTo>
                <a:lnTo>
                  <a:pt x="4227748" y="87143"/>
                </a:lnTo>
                <a:lnTo>
                  <a:pt x="4203219" y="56621"/>
                </a:lnTo>
                <a:lnTo>
                  <a:pt x="4172698" y="32092"/>
                </a:lnTo>
                <a:lnTo>
                  <a:pt x="4137181" y="14550"/>
                </a:lnTo>
                <a:lnTo>
                  <a:pt x="4064752" y="1818"/>
                </a:lnTo>
                <a:lnTo>
                  <a:pt x="4019600" y="227"/>
                </a:lnTo>
                <a:lnTo>
                  <a:pt x="3962914" y="0"/>
                </a:lnTo>
                <a:close/>
              </a:path>
            </a:pathLst>
          </a:custGeom>
          <a:solidFill>
            <a:srgbClr val="288972"/>
          </a:solidFill>
        </p:spPr>
        <p:txBody>
          <a:bodyPr wrap="square" lIns="0" tIns="0" rIns="0" bIns="0" rtlCol="0"/>
          <a:lstStyle/>
          <a:p>
            <a:endParaRPr/>
          </a:p>
        </p:txBody>
      </p:sp>
      <p:sp>
        <p:nvSpPr>
          <p:cNvPr id="4" name="object 4"/>
          <p:cNvSpPr txBox="1"/>
          <p:nvPr/>
        </p:nvSpPr>
        <p:spPr>
          <a:xfrm>
            <a:off x="2197100" y="2400300"/>
            <a:ext cx="1844039"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FFFF"/>
                </a:solidFill>
                <a:latin typeface="Arial MT"/>
                <a:cs typeface="Arial MT"/>
              </a:rPr>
              <a:t>Web</a:t>
            </a:r>
            <a:r>
              <a:rPr sz="2400" spc="-55" dirty="0">
                <a:solidFill>
                  <a:srgbClr val="FFFFFF"/>
                </a:solidFill>
                <a:latin typeface="Arial MT"/>
                <a:cs typeface="Arial MT"/>
              </a:rPr>
              <a:t> </a:t>
            </a:r>
            <a:r>
              <a:rPr sz="2400" spc="-10" dirty="0">
                <a:solidFill>
                  <a:srgbClr val="FFFFFF"/>
                </a:solidFill>
                <a:latin typeface="Arial MT"/>
                <a:cs typeface="Arial MT"/>
              </a:rPr>
              <a:t>Browser</a:t>
            </a:r>
            <a:endParaRPr sz="2400">
              <a:latin typeface="Arial MT"/>
              <a:cs typeface="Arial MT"/>
            </a:endParaRPr>
          </a:p>
        </p:txBody>
      </p:sp>
      <p:sp>
        <p:nvSpPr>
          <p:cNvPr id="5" name="object 5"/>
          <p:cNvSpPr/>
          <p:nvPr/>
        </p:nvSpPr>
        <p:spPr>
          <a:xfrm>
            <a:off x="3206642" y="3366618"/>
            <a:ext cx="2041525" cy="641350"/>
          </a:xfrm>
          <a:custGeom>
            <a:avLst/>
            <a:gdLst/>
            <a:ahLst/>
            <a:cxnLst/>
            <a:rect l="l" t="t" r="r" b="b"/>
            <a:pathLst>
              <a:path w="2041525" h="641350">
                <a:moveTo>
                  <a:pt x="1777826" y="0"/>
                </a:moveTo>
                <a:lnTo>
                  <a:pt x="264687" y="0"/>
                </a:lnTo>
                <a:lnTo>
                  <a:pt x="213702" y="201"/>
                </a:lnTo>
                <a:lnTo>
                  <a:pt x="173282" y="1614"/>
                </a:lnTo>
                <a:lnTo>
                  <a:pt x="108859"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9" y="628054"/>
                </a:lnTo>
                <a:lnTo>
                  <a:pt x="173136" y="639353"/>
                </a:lnTo>
                <a:lnTo>
                  <a:pt x="213207" y="640765"/>
                </a:lnTo>
                <a:lnTo>
                  <a:pt x="263514" y="640967"/>
                </a:lnTo>
                <a:lnTo>
                  <a:pt x="1776655" y="640967"/>
                </a:lnTo>
                <a:lnTo>
                  <a:pt x="1827639" y="640765"/>
                </a:lnTo>
                <a:lnTo>
                  <a:pt x="1868059" y="639353"/>
                </a:lnTo>
                <a:lnTo>
                  <a:pt x="1932482" y="628054"/>
                </a:lnTo>
                <a:lnTo>
                  <a:pt x="1991090" y="590717"/>
                </a:lnTo>
                <a:lnTo>
                  <a:pt x="2028427" y="532109"/>
                </a:lnTo>
                <a:lnTo>
                  <a:pt x="2039732" y="467684"/>
                </a:lnTo>
                <a:lnTo>
                  <a:pt x="2041140" y="427759"/>
                </a:lnTo>
                <a:lnTo>
                  <a:pt x="2041342" y="377452"/>
                </a:lnTo>
                <a:lnTo>
                  <a:pt x="2041337" y="263516"/>
                </a:lnTo>
                <a:lnTo>
                  <a:pt x="2041140" y="213702"/>
                </a:lnTo>
                <a:lnTo>
                  <a:pt x="2039711" y="173136"/>
                </a:lnTo>
                <a:lnTo>
                  <a:pt x="2028427" y="108859"/>
                </a:lnTo>
                <a:lnTo>
                  <a:pt x="1991090" y="50251"/>
                </a:lnTo>
                <a:lnTo>
                  <a:pt x="1932482"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6" name="object 6"/>
          <p:cNvSpPr txBox="1"/>
          <p:nvPr/>
        </p:nvSpPr>
        <p:spPr>
          <a:xfrm>
            <a:off x="3924300" y="3479800"/>
            <a:ext cx="61849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FFFFF"/>
                </a:solidFill>
                <a:latin typeface="Arial MT"/>
                <a:cs typeface="Arial MT"/>
              </a:rPr>
              <a:t>URL</a:t>
            </a:r>
            <a:endParaRPr sz="2400">
              <a:latin typeface="Arial MT"/>
              <a:cs typeface="Arial MT"/>
            </a:endParaRPr>
          </a:p>
        </p:txBody>
      </p:sp>
      <p:sp>
        <p:nvSpPr>
          <p:cNvPr id="7" name="object 7"/>
          <p:cNvSpPr/>
          <p:nvPr/>
        </p:nvSpPr>
        <p:spPr>
          <a:xfrm>
            <a:off x="966897" y="3366618"/>
            <a:ext cx="2041525" cy="641350"/>
          </a:xfrm>
          <a:custGeom>
            <a:avLst/>
            <a:gdLst/>
            <a:ahLst/>
            <a:cxnLst/>
            <a:rect l="l" t="t" r="r" b="b"/>
            <a:pathLst>
              <a:path w="2041525" h="641350">
                <a:moveTo>
                  <a:pt x="1777826" y="0"/>
                </a:moveTo>
                <a:lnTo>
                  <a:pt x="264686" y="0"/>
                </a:lnTo>
                <a:lnTo>
                  <a:pt x="213702" y="201"/>
                </a:lnTo>
                <a:lnTo>
                  <a:pt x="173282"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5" y="639353"/>
                </a:lnTo>
                <a:lnTo>
                  <a:pt x="213207" y="640765"/>
                </a:lnTo>
                <a:lnTo>
                  <a:pt x="263515" y="640967"/>
                </a:lnTo>
                <a:lnTo>
                  <a:pt x="1776654" y="640967"/>
                </a:lnTo>
                <a:lnTo>
                  <a:pt x="1827638" y="640765"/>
                </a:lnTo>
                <a:lnTo>
                  <a:pt x="1868058" y="639353"/>
                </a:lnTo>
                <a:lnTo>
                  <a:pt x="1932483" y="628054"/>
                </a:lnTo>
                <a:lnTo>
                  <a:pt x="1991090" y="590717"/>
                </a:lnTo>
                <a:lnTo>
                  <a:pt x="2028427" y="532109"/>
                </a:lnTo>
                <a:lnTo>
                  <a:pt x="2039732" y="467684"/>
                </a:lnTo>
                <a:lnTo>
                  <a:pt x="2041139" y="427759"/>
                </a:lnTo>
                <a:lnTo>
                  <a:pt x="2041341" y="377452"/>
                </a:lnTo>
                <a:lnTo>
                  <a:pt x="2041336" y="263516"/>
                </a:lnTo>
                <a:lnTo>
                  <a:pt x="2041139" y="213702"/>
                </a:lnTo>
                <a:lnTo>
                  <a:pt x="2039710" y="173136"/>
                </a:lnTo>
                <a:lnTo>
                  <a:pt x="2028427" y="108859"/>
                </a:lnTo>
                <a:lnTo>
                  <a:pt x="1991090" y="50251"/>
                </a:lnTo>
                <a:lnTo>
                  <a:pt x="1932483"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8" name="object 8"/>
          <p:cNvSpPr txBox="1"/>
          <p:nvPr/>
        </p:nvSpPr>
        <p:spPr>
          <a:xfrm>
            <a:off x="1358900" y="3479800"/>
            <a:ext cx="1262380" cy="391160"/>
          </a:xfrm>
          <a:prstGeom prst="rect">
            <a:avLst/>
          </a:prstGeom>
        </p:spPr>
        <p:txBody>
          <a:bodyPr vert="horz" wrap="square" lIns="0" tIns="12700" rIns="0" bIns="0" rtlCol="0">
            <a:spAutoFit/>
          </a:bodyPr>
          <a:lstStyle/>
          <a:p>
            <a:pPr marL="12700">
              <a:lnSpc>
                <a:spcPct val="100000"/>
              </a:lnSpc>
              <a:spcBef>
                <a:spcPts val="100"/>
              </a:spcBef>
            </a:pPr>
            <a:r>
              <a:rPr sz="2400" spc="-405" dirty="0">
                <a:solidFill>
                  <a:srgbClr val="FFFFFF"/>
                </a:solidFill>
                <a:latin typeface="Arial MT"/>
                <a:cs typeface="Arial MT"/>
              </a:rPr>
              <a:t>T</a:t>
            </a:r>
            <a:r>
              <a:rPr sz="2400" spc="15" dirty="0">
                <a:solidFill>
                  <a:srgbClr val="FFFFFF"/>
                </a:solidFill>
                <a:latin typeface="Arial MT"/>
                <a:cs typeface="Arial MT"/>
              </a:rPr>
              <a:t>emplate</a:t>
            </a:r>
            <a:endParaRPr sz="2400">
              <a:latin typeface="Arial MT"/>
              <a:cs typeface="Arial MT"/>
            </a:endParaRPr>
          </a:p>
        </p:txBody>
      </p:sp>
      <p:sp>
        <p:nvSpPr>
          <p:cNvPr id="9" name="object 9"/>
          <p:cNvSpPr/>
          <p:nvPr/>
        </p:nvSpPr>
        <p:spPr>
          <a:xfrm>
            <a:off x="985442" y="4396929"/>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8"/>
                </a:lnTo>
                <a:lnTo>
                  <a:pt x="55996" y="55997"/>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6"/>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6"/>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7"/>
                </a:lnTo>
                <a:lnTo>
                  <a:pt x="4173659" y="31738"/>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0" name="object 10"/>
          <p:cNvSpPr txBox="1"/>
          <p:nvPr/>
        </p:nvSpPr>
        <p:spPr>
          <a:xfrm>
            <a:off x="2781300" y="4508500"/>
            <a:ext cx="663575" cy="391160"/>
          </a:xfrm>
          <a:prstGeom prst="rect">
            <a:avLst/>
          </a:prstGeom>
        </p:spPr>
        <p:txBody>
          <a:bodyPr vert="horz" wrap="square" lIns="0" tIns="12700" rIns="0" bIns="0" rtlCol="0">
            <a:spAutoFit/>
          </a:bodyPr>
          <a:lstStyle/>
          <a:p>
            <a:pPr marL="12700">
              <a:lnSpc>
                <a:spcPct val="100000"/>
              </a:lnSpc>
              <a:spcBef>
                <a:spcPts val="100"/>
              </a:spcBef>
            </a:pPr>
            <a:r>
              <a:rPr sz="2400" spc="-180" dirty="0">
                <a:solidFill>
                  <a:srgbClr val="FFFFFF"/>
                </a:solidFill>
                <a:latin typeface="Arial MT"/>
                <a:cs typeface="Arial MT"/>
              </a:rPr>
              <a:t>V</a:t>
            </a:r>
            <a:r>
              <a:rPr sz="2400" spc="-5" dirty="0">
                <a:solidFill>
                  <a:srgbClr val="FFFFFF"/>
                </a:solidFill>
                <a:latin typeface="Arial MT"/>
                <a:cs typeface="Arial MT"/>
              </a:rPr>
              <a:t>iew</a:t>
            </a:r>
            <a:endParaRPr sz="2400">
              <a:latin typeface="Arial MT"/>
              <a:cs typeface="Arial MT"/>
            </a:endParaRPr>
          </a:p>
        </p:txBody>
      </p:sp>
      <p:grpSp>
        <p:nvGrpSpPr>
          <p:cNvPr id="11" name="object 11"/>
          <p:cNvGrpSpPr/>
          <p:nvPr/>
        </p:nvGrpSpPr>
        <p:grpSpPr>
          <a:xfrm>
            <a:off x="960042" y="6300496"/>
            <a:ext cx="4311015" cy="692150"/>
            <a:chOff x="960042" y="6300496"/>
            <a:chExt cx="4311015" cy="692150"/>
          </a:xfrm>
        </p:grpSpPr>
        <p:sp>
          <p:nvSpPr>
            <p:cNvPr id="12" name="object 12"/>
            <p:cNvSpPr/>
            <p:nvPr/>
          </p:nvSpPr>
          <p:spPr>
            <a:xfrm>
              <a:off x="985442" y="6325896"/>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7"/>
                  </a:lnTo>
                  <a:lnTo>
                    <a:pt x="55996" y="55996"/>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5"/>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5"/>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6"/>
                  </a:lnTo>
                  <a:lnTo>
                    <a:pt x="4173659" y="31737"/>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3" name="object 13"/>
            <p:cNvSpPr/>
            <p:nvPr/>
          </p:nvSpPr>
          <p:spPr>
            <a:xfrm>
              <a:off x="985442" y="6325896"/>
              <a:ext cx="4260215" cy="641350"/>
            </a:xfrm>
            <a:custGeom>
              <a:avLst/>
              <a:gdLst/>
              <a:ahLst/>
              <a:cxnLst/>
              <a:rect l="l" t="t" r="r" b="b"/>
              <a:pathLst>
                <a:path w="4260215" h="641350">
                  <a:moveTo>
                    <a:pt x="293648" y="0"/>
                  </a:moveTo>
                  <a:lnTo>
                    <a:pt x="3966193" y="0"/>
                  </a:lnTo>
                  <a:lnTo>
                    <a:pt x="4022253" y="224"/>
                  </a:lnTo>
                  <a:lnTo>
                    <a:pt x="4066907" y="1798"/>
                  </a:lnTo>
                  <a:lnTo>
                    <a:pt x="4138535" y="14390"/>
                  </a:lnTo>
                  <a:lnTo>
                    <a:pt x="4173659" y="31737"/>
                  </a:lnTo>
                  <a:lnTo>
                    <a:pt x="4203844" y="55996"/>
                  </a:lnTo>
                  <a:lnTo>
                    <a:pt x="4228103" y="86181"/>
                  </a:lnTo>
                  <a:lnTo>
                    <a:pt x="4245451" y="121306"/>
                  </a:lnTo>
                  <a:lnTo>
                    <a:pt x="4258042" y="193097"/>
                  </a:lnTo>
                  <a:lnTo>
                    <a:pt x="4259616" y="238138"/>
                  </a:lnTo>
                  <a:lnTo>
                    <a:pt x="4259841" y="294953"/>
                  </a:lnTo>
                  <a:lnTo>
                    <a:pt x="4259841" y="347319"/>
                  </a:lnTo>
                  <a:lnTo>
                    <a:pt x="4259616" y="403379"/>
                  </a:lnTo>
                  <a:lnTo>
                    <a:pt x="4258042" y="448033"/>
                  </a:lnTo>
                  <a:lnTo>
                    <a:pt x="4245451" y="519660"/>
                  </a:lnTo>
                  <a:lnTo>
                    <a:pt x="4228103" y="554785"/>
                  </a:lnTo>
                  <a:lnTo>
                    <a:pt x="4203844" y="584970"/>
                  </a:lnTo>
                  <a:lnTo>
                    <a:pt x="4173659" y="609229"/>
                  </a:lnTo>
                  <a:lnTo>
                    <a:pt x="4138535" y="626577"/>
                  </a:lnTo>
                  <a:lnTo>
                    <a:pt x="4066744" y="639168"/>
                  </a:lnTo>
                  <a:lnTo>
                    <a:pt x="4021702" y="640742"/>
                  </a:lnTo>
                  <a:lnTo>
                    <a:pt x="3964887" y="640967"/>
                  </a:lnTo>
                  <a:lnTo>
                    <a:pt x="293648" y="640967"/>
                  </a:lnTo>
                  <a:lnTo>
                    <a:pt x="237588" y="640742"/>
                  </a:lnTo>
                  <a:lnTo>
                    <a:pt x="192934" y="639168"/>
                  </a:lnTo>
                  <a:lnTo>
                    <a:pt x="121306" y="626577"/>
                  </a:lnTo>
                  <a:lnTo>
                    <a:pt x="86181" y="609229"/>
                  </a:lnTo>
                  <a:lnTo>
                    <a:pt x="55996" y="584970"/>
                  </a:lnTo>
                  <a:lnTo>
                    <a:pt x="31737" y="554785"/>
                  </a:lnTo>
                  <a:lnTo>
                    <a:pt x="14390" y="519660"/>
                  </a:lnTo>
                  <a:lnTo>
                    <a:pt x="1798" y="447870"/>
                  </a:lnTo>
                  <a:lnTo>
                    <a:pt x="224" y="402828"/>
                  </a:lnTo>
                  <a:lnTo>
                    <a:pt x="0" y="346013"/>
                  </a:lnTo>
                  <a:lnTo>
                    <a:pt x="0" y="293648"/>
                  </a:lnTo>
                  <a:lnTo>
                    <a:pt x="224" y="237588"/>
                  </a:lnTo>
                  <a:lnTo>
                    <a:pt x="1798" y="192934"/>
                  </a:lnTo>
                  <a:lnTo>
                    <a:pt x="14390" y="121306"/>
                  </a:lnTo>
                  <a:lnTo>
                    <a:pt x="31737" y="86181"/>
                  </a:lnTo>
                  <a:lnTo>
                    <a:pt x="55996" y="55996"/>
                  </a:lnTo>
                  <a:lnTo>
                    <a:pt x="86181" y="31737"/>
                  </a:lnTo>
                  <a:lnTo>
                    <a:pt x="121306" y="14390"/>
                  </a:lnTo>
                  <a:lnTo>
                    <a:pt x="193097" y="1798"/>
                  </a:lnTo>
                  <a:lnTo>
                    <a:pt x="238138" y="224"/>
                  </a:lnTo>
                  <a:lnTo>
                    <a:pt x="294953" y="0"/>
                  </a:lnTo>
                  <a:lnTo>
                    <a:pt x="293648" y="0"/>
                  </a:lnTo>
                  <a:close/>
                </a:path>
              </a:pathLst>
            </a:custGeom>
            <a:ln w="50800">
              <a:solidFill>
                <a:srgbClr val="FFFFFF"/>
              </a:solidFill>
            </a:ln>
          </p:spPr>
          <p:txBody>
            <a:bodyPr wrap="square" lIns="0" tIns="0" rIns="0" bIns="0" rtlCol="0"/>
            <a:lstStyle/>
            <a:p>
              <a:endParaRPr/>
            </a:p>
          </p:txBody>
        </p:sp>
      </p:grpSp>
      <p:sp>
        <p:nvSpPr>
          <p:cNvPr id="14" name="object 14"/>
          <p:cNvSpPr txBox="1"/>
          <p:nvPr/>
        </p:nvSpPr>
        <p:spPr>
          <a:xfrm>
            <a:off x="2679700" y="6451600"/>
            <a:ext cx="872490"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FF"/>
                </a:solidFill>
                <a:latin typeface="Arial MT"/>
                <a:cs typeface="Arial MT"/>
              </a:rPr>
              <a:t>Model</a:t>
            </a:r>
            <a:endParaRPr sz="2400" dirty="0">
              <a:latin typeface="Arial MT"/>
              <a:cs typeface="Arial MT"/>
            </a:endParaRPr>
          </a:p>
        </p:txBody>
      </p:sp>
      <p:sp>
        <p:nvSpPr>
          <p:cNvPr id="15" name="object 15"/>
          <p:cNvSpPr/>
          <p:nvPr/>
        </p:nvSpPr>
        <p:spPr>
          <a:xfrm>
            <a:off x="3661138" y="5361413"/>
            <a:ext cx="1586865" cy="641350"/>
          </a:xfrm>
          <a:custGeom>
            <a:avLst/>
            <a:gdLst/>
            <a:ahLst/>
            <a:cxnLst/>
            <a:rect l="l" t="t" r="r" b="b"/>
            <a:pathLst>
              <a:path w="1586864" h="641350">
                <a:moveTo>
                  <a:pt x="1323329" y="0"/>
                </a:moveTo>
                <a:lnTo>
                  <a:pt x="264687" y="0"/>
                </a:lnTo>
                <a:lnTo>
                  <a:pt x="213702" y="201"/>
                </a:lnTo>
                <a:lnTo>
                  <a:pt x="173282" y="1614"/>
                </a:lnTo>
                <a:lnTo>
                  <a:pt x="108858" y="12913"/>
                </a:lnTo>
                <a:lnTo>
                  <a:pt x="50250" y="50250"/>
                </a:lnTo>
                <a:lnTo>
                  <a:pt x="12913" y="108858"/>
                </a:lnTo>
                <a:lnTo>
                  <a:pt x="1609" y="173281"/>
                </a:lnTo>
                <a:lnTo>
                  <a:pt x="201" y="213207"/>
                </a:lnTo>
                <a:lnTo>
                  <a:pt x="0" y="263514"/>
                </a:lnTo>
                <a:lnTo>
                  <a:pt x="4" y="377451"/>
                </a:lnTo>
                <a:lnTo>
                  <a:pt x="201" y="427265"/>
                </a:lnTo>
                <a:lnTo>
                  <a:pt x="1630" y="467831"/>
                </a:lnTo>
                <a:lnTo>
                  <a:pt x="12913" y="532108"/>
                </a:lnTo>
                <a:lnTo>
                  <a:pt x="50250" y="590716"/>
                </a:lnTo>
                <a:lnTo>
                  <a:pt x="108858" y="628053"/>
                </a:lnTo>
                <a:lnTo>
                  <a:pt x="173136" y="639353"/>
                </a:lnTo>
                <a:lnTo>
                  <a:pt x="213207" y="640765"/>
                </a:lnTo>
                <a:lnTo>
                  <a:pt x="263514" y="640967"/>
                </a:lnTo>
                <a:lnTo>
                  <a:pt x="1322158" y="640967"/>
                </a:lnTo>
                <a:lnTo>
                  <a:pt x="1373143" y="640765"/>
                </a:lnTo>
                <a:lnTo>
                  <a:pt x="1413563" y="639353"/>
                </a:lnTo>
                <a:lnTo>
                  <a:pt x="1477986" y="628053"/>
                </a:lnTo>
                <a:lnTo>
                  <a:pt x="1536594" y="590716"/>
                </a:lnTo>
                <a:lnTo>
                  <a:pt x="1573931" y="532108"/>
                </a:lnTo>
                <a:lnTo>
                  <a:pt x="1585235" y="467684"/>
                </a:lnTo>
                <a:lnTo>
                  <a:pt x="1586642" y="427759"/>
                </a:lnTo>
                <a:lnTo>
                  <a:pt x="1586844" y="377451"/>
                </a:lnTo>
                <a:lnTo>
                  <a:pt x="1586840" y="263514"/>
                </a:lnTo>
                <a:lnTo>
                  <a:pt x="1586642" y="213701"/>
                </a:lnTo>
                <a:lnTo>
                  <a:pt x="1585213" y="173135"/>
                </a:lnTo>
                <a:lnTo>
                  <a:pt x="1573931" y="108858"/>
                </a:lnTo>
                <a:lnTo>
                  <a:pt x="1536594" y="50250"/>
                </a:lnTo>
                <a:lnTo>
                  <a:pt x="1477986" y="12913"/>
                </a:lnTo>
                <a:lnTo>
                  <a:pt x="1413709" y="1614"/>
                </a:lnTo>
                <a:lnTo>
                  <a:pt x="1373637" y="201"/>
                </a:lnTo>
                <a:lnTo>
                  <a:pt x="1323329" y="0"/>
                </a:lnTo>
                <a:close/>
              </a:path>
            </a:pathLst>
          </a:custGeom>
          <a:solidFill>
            <a:srgbClr val="288972"/>
          </a:solidFill>
        </p:spPr>
        <p:txBody>
          <a:bodyPr wrap="square" lIns="0" tIns="0" rIns="0" bIns="0" rtlCol="0"/>
          <a:lstStyle/>
          <a:p>
            <a:endParaRPr/>
          </a:p>
        </p:txBody>
      </p:sp>
      <p:sp>
        <p:nvSpPr>
          <p:cNvPr id="16" name="object 16"/>
          <p:cNvSpPr txBox="1"/>
          <p:nvPr/>
        </p:nvSpPr>
        <p:spPr>
          <a:xfrm>
            <a:off x="4089400" y="5473700"/>
            <a:ext cx="725805" cy="39116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FFFFFF"/>
                </a:solidFill>
                <a:latin typeface="Arial MT"/>
                <a:cs typeface="Arial MT"/>
              </a:rPr>
              <a:t>Fo</a:t>
            </a:r>
            <a:r>
              <a:rPr sz="2400" spc="10" dirty="0">
                <a:solidFill>
                  <a:srgbClr val="FFFFFF"/>
                </a:solidFill>
                <a:latin typeface="Arial MT"/>
                <a:cs typeface="Arial MT"/>
              </a:rPr>
              <a:t>r</a:t>
            </a:r>
            <a:r>
              <a:rPr sz="2400" dirty="0">
                <a:solidFill>
                  <a:srgbClr val="FFFFFF"/>
                </a:solidFill>
                <a:latin typeface="Arial MT"/>
                <a:cs typeface="Arial MT"/>
              </a:rPr>
              <a:t>m</a:t>
            </a:r>
            <a:endParaRPr sz="2400">
              <a:latin typeface="Arial MT"/>
              <a:cs typeface="Arial MT"/>
            </a:endParaRPr>
          </a:p>
        </p:txBody>
      </p:sp>
      <p:sp>
        <p:nvSpPr>
          <p:cNvPr id="17" name="object 17"/>
          <p:cNvSpPr/>
          <p:nvPr/>
        </p:nvSpPr>
        <p:spPr>
          <a:xfrm>
            <a:off x="982426" y="8254862"/>
            <a:ext cx="4260215" cy="641350"/>
          </a:xfrm>
          <a:custGeom>
            <a:avLst/>
            <a:gdLst/>
            <a:ahLst/>
            <a:cxnLst/>
            <a:rect l="l" t="t" r="r" b="b"/>
            <a:pathLst>
              <a:path w="4260215" h="641350">
                <a:moveTo>
                  <a:pt x="3966192" y="0"/>
                </a:moveTo>
                <a:lnTo>
                  <a:pt x="294953" y="0"/>
                </a:lnTo>
                <a:lnTo>
                  <a:pt x="238138" y="224"/>
                </a:lnTo>
                <a:lnTo>
                  <a:pt x="193097" y="1798"/>
                </a:lnTo>
                <a:lnTo>
                  <a:pt x="121306" y="14390"/>
                </a:lnTo>
                <a:lnTo>
                  <a:pt x="86181" y="31738"/>
                </a:lnTo>
                <a:lnTo>
                  <a:pt x="55996" y="55996"/>
                </a:lnTo>
                <a:lnTo>
                  <a:pt x="31737" y="86181"/>
                </a:lnTo>
                <a:lnTo>
                  <a:pt x="14389" y="121306"/>
                </a:lnTo>
                <a:lnTo>
                  <a:pt x="1798" y="192934"/>
                </a:lnTo>
                <a:lnTo>
                  <a:pt x="224" y="237588"/>
                </a:lnTo>
                <a:lnTo>
                  <a:pt x="0" y="293648"/>
                </a:lnTo>
                <a:lnTo>
                  <a:pt x="5" y="347319"/>
                </a:lnTo>
                <a:lnTo>
                  <a:pt x="224" y="402828"/>
                </a:lnTo>
                <a:lnTo>
                  <a:pt x="1798" y="447870"/>
                </a:lnTo>
                <a:lnTo>
                  <a:pt x="14389" y="519660"/>
                </a:lnTo>
                <a:lnTo>
                  <a:pt x="31737" y="554785"/>
                </a:lnTo>
                <a:lnTo>
                  <a:pt x="55996" y="584970"/>
                </a:lnTo>
                <a:lnTo>
                  <a:pt x="86181" y="609229"/>
                </a:lnTo>
                <a:lnTo>
                  <a:pt x="121306" y="626577"/>
                </a:lnTo>
                <a:lnTo>
                  <a:pt x="192934" y="639168"/>
                </a:lnTo>
                <a:lnTo>
                  <a:pt x="237587" y="640742"/>
                </a:lnTo>
                <a:lnTo>
                  <a:pt x="293647" y="640967"/>
                </a:lnTo>
                <a:lnTo>
                  <a:pt x="3964887" y="640967"/>
                </a:lnTo>
                <a:lnTo>
                  <a:pt x="4021702" y="640742"/>
                </a:lnTo>
                <a:lnTo>
                  <a:pt x="4066743" y="639168"/>
                </a:lnTo>
                <a:lnTo>
                  <a:pt x="4138534" y="626577"/>
                </a:lnTo>
                <a:lnTo>
                  <a:pt x="4173659" y="609229"/>
                </a:lnTo>
                <a:lnTo>
                  <a:pt x="4203844" y="584970"/>
                </a:lnTo>
                <a:lnTo>
                  <a:pt x="4228103" y="554785"/>
                </a:lnTo>
                <a:lnTo>
                  <a:pt x="4245450" y="519660"/>
                </a:lnTo>
                <a:lnTo>
                  <a:pt x="4258042" y="448033"/>
                </a:lnTo>
                <a:lnTo>
                  <a:pt x="4259616" y="403379"/>
                </a:lnTo>
                <a:lnTo>
                  <a:pt x="4259841" y="347319"/>
                </a:lnTo>
                <a:lnTo>
                  <a:pt x="4259835" y="293648"/>
                </a:lnTo>
                <a:lnTo>
                  <a:pt x="4259616" y="238138"/>
                </a:lnTo>
                <a:lnTo>
                  <a:pt x="4258042" y="193097"/>
                </a:lnTo>
                <a:lnTo>
                  <a:pt x="4245450" y="121306"/>
                </a:lnTo>
                <a:lnTo>
                  <a:pt x="4228103" y="86181"/>
                </a:lnTo>
                <a:lnTo>
                  <a:pt x="4203844" y="55996"/>
                </a:lnTo>
                <a:lnTo>
                  <a:pt x="4173659" y="31738"/>
                </a:lnTo>
                <a:lnTo>
                  <a:pt x="4138534" y="14390"/>
                </a:lnTo>
                <a:lnTo>
                  <a:pt x="4066906" y="1798"/>
                </a:lnTo>
                <a:lnTo>
                  <a:pt x="4022253" y="224"/>
                </a:lnTo>
                <a:lnTo>
                  <a:pt x="3966192" y="0"/>
                </a:lnTo>
                <a:close/>
              </a:path>
            </a:pathLst>
          </a:custGeom>
          <a:solidFill>
            <a:srgbClr val="288972"/>
          </a:solidFill>
        </p:spPr>
        <p:txBody>
          <a:bodyPr wrap="square" lIns="0" tIns="0" rIns="0" bIns="0" rtlCol="0"/>
          <a:lstStyle/>
          <a:p>
            <a:endParaRPr/>
          </a:p>
        </p:txBody>
      </p:sp>
      <p:sp>
        <p:nvSpPr>
          <p:cNvPr id="18" name="object 18"/>
          <p:cNvSpPr txBox="1"/>
          <p:nvPr/>
        </p:nvSpPr>
        <p:spPr>
          <a:xfrm>
            <a:off x="2438400" y="8369300"/>
            <a:ext cx="1346835"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FFFFF"/>
                </a:solidFill>
                <a:latin typeface="Arial MT"/>
                <a:cs typeface="Arial MT"/>
              </a:rPr>
              <a:t>Database</a:t>
            </a:r>
            <a:endParaRPr sz="2400">
              <a:latin typeface="Arial MT"/>
              <a:cs typeface="Arial MT"/>
            </a:endParaRPr>
          </a:p>
        </p:txBody>
      </p:sp>
      <p:sp>
        <p:nvSpPr>
          <p:cNvPr id="19" name="object 19"/>
          <p:cNvSpPr/>
          <p:nvPr/>
        </p:nvSpPr>
        <p:spPr>
          <a:xfrm>
            <a:off x="3678465" y="7290380"/>
            <a:ext cx="1552575" cy="641350"/>
          </a:xfrm>
          <a:custGeom>
            <a:avLst/>
            <a:gdLst/>
            <a:ahLst/>
            <a:cxnLst/>
            <a:rect l="l" t="t" r="r" b="b"/>
            <a:pathLst>
              <a:path w="1552575" h="641350">
                <a:moveTo>
                  <a:pt x="1288676" y="0"/>
                </a:moveTo>
                <a:lnTo>
                  <a:pt x="264687" y="0"/>
                </a:lnTo>
                <a:lnTo>
                  <a:pt x="213702" y="201"/>
                </a:lnTo>
                <a:lnTo>
                  <a:pt x="173282" y="1614"/>
                </a:lnTo>
                <a:lnTo>
                  <a:pt x="108858" y="12913"/>
                </a:lnTo>
                <a:lnTo>
                  <a:pt x="50250" y="50250"/>
                </a:lnTo>
                <a:lnTo>
                  <a:pt x="12913" y="108859"/>
                </a:lnTo>
                <a:lnTo>
                  <a:pt x="1609" y="173282"/>
                </a:lnTo>
                <a:lnTo>
                  <a:pt x="201" y="213207"/>
                </a:lnTo>
                <a:lnTo>
                  <a:pt x="0" y="263514"/>
                </a:lnTo>
                <a:lnTo>
                  <a:pt x="4" y="377452"/>
                </a:lnTo>
                <a:lnTo>
                  <a:pt x="201" y="427265"/>
                </a:lnTo>
                <a:lnTo>
                  <a:pt x="1630" y="467831"/>
                </a:lnTo>
                <a:lnTo>
                  <a:pt x="12913" y="532109"/>
                </a:lnTo>
                <a:lnTo>
                  <a:pt x="50250" y="590717"/>
                </a:lnTo>
                <a:lnTo>
                  <a:pt x="108858" y="628054"/>
                </a:lnTo>
                <a:lnTo>
                  <a:pt x="173136" y="639353"/>
                </a:lnTo>
                <a:lnTo>
                  <a:pt x="213207" y="640765"/>
                </a:lnTo>
                <a:lnTo>
                  <a:pt x="263514" y="640967"/>
                </a:lnTo>
                <a:lnTo>
                  <a:pt x="1287505" y="640967"/>
                </a:lnTo>
                <a:lnTo>
                  <a:pt x="1338490" y="640765"/>
                </a:lnTo>
                <a:lnTo>
                  <a:pt x="1378909" y="639353"/>
                </a:lnTo>
                <a:lnTo>
                  <a:pt x="1443333" y="628054"/>
                </a:lnTo>
                <a:lnTo>
                  <a:pt x="1501940" y="590717"/>
                </a:lnTo>
                <a:lnTo>
                  <a:pt x="1539278" y="532109"/>
                </a:lnTo>
                <a:lnTo>
                  <a:pt x="1550582" y="467684"/>
                </a:lnTo>
                <a:lnTo>
                  <a:pt x="1551989" y="427759"/>
                </a:lnTo>
                <a:lnTo>
                  <a:pt x="1552191" y="377452"/>
                </a:lnTo>
                <a:lnTo>
                  <a:pt x="1552186" y="263514"/>
                </a:lnTo>
                <a:lnTo>
                  <a:pt x="1551989" y="213702"/>
                </a:lnTo>
                <a:lnTo>
                  <a:pt x="1550560" y="173136"/>
                </a:lnTo>
                <a:lnTo>
                  <a:pt x="1539278" y="108859"/>
                </a:lnTo>
                <a:lnTo>
                  <a:pt x="1501940" y="50250"/>
                </a:lnTo>
                <a:lnTo>
                  <a:pt x="1443333" y="12913"/>
                </a:lnTo>
                <a:lnTo>
                  <a:pt x="1379056" y="1614"/>
                </a:lnTo>
                <a:lnTo>
                  <a:pt x="1338984" y="201"/>
                </a:lnTo>
                <a:lnTo>
                  <a:pt x="1288676" y="0"/>
                </a:lnTo>
                <a:close/>
              </a:path>
            </a:pathLst>
          </a:custGeom>
          <a:solidFill>
            <a:srgbClr val="288972"/>
          </a:solidFill>
        </p:spPr>
        <p:txBody>
          <a:bodyPr wrap="square" lIns="0" tIns="0" rIns="0" bIns="0" rtlCol="0"/>
          <a:lstStyle/>
          <a:p>
            <a:endParaRPr/>
          </a:p>
        </p:txBody>
      </p:sp>
      <p:sp>
        <p:nvSpPr>
          <p:cNvPr id="20" name="object 20"/>
          <p:cNvSpPr txBox="1"/>
          <p:nvPr/>
        </p:nvSpPr>
        <p:spPr>
          <a:xfrm>
            <a:off x="4000500" y="7404100"/>
            <a:ext cx="906144"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FF"/>
                </a:solidFill>
                <a:latin typeface="Arial MT"/>
                <a:cs typeface="Arial MT"/>
              </a:rPr>
              <a:t>Admin</a:t>
            </a:r>
            <a:endParaRPr sz="2400">
              <a:latin typeface="Arial MT"/>
              <a:cs typeface="Arial MT"/>
            </a:endParaRPr>
          </a:p>
        </p:txBody>
      </p:sp>
      <p:grpSp>
        <p:nvGrpSpPr>
          <p:cNvPr id="21" name="object 21"/>
          <p:cNvGrpSpPr/>
          <p:nvPr/>
        </p:nvGrpSpPr>
        <p:grpSpPr>
          <a:xfrm>
            <a:off x="1880887" y="2916116"/>
            <a:ext cx="2680970" cy="5466080"/>
            <a:chOff x="1880887" y="2916116"/>
            <a:chExt cx="2680970" cy="5466080"/>
          </a:xfrm>
        </p:grpSpPr>
        <p:sp>
          <p:nvSpPr>
            <p:cNvPr id="22" name="object 22"/>
            <p:cNvSpPr/>
            <p:nvPr/>
          </p:nvSpPr>
          <p:spPr>
            <a:xfrm>
              <a:off x="1987567" y="3104077"/>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3" name="object 23"/>
            <p:cNvSpPr/>
            <p:nvPr/>
          </p:nvSpPr>
          <p:spPr>
            <a:xfrm>
              <a:off x="1880887" y="2916116"/>
              <a:ext cx="213360" cy="213360"/>
            </a:xfrm>
            <a:custGeom>
              <a:avLst/>
              <a:gdLst/>
              <a:ahLst/>
              <a:cxnLst/>
              <a:rect l="l" t="t" r="r" b="b"/>
              <a:pathLst>
                <a:path w="213360" h="213360">
                  <a:moveTo>
                    <a:pt x="106679" y="0"/>
                  </a:moveTo>
                  <a:lnTo>
                    <a:pt x="0" y="213359"/>
                  </a:lnTo>
                  <a:lnTo>
                    <a:pt x="213359" y="213359"/>
                  </a:lnTo>
                  <a:lnTo>
                    <a:pt x="106679" y="0"/>
                  </a:lnTo>
                  <a:close/>
                </a:path>
              </a:pathLst>
            </a:custGeom>
            <a:solidFill>
              <a:srgbClr val="FFFFFF"/>
            </a:solidFill>
          </p:spPr>
          <p:txBody>
            <a:bodyPr wrap="square" lIns="0" tIns="0" rIns="0" bIns="0" rtlCol="0"/>
            <a:lstStyle/>
            <a:p>
              <a:endParaRPr/>
            </a:p>
          </p:txBody>
        </p:sp>
        <p:sp>
          <p:nvSpPr>
            <p:cNvPr id="24" name="object 24"/>
            <p:cNvSpPr/>
            <p:nvPr/>
          </p:nvSpPr>
          <p:spPr>
            <a:xfrm>
              <a:off x="1987567" y="4134574"/>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5" name="object 25"/>
            <p:cNvSpPr/>
            <p:nvPr/>
          </p:nvSpPr>
          <p:spPr>
            <a:xfrm>
              <a:off x="1880887" y="3946613"/>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26" name="object 26"/>
            <p:cNvSpPr/>
            <p:nvPr/>
          </p:nvSpPr>
          <p:spPr>
            <a:xfrm>
              <a:off x="4227313" y="3946613"/>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7" name="object 27"/>
            <p:cNvSpPr/>
            <p:nvPr/>
          </p:nvSpPr>
          <p:spPr>
            <a:xfrm>
              <a:off x="4120632" y="4249418"/>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28" name="object 28"/>
            <p:cNvSpPr/>
            <p:nvPr/>
          </p:nvSpPr>
          <p:spPr>
            <a:xfrm>
              <a:off x="4227313" y="2916116"/>
              <a:ext cx="0" cy="328295"/>
            </a:xfrm>
            <a:custGeom>
              <a:avLst/>
              <a:gdLst/>
              <a:ahLst/>
              <a:cxnLst/>
              <a:rect l="l" t="t" r="r" b="b"/>
              <a:pathLst>
                <a:path h="328294">
                  <a:moveTo>
                    <a:pt x="0" y="0"/>
                  </a:moveTo>
                  <a:lnTo>
                    <a:pt x="0" y="328204"/>
                  </a:lnTo>
                </a:path>
              </a:pathLst>
            </a:custGeom>
            <a:ln w="50800">
              <a:solidFill>
                <a:srgbClr val="FFFFFF"/>
              </a:solidFill>
            </a:ln>
          </p:spPr>
          <p:txBody>
            <a:bodyPr wrap="square" lIns="0" tIns="0" rIns="0" bIns="0" rtlCol="0"/>
            <a:lstStyle/>
            <a:p>
              <a:endParaRPr/>
            </a:p>
          </p:txBody>
        </p:sp>
        <p:sp>
          <p:nvSpPr>
            <p:cNvPr id="29" name="object 29"/>
            <p:cNvSpPr/>
            <p:nvPr/>
          </p:nvSpPr>
          <p:spPr>
            <a:xfrm>
              <a:off x="4120632" y="3218921"/>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30" name="object 30"/>
            <p:cNvSpPr/>
            <p:nvPr/>
          </p:nvSpPr>
          <p:spPr>
            <a:xfrm>
              <a:off x="4454560" y="6895939"/>
              <a:ext cx="0" cy="302895"/>
            </a:xfrm>
            <a:custGeom>
              <a:avLst/>
              <a:gdLst/>
              <a:ahLst/>
              <a:cxnLst/>
              <a:rect l="l" t="t" r="r" b="b"/>
              <a:pathLst>
                <a:path h="302895">
                  <a:moveTo>
                    <a:pt x="0" y="0"/>
                  </a:moveTo>
                  <a:lnTo>
                    <a:pt x="0" y="302804"/>
                  </a:lnTo>
                </a:path>
              </a:pathLst>
            </a:custGeom>
            <a:ln w="50800">
              <a:solidFill>
                <a:srgbClr val="A6AAA9"/>
              </a:solidFill>
            </a:ln>
          </p:spPr>
          <p:txBody>
            <a:bodyPr wrap="square" lIns="0" tIns="0" rIns="0" bIns="0" rtlCol="0"/>
            <a:lstStyle/>
            <a:p>
              <a:endParaRPr/>
            </a:p>
          </p:txBody>
        </p:sp>
        <p:sp>
          <p:nvSpPr>
            <p:cNvPr id="31" name="object 31"/>
            <p:cNvSpPr/>
            <p:nvPr/>
          </p:nvSpPr>
          <p:spPr>
            <a:xfrm>
              <a:off x="4347880" y="717334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2" name="object 32"/>
            <p:cNvSpPr/>
            <p:nvPr/>
          </p:nvSpPr>
          <p:spPr>
            <a:xfrm>
              <a:off x="4454560" y="7878198"/>
              <a:ext cx="0" cy="315595"/>
            </a:xfrm>
            <a:custGeom>
              <a:avLst/>
              <a:gdLst/>
              <a:ahLst/>
              <a:cxnLst/>
              <a:rect l="l" t="t" r="r" b="b"/>
              <a:pathLst>
                <a:path h="315595">
                  <a:moveTo>
                    <a:pt x="0" y="0"/>
                  </a:moveTo>
                  <a:lnTo>
                    <a:pt x="0" y="315504"/>
                  </a:lnTo>
                </a:path>
              </a:pathLst>
            </a:custGeom>
            <a:ln w="50800">
              <a:solidFill>
                <a:srgbClr val="A6AAA9"/>
              </a:solidFill>
            </a:ln>
          </p:spPr>
          <p:txBody>
            <a:bodyPr wrap="square" lIns="0" tIns="0" rIns="0" bIns="0" rtlCol="0"/>
            <a:lstStyle/>
            <a:p>
              <a:endParaRPr/>
            </a:p>
          </p:txBody>
        </p:sp>
        <p:sp>
          <p:nvSpPr>
            <p:cNvPr id="33" name="object 33"/>
            <p:cNvSpPr/>
            <p:nvPr/>
          </p:nvSpPr>
          <p:spPr>
            <a:xfrm>
              <a:off x="4347880" y="816830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4" name="object 34"/>
            <p:cNvSpPr/>
            <p:nvPr/>
          </p:nvSpPr>
          <p:spPr>
            <a:xfrm>
              <a:off x="3115363" y="6908641"/>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5" name="object 35"/>
            <p:cNvSpPr/>
            <p:nvPr/>
          </p:nvSpPr>
          <p:spPr>
            <a:xfrm>
              <a:off x="3008683" y="8079791"/>
              <a:ext cx="213360" cy="213360"/>
            </a:xfrm>
            <a:custGeom>
              <a:avLst/>
              <a:gdLst/>
              <a:ahLst/>
              <a:cxnLst/>
              <a:rect l="l" t="t" r="r" b="b"/>
              <a:pathLst>
                <a:path w="213360" h="213359">
                  <a:moveTo>
                    <a:pt x="213359" y="0"/>
                  </a:moveTo>
                  <a:lnTo>
                    <a:pt x="0" y="0"/>
                  </a:lnTo>
                  <a:lnTo>
                    <a:pt x="106680" y="213359"/>
                  </a:lnTo>
                  <a:lnTo>
                    <a:pt x="213359" y="0"/>
                  </a:lnTo>
                  <a:close/>
                </a:path>
              </a:pathLst>
            </a:custGeom>
            <a:solidFill>
              <a:srgbClr val="FFFFFF"/>
            </a:solidFill>
          </p:spPr>
          <p:txBody>
            <a:bodyPr wrap="square" lIns="0" tIns="0" rIns="0" bIns="0" rtlCol="0"/>
            <a:lstStyle/>
            <a:p>
              <a:endParaRPr/>
            </a:p>
          </p:txBody>
        </p:sp>
        <p:sp>
          <p:nvSpPr>
            <p:cNvPr id="36" name="object 36"/>
            <p:cNvSpPr/>
            <p:nvPr/>
          </p:nvSpPr>
          <p:spPr>
            <a:xfrm>
              <a:off x="1987567" y="7058499"/>
              <a:ext cx="0" cy="1235075"/>
            </a:xfrm>
            <a:custGeom>
              <a:avLst/>
              <a:gdLst/>
              <a:ahLst/>
              <a:cxnLst/>
              <a:rect l="l" t="t" r="r" b="b"/>
              <a:pathLst>
                <a:path h="1235075">
                  <a:moveTo>
                    <a:pt x="0" y="0"/>
                  </a:moveTo>
                  <a:lnTo>
                    <a:pt x="0" y="1234651"/>
                  </a:lnTo>
                </a:path>
              </a:pathLst>
            </a:custGeom>
            <a:ln w="50800">
              <a:solidFill>
                <a:srgbClr val="FFFFFF"/>
              </a:solidFill>
            </a:ln>
          </p:spPr>
          <p:txBody>
            <a:bodyPr wrap="square" lIns="0" tIns="0" rIns="0" bIns="0" rtlCol="0"/>
            <a:lstStyle/>
            <a:p>
              <a:endParaRPr/>
            </a:p>
          </p:txBody>
        </p:sp>
        <p:sp>
          <p:nvSpPr>
            <p:cNvPr id="37" name="object 37"/>
            <p:cNvSpPr/>
            <p:nvPr/>
          </p:nvSpPr>
          <p:spPr>
            <a:xfrm>
              <a:off x="1880887" y="6870539"/>
              <a:ext cx="213360" cy="213360"/>
            </a:xfrm>
            <a:custGeom>
              <a:avLst/>
              <a:gdLst/>
              <a:ahLst/>
              <a:cxnLst/>
              <a:rect l="l" t="t" r="r" b="b"/>
              <a:pathLst>
                <a:path w="213360" h="213359">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8" name="object 38"/>
            <p:cNvSpPr/>
            <p:nvPr/>
          </p:nvSpPr>
          <p:spPr>
            <a:xfrm>
              <a:off x="1987567" y="5160019"/>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9" name="object 39"/>
            <p:cNvSpPr/>
            <p:nvPr/>
          </p:nvSpPr>
          <p:spPr>
            <a:xfrm>
              <a:off x="1880887" y="4972058"/>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40" name="object 40"/>
            <p:cNvSpPr/>
            <p:nvPr/>
          </p:nvSpPr>
          <p:spPr>
            <a:xfrm>
              <a:off x="3115363" y="4989640"/>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41" name="object 41"/>
            <p:cNvSpPr/>
            <p:nvPr/>
          </p:nvSpPr>
          <p:spPr>
            <a:xfrm>
              <a:off x="3008683" y="6160791"/>
              <a:ext cx="213360" cy="213360"/>
            </a:xfrm>
            <a:custGeom>
              <a:avLst/>
              <a:gdLst/>
              <a:ahLst/>
              <a:cxnLst/>
              <a:rect l="l" t="t" r="r" b="b"/>
              <a:pathLst>
                <a:path w="213360" h="213360">
                  <a:moveTo>
                    <a:pt x="213359" y="0"/>
                  </a:moveTo>
                  <a:lnTo>
                    <a:pt x="0" y="0"/>
                  </a:lnTo>
                  <a:lnTo>
                    <a:pt x="106680" y="213360"/>
                  </a:lnTo>
                  <a:lnTo>
                    <a:pt x="213359" y="0"/>
                  </a:lnTo>
                  <a:close/>
                </a:path>
              </a:pathLst>
            </a:custGeom>
            <a:solidFill>
              <a:srgbClr val="FFFFFF"/>
            </a:solidFill>
          </p:spPr>
          <p:txBody>
            <a:bodyPr wrap="square" lIns="0" tIns="0" rIns="0" bIns="0" rtlCol="0"/>
            <a:lstStyle/>
            <a:p>
              <a:endParaRPr/>
            </a:p>
          </p:txBody>
        </p:sp>
        <p:sp>
          <p:nvSpPr>
            <p:cNvPr id="42" name="object 42"/>
            <p:cNvSpPr/>
            <p:nvPr/>
          </p:nvSpPr>
          <p:spPr>
            <a:xfrm>
              <a:off x="4454560" y="5961038"/>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3" name="object 43"/>
            <p:cNvSpPr/>
            <p:nvPr/>
          </p:nvSpPr>
          <p:spPr>
            <a:xfrm>
              <a:off x="4347880" y="6200341"/>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sp>
          <p:nvSpPr>
            <p:cNvPr id="44" name="object 44"/>
            <p:cNvSpPr/>
            <p:nvPr/>
          </p:nvSpPr>
          <p:spPr>
            <a:xfrm>
              <a:off x="4454560" y="4953109"/>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5" name="object 45"/>
            <p:cNvSpPr/>
            <p:nvPr/>
          </p:nvSpPr>
          <p:spPr>
            <a:xfrm>
              <a:off x="4347880" y="5192413"/>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grpSp>
      <p:sp>
        <p:nvSpPr>
          <p:cNvPr id="46" name="object 46"/>
          <p:cNvSpPr txBox="1"/>
          <p:nvPr/>
        </p:nvSpPr>
        <p:spPr>
          <a:xfrm>
            <a:off x="5899475" y="3262223"/>
            <a:ext cx="149225" cy="448309"/>
          </a:xfrm>
          <a:prstGeom prst="rect">
            <a:avLst/>
          </a:prstGeom>
        </p:spPr>
        <p:txBody>
          <a:bodyPr vert="horz" wrap="square" lIns="0" tIns="15875" rIns="0" bIns="0" rtlCol="0">
            <a:spAutoFit/>
          </a:bodyPr>
          <a:lstStyle/>
          <a:p>
            <a:pPr marL="12700">
              <a:lnSpc>
                <a:spcPct val="100000"/>
              </a:lnSpc>
              <a:spcBef>
                <a:spcPts val="125"/>
              </a:spcBef>
            </a:pPr>
            <a:r>
              <a:rPr sz="2750" spc="5" dirty="0">
                <a:solidFill>
                  <a:srgbClr val="FFFFFF"/>
                </a:solidFill>
                <a:latin typeface="Arial MT"/>
                <a:cs typeface="Arial MT"/>
              </a:rPr>
              <a:t>•</a:t>
            </a:r>
            <a:endParaRPr sz="2750">
              <a:latin typeface="Arial MT"/>
              <a:cs typeface="Arial MT"/>
            </a:endParaRPr>
          </a:p>
        </p:txBody>
      </p:sp>
      <p:sp>
        <p:nvSpPr>
          <p:cNvPr id="47" name="object 47"/>
          <p:cNvSpPr txBox="1"/>
          <p:nvPr/>
        </p:nvSpPr>
        <p:spPr>
          <a:xfrm>
            <a:off x="5899475" y="5776823"/>
            <a:ext cx="149225" cy="448309"/>
          </a:xfrm>
          <a:prstGeom prst="rect">
            <a:avLst/>
          </a:prstGeom>
        </p:spPr>
        <p:txBody>
          <a:bodyPr vert="horz" wrap="square" lIns="0" tIns="15875" rIns="0" bIns="0" rtlCol="0">
            <a:spAutoFit/>
          </a:bodyPr>
          <a:lstStyle/>
          <a:p>
            <a:pPr marL="12700">
              <a:lnSpc>
                <a:spcPct val="100000"/>
              </a:lnSpc>
              <a:spcBef>
                <a:spcPts val="125"/>
              </a:spcBef>
            </a:pPr>
            <a:r>
              <a:rPr sz="2750" spc="5" dirty="0">
                <a:solidFill>
                  <a:srgbClr val="FFFFFF"/>
                </a:solidFill>
                <a:latin typeface="Arial MT"/>
                <a:cs typeface="Arial MT"/>
              </a:rPr>
              <a:t>•</a:t>
            </a:r>
            <a:endParaRPr sz="2750">
              <a:latin typeface="Arial MT"/>
              <a:cs typeface="Arial MT"/>
            </a:endParaRPr>
          </a:p>
        </p:txBody>
      </p:sp>
      <p:sp>
        <p:nvSpPr>
          <p:cNvPr id="48" name="object 48"/>
          <p:cNvSpPr txBox="1"/>
          <p:nvPr/>
        </p:nvSpPr>
        <p:spPr>
          <a:xfrm>
            <a:off x="6350000" y="1768732"/>
            <a:ext cx="6248398" cy="6149312"/>
          </a:xfrm>
          <a:prstGeom prst="rect">
            <a:avLst/>
          </a:prstGeom>
        </p:spPr>
        <p:txBody>
          <a:bodyPr vert="horz" wrap="square" lIns="0" tIns="389890" rIns="0" bIns="0" rtlCol="0">
            <a:spAutoFit/>
          </a:bodyPr>
          <a:lstStyle/>
          <a:p>
            <a:pPr marR="510540" algn="ctr">
              <a:lnSpc>
                <a:spcPct val="100000"/>
              </a:lnSpc>
              <a:spcBef>
                <a:spcPts val="3070"/>
              </a:spcBef>
            </a:pPr>
            <a:r>
              <a:rPr sz="5000" dirty="0">
                <a:solidFill>
                  <a:srgbClr val="FFFFFF"/>
                </a:solidFill>
                <a:latin typeface="Arial MT"/>
                <a:cs typeface="Arial MT"/>
              </a:rPr>
              <a:t>Model</a:t>
            </a:r>
            <a:endParaRPr sz="5000" dirty="0">
              <a:latin typeface="Arial MT"/>
              <a:cs typeface="Arial MT"/>
            </a:endParaRPr>
          </a:p>
          <a:p>
            <a:pPr marL="12700" marR="5080">
              <a:lnSpc>
                <a:spcPct val="148600"/>
              </a:lnSpc>
              <a:spcBef>
                <a:spcPts val="45"/>
              </a:spcBef>
              <a:tabLst>
                <a:tab pos="2284730" algn="l"/>
                <a:tab pos="3015615" algn="l"/>
                <a:tab pos="3930650" algn="l"/>
              </a:tabLst>
            </a:pPr>
            <a:r>
              <a:rPr lang="pt-BR" sz="3700" dirty="0">
                <a:solidFill>
                  <a:srgbClr val="FFFFFF"/>
                </a:solidFill>
                <a:latin typeface="Arial MT"/>
                <a:cs typeface="Arial MT"/>
              </a:rPr>
              <a:t>Descreve a estrutura de um objeto que você quer guardar em </a:t>
            </a:r>
            <a:r>
              <a:rPr sz="3700" b="1" spc="-5" dirty="0">
                <a:solidFill>
                  <a:srgbClr val="FFFFFF"/>
                </a:solidFill>
                <a:latin typeface="Arial"/>
                <a:cs typeface="Arial"/>
              </a:rPr>
              <a:t>Database</a:t>
            </a:r>
            <a:endParaRPr sz="3700" dirty="0">
              <a:latin typeface="Arial"/>
              <a:cs typeface="Arial"/>
            </a:endParaRPr>
          </a:p>
          <a:p>
            <a:pPr marL="12700" marR="316865">
              <a:lnSpc>
                <a:spcPct val="148600"/>
              </a:lnSpc>
              <a:tabLst>
                <a:tab pos="927100" algn="l"/>
                <a:tab pos="2363470" algn="l"/>
                <a:tab pos="2467610" algn="l"/>
                <a:tab pos="2807335" algn="l"/>
                <a:tab pos="3982720" algn="l"/>
                <a:tab pos="4139565" algn="l"/>
              </a:tabLst>
            </a:pPr>
            <a:r>
              <a:rPr lang="pt-BR" sz="3700" spc="-5" dirty="0">
                <a:solidFill>
                  <a:srgbClr val="FFFFFF"/>
                </a:solidFill>
                <a:latin typeface="Arial MT"/>
                <a:cs typeface="Arial MT"/>
              </a:rPr>
              <a:t>Vai direto no </a:t>
            </a:r>
            <a:r>
              <a:rPr lang="pt-BR" sz="3700" b="1" spc="-5" dirty="0" err="1">
                <a:solidFill>
                  <a:srgbClr val="FFFFFF"/>
                </a:solidFill>
                <a:latin typeface="Arial"/>
                <a:cs typeface="Arial"/>
              </a:rPr>
              <a:t>Database</a:t>
            </a:r>
            <a:r>
              <a:rPr lang="pt-BR" sz="3700" b="1" spc="-5" dirty="0">
                <a:solidFill>
                  <a:srgbClr val="FFFFFF"/>
                </a:solidFill>
                <a:latin typeface="Arial"/>
                <a:cs typeface="Arial"/>
              </a:rPr>
              <a:t> </a:t>
            </a:r>
            <a:r>
              <a:rPr lang="pt-BR" sz="3700" b="1" dirty="0">
                <a:solidFill>
                  <a:srgbClr val="FFFFFF"/>
                </a:solidFill>
                <a:latin typeface="Arial"/>
                <a:cs typeface="Arial"/>
              </a:rPr>
              <a:t> </a:t>
            </a:r>
            <a:r>
              <a:rPr lang="pt-BR" sz="3700" dirty="0">
                <a:solidFill>
                  <a:srgbClr val="FFFFFF"/>
                </a:solidFill>
                <a:latin typeface="Arial MT"/>
                <a:cs typeface="Arial MT"/>
              </a:rPr>
              <a:t>e cria/edita/consulta dados conforme solicitado</a:t>
            </a:r>
            <a:endParaRPr lang="pt-BR" sz="3700" dirty="0">
              <a:latin typeface="Arial MT"/>
              <a:cs typeface="Arial MT"/>
            </a:endParaRPr>
          </a:p>
        </p:txBody>
      </p:sp>
      <p:sp>
        <p:nvSpPr>
          <p:cNvPr id="51" name="object 2">
            <a:extLst>
              <a:ext uri="{FF2B5EF4-FFF2-40B4-BE49-F238E27FC236}">
                <a16:creationId xmlns:a16="http://schemas.microsoft.com/office/drawing/2014/main" xmlns="" id="{E3393F10-CFE6-3B5F-6BB7-64B59BAF4C0F}"/>
              </a:ext>
            </a:extLst>
          </p:cNvPr>
          <p:cNvSpPr txBox="1">
            <a:spLocks noGrp="1"/>
          </p:cNvSpPr>
          <p:nvPr>
            <p:ph type="title"/>
          </p:nvPr>
        </p:nvSpPr>
        <p:spPr>
          <a:xfrm>
            <a:off x="2908300" y="342900"/>
            <a:ext cx="7176134" cy="1689100"/>
          </a:xfrm>
          <a:prstGeom prst="rect">
            <a:avLst/>
          </a:prstGeom>
        </p:spPr>
        <p:txBody>
          <a:bodyPr vert="horz" wrap="square" lIns="0" tIns="12700" rIns="0" bIns="0" rtlCol="0">
            <a:spAutoFit/>
          </a:bodyPr>
          <a:lstStyle/>
          <a:p>
            <a:pPr algn="ctr">
              <a:lnSpc>
                <a:spcPts val="7930"/>
              </a:lnSpc>
              <a:spcBef>
                <a:spcPts val="100"/>
              </a:spcBef>
            </a:pPr>
            <a:r>
              <a:rPr lang="pt-BR" spc="-5" dirty="0"/>
              <a:t>Estrutura</a:t>
            </a:r>
            <a:endParaRPr dirty="0"/>
          </a:p>
          <a:p>
            <a:pPr marL="15240" algn="ctr">
              <a:lnSpc>
                <a:spcPts val="5170"/>
              </a:lnSpc>
            </a:pPr>
            <a:r>
              <a:rPr sz="4500" b="0" spc="-10" dirty="0">
                <a:latin typeface="Arial MT"/>
                <a:cs typeface="Arial MT"/>
              </a:rPr>
              <a:t>Workflow</a:t>
            </a:r>
            <a:endParaRPr sz="4500" dirty="0">
              <a:latin typeface="Arial MT"/>
              <a:cs typeface="Arial MT"/>
            </a:endParaRP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85442" y="2219013"/>
            <a:ext cx="4260215" cy="758825"/>
          </a:xfrm>
          <a:custGeom>
            <a:avLst/>
            <a:gdLst/>
            <a:ahLst/>
            <a:cxnLst/>
            <a:rect l="l" t="t" r="r" b="b"/>
            <a:pathLst>
              <a:path w="4260215" h="758825">
                <a:moveTo>
                  <a:pt x="3962914" y="0"/>
                </a:moveTo>
                <a:lnTo>
                  <a:pt x="298246" y="0"/>
                </a:lnTo>
                <a:lnTo>
                  <a:pt x="240797" y="227"/>
                </a:lnTo>
                <a:lnTo>
                  <a:pt x="195253" y="1818"/>
                </a:lnTo>
                <a:lnTo>
                  <a:pt x="157308" y="6138"/>
                </a:lnTo>
                <a:lnTo>
                  <a:pt x="87143" y="32092"/>
                </a:lnTo>
                <a:lnTo>
                  <a:pt x="56622" y="56621"/>
                </a:lnTo>
                <a:lnTo>
                  <a:pt x="32092" y="87143"/>
                </a:lnTo>
                <a:lnTo>
                  <a:pt x="14550" y="122660"/>
                </a:lnTo>
                <a:lnTo>
                  <a:pt x="1818" y="195087"/>
                </a:lnTo>
                <a:lnTo>
                  <a:pt x="227" y="240240"/>
                </a:lnTo>
                <a:lnTo>
                  <a:pt x="0" y="296925"/>
                </a:lnTo>
                <a:lnTo>
                  <a:pt x="5" y="461336"/>
                </a:lnTo>
                <a:lnTo>
                  <a:pt x="227" y="517465"/>
                </a:lnTo>
                <a:lnTo>
                  <a:pt x="1818" y="563009"/>
                </a:lnTo>
                <a:lnTo>
                  <a:pt x="6143" y="600974"/>
                </a:lnTo>
                <a:lnTo>
                  <a:pt x="32092" y="671119"/>
                </a:lnTo>
                <a:lnTo>
                  <a:pt x="56622" y="701640"/>
                </a:lnTo>
                <a:lnTo>
                  <a:pt x="87143" y="726170"/>
                </a:lnTo>
                <a:lnTo>
                  <a:pt x="122660" y="743711"/>
                </a:lnTo>
                <a:lnTo>
                  <a:pt x="195087" y="756444"/>
                </a:lnTo>
                <a:lnTo>
                  <a:pt x="240240" y="758036"/>
                </a:lnTo>
                <a:lnTo>
                  <a:pt x="296925" y="758263"/>
                </a:lnTo>
                <a:lnTo>
                  <a:pt x="3961594" y="758263"/>
                </a:lnTo>
                <a:lnTo>
                  <a:pt x="4019043" y="758036"/>
                </a:lnTo>
                <a:lnTo>
                  <a:pt x="4064587" y="756444"/>
                </a:lnTo>
                <a:lnTo>
                  <a:pt x="4102532" y="752124"/>
                </a:lnTo>
                <a:lnTo>
                  <a:pt x="4172698" y="726170"/>
                </a:lnTo>
                <a:lnTo>
                  <a:pt x="4203219" y="701640"/>
                </a:lnTo>
                <a:lnTo>
                  <a:pt x="4227748" y="671119"/>
                </a:lnTo>
                <a:lnTo>
                  <a:pt x="4245289" y="635601"/>
                </a:lnTo>
                <a:lnTo>
                  <a:pt x="4258022" y="563174"/>
                </a:lnTo>
                <a:lnTo>
                  <a:pt x="4259614" y="518022"/>
                </a:lnTo>
                <a:lnTo>
                  <a:pt x="4259841" y="461336"/>
                </a:lnTo>
                <a:lnTo>
                  <a:pt x="4259836" y="296925"/>
                </a:lnTo>
                <a:lnTo>
                  <a:pt x="4259614" y="240797"/>
                </a:lnTo>
                <a:lnTo>
                  <a:pt x="4258022" y="195252"/>
                </a:lnTo>
                <a:lnTo>
                  <a:pt x="4253697" y="157287"/>
                </a:lnTo>
                <a:lnTo>
                  <a:pt x="4227748" y="87143"/>
                </a:lnTo>
                <a:lnTo>
                  <a:pt x="4203219" y="56621"/>
                </a:lnTo>
                <a:lnTo>
                  <a:pt x="4172698" y="32092"/>
                </a:lnTo>
                <a:lnTo>
                  <a:pt x="4137181" y="14550"/>
                </a:lnTo>
                <a:lnTo>
                  <a:pt x="4064752" y="1818"/>
                </a:lnTo>
                <a:lnTo>
                  <a:pt x="4019600" y="227"/>
                </a:lnTo>
                <a:lnTo>
                  <a:pt x="3962914" y="0"/>
                </a:lnTo>
                <a:close/>
              </a:path>
            </a:pathLst>
          </a:custGeom>
          <a:solidFill>
            <a:srgbClr val="288972"/>
          </a:solidFill>
        </p:spPr>
        <p:txBody>
          <a:bodyPr wrap="square" lIns="0" tIns="0" rIns="0" bIns="0" rtlCol="0"/>
          <a:lstStyle/>
          <a:p>
            <a:endParaRPr/>
          </a:p>
        </p:txBody>
      </p:sp>
      <p:sp>
        <p:nvSpPr>
          <p:cNvPr id="4" name="object 4"/>
          <p:cNvSpPr txBox="1"/>
          <p:nvPr/>
        </p:nvSpPr>
        <p:spPr>
          <a:xfrm>
            <a:off x="2197100" y="2400300"/>
            <a:ext cx="1844039"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FFFF"/>
                </a:solidFill>
                <a:latin typeface="Arial MT"/>
                <a:cs typeface="Arial MT"/>
              </a:rPr>
              <a:t>Web</a:t>
            </a:r>
            <a:r>
              <a:rPr sz="2400" spc="-55" dirty="0">
                <a:solidFill>
                  <a:srgbClr val="FFFFFF"/>
                </a:solidFill>
                <a:latin typeface="Arial MT"/>
                <a:cs typeface="Arial MT"/>
              </a:rPr>
              <a:t> </a:t>
            </a:r>
            <a:r>
              <a:rPr sz="2400" spc="-10" dirty="0">
                <a:solidFill>
                  <a:srgbClr val="FFFFFF"/>
                </a:solidFill>
                <a:latin typeface="Arial MT"/>
                <a:cs typeface="Arial MT"/>
              </a:rPr>
              <a:t>Browser</a:t>
            </a:r>
            <a:endParaRPr sz="2400">
              <a:latin typeface="Arial MT"/>
              <a:cs typeface="Arial MT"/>
            </a:endParaRPr>
          </a:p>
        </p:txBody>
      </p:sp>
      <p:sp>
        <p:nvSpPr>
          <p:cNvPr id="5" name="object 5"/>
          <p:cNvSpPr/>
          <p:nvPr/>
        </p:nvSpPr>
        <p:spPr>
          <a:xfrm>
            <a:off x="3206642" y="3366618"/>
            <a:ext cx="2041525" cy="641350"/>
          </a:xfrm>
          <a:custGeom>
            <a:avLst/>
            <a:gdLst/>
            <a:ahLst/>
            <a:cxnLst/>
            <a:rect l="l" t="t" r="r" b="b"/>
            <a:pathLst>
              <a:path w="2041525" h="641350">
                <a:moveTo>
                  <a:pt x="1777826" y="0"/>
                </a:moveTo>
                <a:lnTo>
                  <a:pt x="264687" y="0"/>
                </a:lnTo>
                <a:lnTo>
                  <a:pt x="213702" y="201"/>
                </a:lnTo>
                <a:lnTo>
                  <a:pt x="173282" y="1614"/>
                </a:lnTo>
                <a:lnTo>
                  <a:pt x="108859"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9" y="628054"/>
                </a:lnTo>
                <a:lnTo>
                  <a:pt x="173136" y="639353"/>
                </a:lnTo>
                <a:lnTo>
                  <a:pt x="213207" y="640765"/>
                </a:lnTo>
                <a:lnTo>
                  <a:pt x="263514" y="640967"/>
                </a:lnTo>
                <a:lnTo>
                  <a:pt x="1776655" y="640967"/>
                </a:lnTo>
                <a:lnTo>
                  <a:pt x="1827639" y="640765"/>
                </a:lnTo>
                <a:lnTo>
                  <a:pt x="1868059" y="639353"/>
                </a:lnTo>
                <a:lnTo>
                  <a:pt x="1932482" y="628054"/>
                </a:lnTo>
                <a:lnTo>
                  <a:pt x="1991090" y="590717"/>
                </a:lnTo>
                <a:lnTo>
                  <a:pt x="2028427" y="532109"/>
                </a:lnTo>
                <a:lnTo>
                  <a:pt x="2039732" y="467684"/>
                </a:lnTo>
                <a:lnTo>
                  <a:pt x="2041140" y="427759"/>
                </a:lnTo>
                <a:lnTo>
                  <a:pt x="2041342" y="377452"/>
                </a:lnTo>
                <a:lnTo>
                  <a:pt x="2041337" y="263516"/>
                </a:lnTo>
                <a:lnTo>
                  <a:pt x="2041140" y="213702"/>
                </a:lnTo>
                <a:lnTo>
                  <a:pt x="2039711" y="173136"/>
                </a:lnTo>
                <a:lnTo>
                  <a:pt x="2028427" y="108859"/>
                </a:lnTo>
                <a:lnTo>
                  <a:pt x="1991090" y="50251"/>
                </a:lnTo>
                <a:lnTo>
                  <a:pt x="1932482"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6" name="object 6"/>
          <p:cNvSpPr txBox="1"/>
          <p:nvPr/>
        </p:nvSpPr>
        <p:spPr>
          <a:xfrm>
            <a:off x="3924300" y="3479800"/>
            <a:ext cx="61849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FFFFF"/>
                </a:solidFill>
                <a:latin typeface="Arial MT"/>
                <a:cs typeface="Arial MT"/>
              </a:rPr>
              <a:t>URL</a:t>
            </a:r>
            <a:endParaRPr sz="2400">
              <a:latin typeface="Arial MT"/>
              <a:cs typeface="Arial MT"/>
            </a:endParaRPr>
          </a:p>
        </p:txBody>
      </p:sp>
      <p:sp>
        <p:nvSpPr>
          <p:cNvPr id="7" name="object 7"/>
          <p:cNvSpPr/>
          <p:nvPr/>
        </p:nvSpPr>
        <p:spPr>
          <a:xfrm>
            <a:off x="966897" y="3366618"/>
            <a:ext cx="2041525" cy="641350"/>
          </a:xfrm>
          <a:custGeom>
            <a:avLst/>
            <a:gdLst/>
            <a:ahLst/>
            <a:cxnLst/>
            <a:rect l="l" t="t" r="r" b="b"/>
            <a:pathLst>
              <a:path w="2041525" h="641350">
                <a:moveTo>
                  <a:pt x="1777826" y="0"/>
                </a:moveTo>
                <a:lnTo>
                  <a:pt x="264686" y="0"/>
                </a:lnTo>
                <a:lnTo>
                  <a:pt x="213702" y="201"/>
                </a:lnTo>
                <a:lnTo>
                  <a:pt x="173282"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5" y="639353"/>
                </a:lnTo>
                <a:lnTo>
                  <a:pt x="213207" y="640765"/>
                </a:lnTo>
                <a:lnTo>
                  <a:pt x="263515" y="640967"/>
                </a:lnTo>
                <a:lnTo>
                  <a:pt x="1776654" y="640967"/>
                </a:lnTo>
                <a:lnTo>
                  <a:pt x="1827638" y="640765"/>
                </a:lnTo>
                <a:lnTo>
                  <a:pt x="1868058" y="639353"/>
                </a:lnTo>
                <a:lnTo>
                  <a:pt x="1932483" y="628054"/>
                </a:lnTo>
                <a:lnTo>
                  <a:pt x="1991090" y="590717"/>
                </a:lnTo>
                <a:lnTo>
                  <a:pt x="2028427" y="532109"/>
                </a:lnTo>
                <a:lnTo>
                  <a:pt x="2039732" y="467684"/>
                </a:lnTo>
                <a:lnTo>
                  <a:pt x="2041139" y="427759"/>
                </a:lnTo>
                <a:lnTo>
                  <a:pt x="2041341" y="377452"/>
                </a:lnTo>
                <a:lnTo>
                  <a:pt x="2041336" y="263516"/>
                </a:lnTo>
                <a:lnTo>
                  <a:pt x="2041139" y="213702"/>
                </a:lnTo>
                <a:lnTo>
                  <a:pt x="2039710" y="173136"/>
                </a:lnTo>
                <a:lnTo>
                  <a:pt x="2028427" y="108859"/>
                </a:lnTo>
                <a:lnTo>
                  <a:pt x="1991090" y="50251"/>
                </a:lnTo>
                <a:lnTo>
                  <a:pt x="1932483"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8" name="object 8"/>
          <p:cNvSpPr txBox="1"/>
          <p:nvPr/>
        </p:nvSpPr>
        <p:spPr>
          <a:xfrm>
            <a:off x="1358900" y="3479800"/>
            <a:ext cx="1262380" cy="391160"/>
          </a:xfrm>
          <a:prstGeom prst="rect">
            <a:avLst/>
          </a:prstGeom>
        </p:spPr>
        <p:txBody>
          <a:bodyPr vert="horz" wrap="square" lIns="0" tIns="12700" rIns="0" bIns="0" rtlCol="0">
            <a:spAutoFit/>
          </a:bodyPr>
          <a:lstStyle/>
          <a:p>
            <a:pPr marL="12700">
              <a:lnSpc>
                <a:spcPct val="100000"/>
              </a:lnSpc>
              <a:spcBef>
                <a:spcPts val="100"/>
              </a:spcBef>
            </a:pPr>
            <a:r>
              <a:rPr sz="2400" spc="-405" dirty="0">
                <a:solidFill>
                  <a:srgbClr val="FFFFFF"/>
                </a:solidFill>
                <a:latin typeface="Arial MT"/>
                <a:cs typeface="Arial MT"/>
              </a:rPr>
              <a:t>T</a:t>
            </a:r>
            <a:r>
              <a:rPr sz="2400" spc="15" dirty="0">
                <a:solidFill>
                  <a:srgbClr val="FFFFFF"/>
                </a:solidFill>
                <a:latin typeface="Arial MT"/>
                <a:cs typeface="Arial MT"/>
              </a:rPr>
              <a:t>emplate</a:t>
            </a:r>
            <a:endParaRPr sz="2400">
              <a:latin typeface="Arial MT"/>
              <a:cs typeface="Arial MT"/>
            </a:endParaRPr>
          </a:p>
        </p:txBody>
      </p:sp>
      <p:sp>
        <p:nvSpPr>
          <p:cNvPr id="9" name="object 9"/>
          <p:cNvSpPr/>
          <p:nvPr/>
        </p:nvSpPr>
        <p:spPr>
          <a:xfrm>
            <a:off x="985442" y="4396929"/>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8"/>
                </a:lnTo>
                <a:lnTo>
                  <a:pt x="55996" y="55997"/>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6"/>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6"/>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7"/>
                </a:lnTo>
                <a:lnTo>
                  <a:pt x="4173659" y="31738"/>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0" name="object 10"/>
          <p:cNvSpPr txBox="1"/>
          <p:nvPr/>
        </p:nvSpPr>
        <p:spPr>
          <a:xfrm>
            <a:off x="2781300" y="4508500"/>
            <a:ext cx="663575" cy="391160"/>
          </a:xfrm>
          <a:prstGeom prst="rect">
            <a:avLst/>
          </a:prstGeom>
        </p:spPr>
        <p:txBody>
          <a:bodyPr vert="horz" wrap="square" lIns="0" tIns="12700" rIns="0" bIns="0" rtlCol="0">
            <a:spAutoFit/>
          </a:bodyPr>
          <a:lstStyle/>
          <a:p>
            <a:pPr marL="12700">
              <a:lnSpc>
                <a:spcPct val="100000"/>
              </a:lnSpc>
              <a:spcBef>
                <a:spcPts val="100"/>
              </a:spcBef>
            </a:pPr>
            <a:r>
              <a:rPr sz="2400" spc="-180" dirty="0">
                <a:solidFill>
                  <a:srgbClr val="FFFFFF"/>
                </a:solidFill>
                <a:latin typeface="Arial MT"/>
                <a:cs typeface="Arial MT"/>
              </a:rPr>
              <a:t>V</a:t>
            </a:r>
            <a:r>
              <a:rPr sz="2400" spc="-5" dirty="0">
                <a:solidFill>
                  <a:srgbClr val="FFFFFF"/>
                </a:solidFill>
                <a:latin typeface="Arial MT"/>
                <a:cs typeface="Arial MT"/>
              </a:rPr>
              <a:t>iew</a:t>
            </a:r>
            <a:endParaRPr sz="2400">
              <a:latin typeface="Arial MT"/>
              <a:cs typeface="Arial MT"/>
            </a:endParaRPr>
          </a:p>
        </p:txBody>
      </p:sp>
      <p:sp>
        <p:nvSpPr>
          <p:cNvPr id="11" name="object 11"/>
          <p:cNvSpPr/>
          <p:nvPr/>
        </p:nvSpPr>
        <p:spPr>
          <a:xfrm>
            <a:off x="985442" y="6325896"/>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7"/>
                </a:lnTo>
                <a:lnTo>
                  <a:pt x="55996" y="55996"/>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5"/>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5"/>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6"/>
                </a:lnTo>
                <a:lnTo>
                  <a:pt x="4173659" y="31737"/>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2" name="object 12"/>
          <p:cNvSpPr txBox="1"/>
          <p:nvPr/>
        </p:nvSpPr>
        <p:spPr>
          <a:xfrm>
            <a:off x="2679700" y="6438900"/>
            <a:ext cx="872490"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FF"/>
                </a:solidFill>
                <a:latin typeface="Arial MT"/>
                <a:cs typeface="Arial MT"/>
              </a:rPr>
              <a:t>Model</a:t>
            </a:r>
            <a:endParaRPr sz="2400" dirty="0">
              <a:latin typeface="Arial MT"/>
              <a:cs typeface="Arial MT"/>
            </a:endParaRPr>
          </a:p>
        </p:txBody>
      </p:sp>
      <p:sp>
        <p:nvSpPr>
          <p:cNvPr id="13" name="object 13"/>
          <p:cNvSpPr/>
          <p:nvPr/>
        </p:nvSpPr>
        <p:spPr>
          <a:xfrm>
            <a:off x="3661138" y="5361413"/>
            <a:ext cx="1586865" cy="641350"/>
          </a:xfrm>
          <a:custGeom>
            <a:avLst/>
            <a:gdLst/>
            <a:ahLst/>
            <a:cxnLst/>
            <a:rect l="l" t="t" r="r" b="b"/>
            <a:pathLst>
              <a:path w="1586864" h="641350">
                <a:moveTo>
                  <a:pt x="1323329" y="0"/>
                </a:moveTo>
                <a:lnTo>
                  <a:pt x="264687" y="0"/>
                </a:lnTo>
                <a:lnTo>
                  <a:pt x="213702" y="201"/>
                </a:lnTo>
                <a:lnTo>
                  <a:pt x="173282" y="1614"/>
                </a:lnTo>
                <a:lnTo>
                  <a:pt x="108858" y="12913"/>
                </a:lnTo>
                <a:lnTo>
                  <a:pt x="50250" y="50250"/>
                </a:lnTo>
                <a:lnTo>
                  <a:pt x="12913" y="108858"/>
                </a:lnTo>
                <a:lnTo>
                  <a:pt x="1609" y="173281"/>
                </a:lnTo>
                <a:lnTo>
                  <a:pt x="201" y="213207"/>
                </a:lnTo>
                <a:lnTo>
                  <a:pt x="0" y="263514"/>
                </a:lnTo>
                <a:lnTo>
                  <a:pt x="4" y="377451"/>
                </a:lnTo>
                <a:lnTo>
                  <a:pt x="201" y="427265"/>
                </a:lnTo>
                <a:lnTo>
                  <a:pt x="1630" y="467831"/>
                </a:lnTo>
                <a:lnTo>
                  <a:pt x="12913" y="532108"/>
                </a:lnTo>
                <a:lnTo>
                  <a:pt x="50250" y="590716"/>
                </a:lnTo>
                <a:lnTo>
                  <a:pt x="108858" y="628053"/>
                </a:lnTo>
                <a:lnTo>
                  <a:pt x="173136" y="639353"/>
                </a:lnTo>
                <a:lnTo>
                  <a:pt x="213207" y="640765"/>
                </a:lnTo>
                <a:lnTo>
                  <a:pt x="263514" y="640967"/>
                </a:lnTo>
                <a:lnTo>
                  <a:pt x="1322158" y="640967"/>
                </a:lnTo>
                <a:lnTo>
                  <a:pt x="1373143" y="640765"/>
                </a:lnTo>
                <a:lnTo>
                  <a:pt x="1413563" y="639353"/>
                </a:lnTo>
                <a:lnTo>
                  <a:pt x="1477986" y="628053"/>
                </a:lnTo>
                <a:lnTo>
                  <a:pt x="1536594" y="590716"/>
                </a:lnTo>
                <a:lnTo>
                  <a:pt x="1573931" y="532108"/>
                </a:lnTo>
                <a:lnTo>
                  <a:pt x="1585235" y="467684"/>
                </a:lnTo>
                <a:lnTo>
                  <a:pt x="1586642" y="427759"/>
                </a:lnTo>
                <a:lnTo>
                  <a:pt x="1586844" y="377451"/>
                </a:lnTo>
                <a:lnTo>
                  <a:pt x="1586840" y="263514"/>
                </a:lnTo>
                <a:lnTo>
                  <a:pt x="1586642" y="213701"/>
                </a:lnTo>
                <a:lnTo>
                  <a:pt x="1585213" y="173135"/>
                </a:lnTo>
                <a:lnTo>
                  <a:pt x="1573931" y="108858"/>
                </a:lnTo>
                <a:lnTo>
                  <a:pt x="1536594" y="50250"/>
                </a:lnTo>
                <a:lnTo>
                  <a:pt x="1477986" y="12913"/>
                </a:lnTo>
                <a:lnTo>
                  <a:pt x="1413709" y="1614"/>
                </a:lnTo>
                <a:lnTo>
                  <a:pt x="1373637" y="201"/>
                </a:lnTo>
                <a:lnTo>
                  <a:pt x="1323329" y="0"/>
                </a:lnTo>
                <a:close/>
              </a:path>
            </a:pathLst>
          </a:custGeom>
          <a:solidFill>
            <a:srgbClr val="288972"/>
          </a:solidFill>
        </p:spPr>
        <p:txBody>
          <a:bodyPr wrap="square" lIns="0" tIns="0" rIns="0" bIns="0" rtlCol="0"/>
          <a:lstStyle/>
          <a:p>
            <a:endParaRPr/>
          </a:p>
        </p:txBody>
      </p:sp>
      <p:sp>
        <p:nvSpPr>
          <p:cNvPr id="14" name="object 14"/>
          <p:cNvSpPr txBox="1"/>
          <p:nvPr/>
        </p:nvSpPr>
        <p:spPr>
          <a:xfrm>
            <a:off x="4089400" y="5473700"/>
            <a:ext cx="725805" cy="39116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FFFFFF"/>
                </a:solidFill>
                <a:latin typeface="Arial MT"/>
                <a:cs typeface="Arial MT"/>
              </a:rPr>
              <a:t>Fo</a:t>
            </a:r>
            <a:r>
              <a:rPr sz="2400" spc="10" dirty="0">
                <a:solidFill>
                  <a:srgbClr val="FFFFFF"/>
                </a:solidFill>
                <a:latin typeface="Arial MT"/>
                <a:cs typeface="Arial MT"/>
              </a:rPr>
              <a:t>r</a:t>
            </a:r>
            <a:r>
              <a:rPr sz="2400" dirty="0">
                <a:solidFill>
                  <a:srgbClr val="FFFFFF"/>
                </a:solidFill>
                <a:latin typeface="Arial MT"/>
                <a:cs typeface="Arial MT"/>
              </a:rPr>
              <a:t>m</a:t>
            </a:r>
            <a:endParaRPr sz="2400">
              <a:latin typeface="Arial MT"/>
              <a:cs typeface="Arial MT"/>
            </a:endParaRPr>
          </a:p>
        </p:txBody>
      </p:sp>
      <p:grpSp>
        <p:nvGrpSpPr>
          <p:cNvPr id="15" name="object 15"/>
          <p:cNvGrpSpPr/>
          <p:nvPr/>
        </p:nvGrpSpPr>
        <p:grpSpPr>
          <a:xfrm>
            <a:off x="982426" y="7264980"/>
            <a:ext cx="4274185" cy="1631314"/>
            <a:chOff x="982426" y="7264980"/>
            <a:chExt cx="4274185" cy="1631314"/>
          </a:xfrm>
        </p:grpSpPr>
        <p:sp>
          <p:nvSpPr>
            <p:cNvPr id="16" name="object 16"/>
            <p:cNvSpPr/>
            <p:nvPr/>
          </p:nvSpPr>
          <p:spPr>
            <a:xfrm>
              <a:off x="3678464" y="7290380"/>
              <a:ext cx="1552575" cy="641350"/>
            </a:xfrm>
            <a:custGeom>
              <a:avLst/>
              <a:gdLst/>
              <a:ahLst/>
              <a:cxnLst/>
              <a:rect l="l" t="t" r="r" b="b"/>
              <a:pathLst>
                <a:path w="1552575" h="641350">
                  <a:moveTo>
                    <a:pt x="1288676" y="0"/>
                  </a:moveTo>
                  <a:lnTo>
                    <a:pt x="264687" y="0"/>
                  </a:lnTo>
                  <a:lnTo>
                    <a:pt x="213702" y="201"/>
                  </a:lnTo>
                  <a:lnTo>
                    <a:pt x="173282" y="1614"/>
                  </a:lnTo>
                  <a:lnTo>
                    <a:pt x="108858" y="12913"/>
                  </a:lnTo>
                  <a:lnTo>
                    <a:pt x="50250" y="50250"/>
                  </a:lnTo>
                  <a:lnTo>
                    <a:pt x="12913" y="108859"/>
                  </a:lnTo>
                  <a:lnTo>
                    <a:pt x="1609" y="173282"/>
                  </a:lnTo>
                  <a:lnTo>
                    <a:pt x="201" y="213207"/>
                  </a:lnTo>
                  <a:lnTo>
                    <a:pt x="0" y="263514"/>
                  </a:lnTo>
                  <a:lnTo>
                    <a:pt x="4" y="377452"/>
                  </a:lnTo>
                  <a:lnTo>
                    <a:pt x="201" y="427265"/>
                  </a:lnTo>
                  <a:lnTo>
                    <a:pt x="1630" y="467831"/>
                  </a:lnTo>
                  <a:lnTo>
                    <a:pt x="12913" y="532109"/>
                  </a:lnTo>
                  <a:lnTo>
                    <a:pt x="50250" y="590717"/>
                  </a:lnTo>
                  <a:lnTo>
                    <a:pt x="108858" y="628054"/>
                  </a:lnTo>
                  <a:lnTo>
                    <a:pt x="173136" y="639353"/>
                  </a:lnTo>
                  <a:lnTo>
                    <a:pt x="213207" y="640765"/>
                  </a:lnTo>
                  <a:lnTo>
                    <a:pt x="263514" y="640967"/>
                  </a:lnTo>
                  <a:lnTo>
                    <a:pt x="1287505" y="640967"/>
                  </a:lnTo>
                  <a:lnTo>
                    <a:pt x="1338490" y="640765"/>
                  </a:lnTo>
                  <a:lnTo>
                    <a:pt x="1378909" y="639353"/>
                  </a:lnTo>
                  <a:lnTo>
                    <a:pt x="1443333" y="628054"/>
                  </a:lnTo>
                  <a:lnTo>
                    <a:pt x="1501940" y="590717"/>
                  </a:lnTo>
                  <a:lnTo>
                    <a:pt x="1539278" y="532109"/>
                  </a:lnTo>
                  <a:lnTo>
                    <a:pt x="1550582" y="467684"/>
                  </a:lnTo>
                  <a:lnTo>
                    <a:pt x="1551989" y="427759"/>
                  </a:lnTo>
                  <a:lnTo>
                    <a:pt x="1552191" y="377452"/>
                  </a:lnTo>
                  <a:lnTo>
                    <a:pt x="1552186" y="263514"/>
                  </a:lnTo>
                  <a:lnTo>
                    <a:pt x="1551989" y="213702"/>
                  </a:lnTo>
                  <a:lnTo>
                    <a:pt x="1550560" y="173136"/>
                  </a:lnTo>
                  <a:lnTo>
                    <a:pt x="1539278" y="108859"/>
                  </a:lnTo>
                  <a:lnTo>
                    <a:pt x="1501940" y="50250"/>
                  </a:lnTo>
                  <a:lnTo>
                    <a:pt x="1443333" y="12913"/>
                  </a:lnTo>
                  <a:lnTo>
                    <a:pt x="1379056" y="1614"/>
                  </a:lnTo>
                  <a:lnTo>
                    <a:pt x="1338984" y="201"/>
                  </a:lnTo>
                  <a:lnTo>
                    <a:pt x="1288676" y="0"/>
                  </a:lnTo>
                  <a:close/>
                </a:path>
              </a:pathLst>
            </a:custGeom>
            <a:solidFill>
              <a:srgbClr val="288972"/>
            </a:solidFill>
          </p:spPr>
          <p:txBody>
            <a:bodyPr wrap="square" lIns="0" tIns="0" rIns="0" bIns="0" rtlCol="0"/>
            <a:lstStyle/>
            <a:p>
              <a:endParaRPr/>
            </a:p>
          </p:txBody>
        </p:sp>
        <p:sp>
          <p:nvSpPr>
            <p:cNvPr id="17" name="object 17"/>
            <p:cNvSpPr/>
            <p:nvPr/>
          </p:nvSpPr>
          <p:spPr>
            <a:xfrm>
              <a:off x="3678464" y="7290380"/>
              <a:ext cx="1552575" cy="641350"/>
            </a:xfrm>
            <a:custGeom>
              <a:avLst/>
              <a:gdLst/>
              <a:ahLst/>
              <a:cxnLst/>
              <a:rect l="l" t="t" r="r" b="b"/>
              <a:pathLst>
                <a:path w="1552575" h="641350">
                  <a:moveTo>
                    <a:pt x="263515" y="0"/>
                  </a:moveTo>
                  <a:lnTo>
                    <a:pt x="1288676" y="0"/>
                  </a:lnTo>
                  <a:lnTo>
                    <a:pt x="1338984" y="201"/>
                  </a:lnTo>
                  <a:lnTo>
                    <a:pt x="1379056" y="1614"/>
                  </a:lnTo>
                  <a:lnTo>
                    <a:pt x="1443333" y="12913"/>
                  </a:lnTo>
                  <a:lnTo>
                    <a:pt x="1501940" y="50250"/>
                  </a:lnTo>
                  <a:lnTo>
                    <a:pt x="1539278" y="108858"/>
                  </a:lnTo>
                  <a:lnTo>
                    <a:pt x="1550577" y="173282"/>
                  </a:lnTo>
                  <a:lnTo>
                    <a:pt x="1551989" y="213702"/>
                  </a:lnTo>
                  <a:lnTo>
                    <a:pt x="1552191" y="264686"/>
                  </a:lnTo>
                  <a:lnTo>
                    <a:pt x="1552191" y="377452"/>
                  </a:lnTo>
                  <a:lnTo>
                    <a:pt x="1551989" y="427759"/>
                  </a:lnTo>
                  <a:lnTo>
                    <a:pt x="1550577" y="467831"/>
                  </a:lnTo>
                  <a:lnTo>
                    <a:pt x="1539278" y="532108"/>
                  </a:lnTo>
                  <a:lnTo>
                    <a:pt x="1501940" y="590716"/>
                  </a:lnTo>
                  <a:lnTo>
                    <a:pt x="1443333" y="628053"/>
                  </a:lnTo>
                  <a:lnTo>
                    <a:pt x="1378909" y="639353"/>
                  </a:lnTo>
                  <a:lnTo>
                    <a:pt x="1338490" y="640765"/>
                  </a:lnTo>
                  <a:lnTo>
                    <a:pt x="1287505" y="640967"/>
                  </a:lnTo>
                  <a:lnTo>
                    <a:pt x="263515" y="640967"/>
                  </a:lnTo>
                  <a:lnTo>
                    <a:pt x="213207" y="640765"/>
                  </a:lnTo>
                  <a:lnTo>
                    <a:pt x="173135" y="639353"/>
                  </a:lnTo>
                  <a:lnTo>
                    <a:pt x="108858" y="628053"/>
                  </a:lnTo>
                  <a:lnTo>
                    <a:pt x="50250" y="590716"/>
                  </a:lnTo>
                  <a:lnTo>
                    <a:pt x="12913" y="532108"/>
                  </a:lnTo>
                  <a:lnTo>
                    <a:pt x="1614" y="467684"/>
                  </a:lnTo>
                  <a:lnTo>
                    <a:pt x="201" y="427265"/>
                  </a:lnTo>
                  <a:lnTo>
                    <a:pt x="0" y="376280"/>
                  </a:lnTo>
                  <a:lnTo>
                    <a:pt x="0" y="263515"/>
                  </a:lnTo>
                  <a:lnTo>
                    <a:pt x="201" y="213207"/>
                  </a:lnTo>
                  <a:lnTo>
                    <a:pt x="1614" y="173135"/>
                  </a:lnTo>
                  <a:lnTo>
                    <a:pt x="12913" y="108858"/>
                  </a:lnTo>
                  <a:lnTo>
                    <a:pt x="50250" y="50250"/>
                  </a:lnTo>
                  <a:lnTo>
                    <a:pt x="108858" y="12913"/>
                  </a:lnTo>
                  <a:lnTo>
                    <a:pt x="173282" y="1614"/>
                  </a:lnTo>
                  <a:lnTo>
                    <a:pt x="213702" y="201"/>
                  </a:lnTo>
                  <a:lnTo>
                    <a:pt x="264686" y="0"/>
                  </a:lnTo>
                  <a:lnTo>
                    <a:pt x="263515" y="0"/>
                  </a:lnTo>
                  <a:close/>
                </a:path>
              </a:pathLst>
            </a:custGeom>
            <a:ln w="50800">
              <a:solidFill>
                <a:srgbClr val="FFFFFF"/>
              </a:solidFill>
            </a:ln>
          </p:spPr>
          <p:txBody>
            <a:bodyPr wrap="square" lIns="0" tIns="0" rIns="0" bIns="0" rtlCol="0"/>
            <a:lstStyle/>
            <a:p>
              <a:endParaRPr/>
            </a:p>
          </p:txBody>
        </p:sp>
        <p:sp>
          <p:nvSpPr>
            <p:cNvPr id="18" name="object 18"/>
            <p:cNvSpPr/>
            <p:nvPr/>
          </p:nvSpPr>
          <p:spPr>
            <a:xfrm>
              <a:off x="982426" y="8254862"/>
              <a:ext cx="4260215" cy="641350"/>
            </a:xfrm>
            <a:custGeom>
              <a:avLst/>
              <a:gdLst/>
              <a:ahLst/>
              <a:cxnLst/>
              <a:rect l="l" t="t" r="r" b="b"/>
              <a:pathLst>
                <a:path w="4260215" h="641350">
                  <a:moveTo>
                    <a:pt x="3966192" y="0"/>
                  </a:moveTo>
                  <a:lnTo>
                    <a:pt x="294953" y="0"/>
                  </a:lnTo>
                  <a:lnTo>
                    <a:pt x="238138" y="224"/>
                  </a:lnTo>
                  <a:lnTo>
                    <a:pt x="193097" y="1798"/>
                  </a:lnTo>
                  <a:lnTo>
                    <a:pt x="121306" y="14390"/>
                  </a:lnTo>
                  <a:lnTo>
                    <a:pt x="86181" y="31738"/>
                  </a:lnTo>
                  <a:lnTo>
                    <a:pt x="55996" y="55996"/>
                  </a:lnTo>
                  <a:lnTo>
                    <a:pt x="31737" y="86181"/>
                  </a:lnTo>
                  <a:lnTo>
                    <a:pt x="14389" y="121306"/>
                  </a:lnTo>
                  <a:lnTo>
                    <a:pt x="1798" y="192934"/>
                  </a:lnTo>
                  <a:lnTo>
                    <a:pt x="224" y="237588"/>
                  </a:lnTo>
                  <a:lnTo>
                    <a:pt x="0" y="293648"/>
                  </a:lnTo>
                  <a:lnTo>
                    <a:pt x="5" y="347319"/>
                  </a:lnTo>
                  <a:lnTo>
                    <a:pt x="224" y="402828"/>
                  </a:lnTo>
                  <a:lnTo>
                    <a:pt x="1798" y="447870"/>
                  </a:lnTo>
                  <a:lnTo>
                    <a:pt x="14389" y="519660"/>
                  </a:lnTo>
                  <a:lnTo>
                    <a:pt x="31737" y="554785"/>
                  </a:lnTo>
                  <a:lnTo>
                    <a:pt x="55996" y="584970"/>
                  </a:lnTo>
                  <a:lnTo>
                    <a:pt x="86181" y="609229"/>
                  </a:lnTo>
                  <a:lnTo>
                    <a:pt x="121306" y="626577"/>
                  </a:lnTo>
                  <a:lnTo>
                    <a:pt x="192934" y="639168"/>
                  </a:lnTo>
                  <a:lnTo>
                    <a:pt x="237587" y="640742"/>
                  </a:lnTo>
                  <a:lnTo>
                    <a:pt x="293647" y="640967"/>
                  </a:lnTo>
                  <a:lnTo>
                    <a:pt x="3964887" y="640967"/>
                  </a:lnTo>
                  <a:lnTo>
                    <a:pt x="4021702" y="640742"/>
                  </a:lnTo>
                  <a:lnTo>
                    <a:pt x="4066743" y="639168"/>
                  </a:lnTo>
                  <a:lnTo>
                    <a:pt x="4138534" y="626577"/>
                  </a:lnTo>
                  <a:lnTo>
                    <a:pt x="4173659" y="609229"/>
                  </a:lnTo>
                  <a:lnTo>
                    <a:pt x="4203844" y="584970"/>
                  </a:lnTo>
                  <a:lnTo>
                    <a:pt x="4228103" y="554785"/>
                  </a:lnTo>
                  <a:lnTo>
                    <a:pt x="4245450" y="519660"/>
                  </a:lnTo>
                  <a:lnTo>
                    <a:pt x="4258042" y="448033"/>
                  </a:lnTo>
                  <a:lnTo>
                    <a:pt x="4259616" y="403379"/>
                  </a:lnTo>
                  <a:lnTo>
                    <a:pt x="4259841" y="347319"/>
                  </a:lnTo>
                  <a:lnTo>
                    <a:pt x="4259835" y="293648"/>
                  </a:lnTo>
                  <a:lnTo>
                    <a:pt x="4259616" y="238138"/>
                  </a:lnTo>
                  <a:lnTo>
                    <a:pt x="4258042" y="193097"/>
                  </a:lnTo>
                  <a:lnTo>
                    <a:pt x="4245450" y="121306"/>
                  </a:lnTo>
                  <a:lnTo>
                    <a:pt x="4228103" y="86181"/>
                  </a:lnTo>
                  <a:lnTo>
                    <a:pt x="4203844" y="55996"/>
                  </a:lnTo>
                  <a:lnTo>
                    <a:pt x="4173659" y="31738"/>
                  </a:lnTo>
                  <a:lnTo>
                    <a:pt x="4138534" y="14390"/>
                  </a:lnTo>
                  <a:lnTo>
                    <a:pt x="4066906" y="1798"/>
                  </a:lnTo>
                  <a:lnTo>
                    <a:pt x="4022253" y="224"/>
                  </a:lnTo>
                  <a:lnTo>
                    <a:pt x="3966192" y="0"/>
                  </a:lnTo>
                  <a:close/>
                </a:path>
              </a:pathLst>
            </a:custGeom>
            <a:solidFill>
              <a:srgbClr val="288972"/>
            </a:solidFill>
          </p:spPr>
          <p:txBody>
            <a:bodyPr wrap="square" lIns="0" tIns="0" rIns="0" bIns="0" rtlCol="0"/>
            <a:lstStyle/>
            <a:p>
              <a:endParaRPr/>
            </a:p>
          </p:txBody>
        </p:sp>
      </p:grpSp>
      <p:sp>
        <p:nvSpPr>
          <p:cNvPr id="19" name="object 19"/>
          <p:cNvSpPr txBox="1"/>
          <p:nvPr/>
        </p:nvSpPr>
        <p:spPr>
          <a:xfrm>
            <a:off x="2438400" y="7416800"/>
            <a:ext cx="2468245" cy="1343660"/>
          </a:xfrm>
          <a:prstGeom prst="rect">
            <a:avLst/>
          </a:prstGeom>
        </p:spPr>
        <p:txBody>
          <a:bodyPr vert="horz" wrap="square" lIns="0" tIns="12700" rIns="0" bIns="0" rtlCol="0">
            <a:spAutoFit/>
          </a:bodyPr>
          <a:lstStyle/>
          <a:p>
            <a:pPr marL="1574800">
              <a:lnSpc>
                <a:spcPct val="100000"/>
              </a:lnSpc>
              <a:spcBef>
                <a:spcPts val="100"/>
              </a:spcBef>
            </a:pPr>
            <a:r>
              <a:rPr sz="2400" spc="25" dirty="0">
                <a:solidFill>
                  <a:srgbClr val="FFFFFF"/>
                </a:solidFill>
                <a:latin typeface="Arial MT"/>
                <a:cs typeface="Arial MT"/>
              </a:rPr>
              <a:t>Admin</a:t>
            </a:r>
            <a:endParaRPr sz="2400">
              <a:latin typeface="Arial MT"/>
              <a:cs typeface="Arial MT"/>
            </a:endParaRPr>
          </a:p>
          <a:p>
            <a:pPr>
              <a:lnSpc>
                <a:spcPct val="100000"/>
              </a:lnSpc>
            </a:pPr>
            <a:endParaRPr sz="2400">
              <a:latin typeface="Arial MT"/>
              <a:cs typeface="Arial MT"/>
            </a:endParaRPr>
          </a:p>
          <a:p>
            <a:pPr marL="12700">
              <a:lnSpc>
                <a:spcPct val="100000"/>
              </a:lnSpc>
              <a:spcBef>
                <a:spcPts val="1860"/>
              </a:spcBef>
            </a:pPr>
            <a:r>
              <a:rPr sz="2400" spc="15" dirty="0">
                <a:solidFill>
                  <a:srgbClr val="FFFFFF"/>
                </a:solidFill>
                <a:latin typeface="Arial MT"/>
                <a:cs typeface="Arial MT"/>
              </a:rPr>
              <a:t>Database</a:t>
            </a:r>
            <a:endParaRPr sz="2400">
              <a:latin typeface="Arial MT"/>
              <a:cs typeface="Arial MT"/>
            </a:endParaRPr>
          </a:p>
        </p:txBody>
      </p:sp>
      <p:grpSp>
        <p:nvGrpSpPr>
          <p:cNvPr id="20" name="object 20"/>
          <p:cNvGrpSpPr/>
          <p:nvPr/>
        </p:nvGrpSpPr>
        <p:grpSpPr>
          <a:xfrm>
            <a:off x="1880887" y="2916116"/>
            <a:ext cx="2680970" cy="5466080"/>
            <a:chOff x="1880887" y="2916116"/>
            <a:chExt cx="2680970" cy="5466080"/>
          </a:xfrm>
        </p:grpSpPr>
        <p:sp>
          <p:nvSpPr>
            <p:cNvPr id="21" name="object 21"/>
            <p:cNvSpPr/>
            <p:nvPr/>
          </p:nvSpPr>
          <p:spPr>
            <a:xfrm>
              <a:off x="1987567" y="3104077"/>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2" name="object 22"/>
            <p:cNvSpPr/>
            <p:nvPr/>
          </p:nvSpPr>
          <p:spPr>
            <a:xfrm>
              <a:off x="1880887" y="2916116"/>
              <a:ext cx="213360" cy="213360"/>
            </a:xfrm>
            <a:custGeom>
              <a:avLst/>
              <a:gdLst/>
              <a:ahLst/>
              <a:cxnLst/>
              <a:rect l="l" t="t" r="r" b="b"/>
              <a:pathLst>
                <a:path w="213360" h="213360">
                  <a:moveTo>
                    <a:pt x="106679" y="0"/>
                  </a:moveTo>
                  <a:lnTo>
                    <a:pt x="0" y="213359"/>
                  </a:lnTo>
                  <a:lnTo>
                    <a:pt x="213359" y="213359"/>
                  </a:lnTo>
                  <a:lnTo>
                    <a:pt x="106679" y="0"/>
                  </a:lnTo>
                  <a:close/>
                </a:path>
              </a:pathLst>
            </a:custGeom>
            <a:solidFill>
              <a:srgbClr val="FFFFFF"/>
            </a:solidFill>
          </p:spPr>
          <p:txBody>
            <a:bodyPr wrap="square" lIns="0" tIns="0" rIns="0" bIns="0" rtlCol="0"/>
            <a:lstStyle/>
            <a:p>
              <a:endParaRPr/>
            </a:p>
          </p:txBody>
        </p:sp>
        <p:sp>
          <p:nvSpPr>
            <p:cNvPr id="23" name="object 23"/>
            <p:cNvSpPr/>
            <p:nvPr/>
          </p:nvSpPr>
          <p:spPr>
            <a:xfrm>
              <a:off x="1987567" y="4134574"/>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4" name="object 24"/>
            <p:cNvSpPr/>
            <p:nvPr/>
          </p:nvSpPr>
          <p:spPr>
            <a:xfrm>
              <a:off x="1880887" y="3946613"/>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25" name="object 25"/>
            <p:cNvSpPr/>
            <p:nvPr/>
          </p:nvSpPr>
          <p:spPr>
            <a:xfrm>
              <a:off x="4227313" y="3946613"/>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6" name="object 26"/>
            <p:cNvSpPr/>
            <p:nvPr/>
          </p:nvSpPr>
          <p:spPr>
            <a:xfrm>
              <a:off x="4120632" y="4249418"/>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27" name="object 27"/>
            <p:cNvSpPr/>
            <p:nvPr/>
          </p:nvSpPr>
          <p:spPr>
            <a:xfrm>
              <a:off x="4227313" y="2916116"/>
              <a:ext cx="0" cy="328295"/>
            </a:xfrm>
            <a:custGeom>
              <a:avLst/>
              <a:gdLst/>
              <a:ahLst/>
              <a:cxnLst/>
              <a:rect l="l" t="t" r="r" b="b"/>
              <a:pathLst>
                <a:path h="328294">
                  <a:moveTo>
                    <a:pt x="0" y="0"/>
                  </a:moveTo>
                  <a:lnTo>
                    <a:pt x="0" y="328204"/>
                  </a:lnTo>
                </a:path>
              </a:pathLst>
            </a:custGeom>
            <a:ln w="50800">
              <a:solidFill>
                <a:srgbClr val="FFFFFF"/>
              </a:solidFill>
            </a:ln>
          </p:spPr>
          <p:txBody>
            <a:bodyPr wrap="square" lIns="0" tIns="0" rIns="0" bIns="0" rtlCol="0"/>
            <a:lstStyle/>
            <a:p>
              <a:endParaRPr/>
            </a:p>
          </p:txBody>
        </p:sp>
        <p:sp>
          <p:nvSpPr>
            <p:cNvPr id="28" name="object 28"/>
            <p:cNvSpPr/>
            <p:nvPr/>
          </p:nvSpPr>
          <p:spPr>
            <a:xfrm>
              <a:off x="4120632" y="3218921"/>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29" name="object 29"/>
            <p:cNvSpPr/>
            <p:nvPr/>
          </p:nvSpPr>
          <p:spPr>
            <a:xfrm>
              <a:off x="4454560" y="6895939"/>
              <a:ext cx="0" cy="302895"/>
            </a:xfrm>
            <a:custGeom>
              <a:avLst/>
              <a:gdLst/>
              <a:ahLst/>
              <a:cxnLst/>
              <a:rect l="l" t="t" r="r" b="b"/>
              <a:pathLst>
                <a:path h="302895">
                  <a:moveTo>
                    <a:pt x="0" y="0"/>
                  </a:moveTo>
                  <a:lnTo>
                    <a:pt x="0" y="302804"/>
                  </a:lnTo>
                </a:path>
              </a:pathLst>
            </a:custGeom>
            <a:ln w="50800">
              <a:solidFill>
                <a:srgbClr val="A6AAA9"/>
              </a:solidFill>
            </a:ln>
          </p:spPr>
          <p:txBody>
            <a:bodyPr wrap="square" lIns="0" tIns="0" rIns="0" bIns="0" rtlCol="0"/>
            <a:lstStyle/>
            <a:p>
              <a:endParaRPr/>
            </a:p>
          </p:txBody>
        </p:sp>
        <p:sp>
          <p:nvSpPr>
            <p:cNvPr id="30" name="object 30"/>
            <p:cNvSpPr/>
            <p:nvPr/>
          </p:nvSpPr>
          <p:spPr>
            <a:xfrm>
              <a:off x="4347880" y="717334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1" name="object 31"/>
            <p:cNvSpPr/>
            <p:nvPr/>
          </p:nvSpPr>
          <p:spPr>
            <a:xfrm>
              <a:off x="4454560" y="7878198"/>
              <a:ext cx="0" cy="315595"/>
            </a:xfrm>
            <a:custGeom>
              <a:avLst/>
              <a:gdLst/>
              <a:ahLst/>
              <a:cxnLst/>
              <a:rect l="l" t="t" r="r" b="b"/>
              <a:pathLst>
                <a:path h="315595">
                  <a:moveTo>
                    <a:pt x="0" y="0"/>
                  </a:moveTo>
                  <a:lnTo>
                    <a:pt x="0" y="315504"/>
                  </a:lnTo>
                </a:path>
              </a:pathLst>
            </a:custGeom>
            <a:ln w="50800">
              <a:solidFill>
                <a:srgbClr val="A6AAA9"/>
              </a:solidFill>
            </a:ln>
          </p:spPr>
          <p:txBody>
            <a:bodyPr wrap="square" lIns="0" tIns="0" rIns="0" bIns="0" rtlCol="0"/>
            <a:lstStyle/>
            <a:p>
              <a:endParaRPr/>
            </a:p>
          </p:txBody>
        </p:sp>
        <p:sp>
          <p:nvSpPr>
            <p:cNvPr id="32" name="object 32"/>
            <p:cNvSpPr/>
            <p:nvPr/>
          </p:nvSpPr>
          <p:spPr>
            <a:xfrm>
              <a:off x="4347880" y="816830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3" name="object 33"/>
            <p:cNvSpPr/>
            <p:nvPr/>
          </p:nvSpPr>
          <p:spPr>
            <a:xfrm>
              <a:off x="3115363" y="6908641"/>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4" name="object 34"/>
            <p:cNvSpPr/>
            <p:nvPr/>
          </p:nvSpPr>
          <p:spPr>
            <a:xfrm>
              <a:off x="3008683" y="8079791"/>
              <a:ext cx="213360" cy="213360"/>
            </a:xfrm>
            <a:custGeom>
              <a:avLst/>
              <a:gdLst/>
              <a:ahLst/>
              <a:cxnLst/>
              <a:rect l="l" t="t" r="r" b="b"/>
              <a:pathLst>
                <a:path w="213360" h="213359">
                  <a:moveTo>
                    <a:pt x="213359" y="0"/>
                  </a:moveTo>
                  <a:lnTo>
                    <a:pt x="0" y="0"/>
                  </a:lnTo>
                  <a:lnTo>
                    <a:pt x="106680" y="213359"/>
                  </a:lnTo>
                  <a:lnTo>
                    <a:pt x="213359" y="0"/>
                  </a:lnTo>
                  <a:close/>
                </a:path>
              </a:pathLst>
            </a:custGeom>
            <a:solidFill>
              <a:srgbClr val="FFFFFF"/>
            </a:solidFill>
          </p:spPr>
          <p:txBody>
            <a:bodyPr wrap="square" lIns="0" tIns="0" rIns="0" bIns="0" rtlCol="0"/>
            <a:lstStyle/>
            <a:p>
              <a:endParaRPr/>
            </a:p>
          </p:txBody>
        </p:sp>
        <p:sp>
          <p:nvSpPr>
            <p:cNvPr id="35" name="object 35"/>
            <p:cNvSpPr/>
            <p:nvPr/>
          </p:nvSpPr>
          <p:spPr>
            <a:xfrm>
              <a:off x="1987567" y="7058499"/>
              <a:ext cx="0" cy="1235075"/>
            </a:xfrm>
            <a:custGeom>
              <a:avLst/>
              <a:gdLst/>
              <a:ahLst/>
              <a:cxnLst/>
              <a:rect l="l" t="t" r="r" b="b"/>
              <a:pathLst>
                <a:path h="1235075">
                  <a:moveTo>
                    <a:pt x="0" y="0"/>
                  </a:moveTo>
                  <a:lnTo>
                    <a:pt x="0" y="1234651"/>
                  </a:lnTo>
                </a:path>
              </a:pathLst>
            </a:custGeom>
            <a:ln w="50800">
              <a:solidFill>
                <a:srgbClr val="FFFFFF"/>
              </a:solidFill>
            </a:ln>
          </p:spPr>
          <p:txBody>
            <a:bodyPr wrap="square" lIns="0" tIns="0" rIns="0" bIns="0" rtlCol="0"/>
            <a:lstStyle/>
            <a:p>
              <a:endParaRPr/>
            </a:p>
          </p:txBody>
        </p:sp>
        <p:sp>
          <p:nvSpPr>
            <p:cNvPr id="36" name="object 36"/>
            <p:cNvSpPr/>
            <p:nvPr/>
          </p:nvSpPr>
          <p:spPr>
            <a:xfrm>
              <a:off x="1880887" y="6870539"/>
              <a:ext cx="213360" cy="213360"/>
            </a:xfrm>
            <a:custGeom>
              <a:avLst/>
              <a:gdLst/>
              <a:ahLst/>
              <a:cxnLst/>
              <a:rect l="l" t="t" r="r" b="b"/>
              <a:pathLst>
                <a:path w="213360" h="213359">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7" name="object 37"/>
            <p:cNvSpPr/>
            <p:nvPr/>
          </p:nvSpPr>
          <p:spPr>
            <a:xfrm>
              <a:off x="1987567" y="5160019"/>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8" name="object 38"/>
            <p:cNvSpPr/>
            <p:nvPr/>
          </p:nvSpPr>
          <p:spPr>
            <a:xfrm>
              <a:off x="1880887" y="4972058"/>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9" name="object 39"/>
            <p:cNvSpPr/>
            <p:nvPr/>
          </p:nvSpPr>
          <p:spPr>
            <a:xfrm>
              <a:off x="3115363" y="4989640"/>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40" name="object 40"/>
            <p:cNvSpPr/>
            <p:nvPr/>
          </p:nvSpPr>
          <p:spPr>
            <a:xfrm>
              <a:off x="3008683" y="6160791"/>
              <a:ext cx="213360" cy="213360"/>
            </a:xfrm>
            <a:custGeom>
              <a:avLst/>
              <a:gdLst/>
              <a:ahLst/>
              <a:cxnLst/>
              <a:rect l="l" t="t" r="r" b="b"/>
              <a:pathLst>
                <a:path w="213360" h="213360">
                  <a:moveTo>
                    <a:pt x="213359" y="0"/>
                  </a:moveTo>
                  <a:lnTo>
                    <a:pt x="0" y="0"/>
                  </a:lnTo>
                  <a:lnTo>
                    <a:pt x="106680" y="213360"/>
                  </a:lnTo>
                  <a:lnTo>
                    <a:pt x="213359" y="0"/>
                  </a:lnTo>
                  <a:close/>
                </a:path>
              </a:pathLst>
            </a:custGeom>
            <a:solidFill>
              <a:srgbClr val="FFFFFF"/>
            </a:solidFill>
          </p:spPr>
          <p:txBody>
            <a:bodyPr wrap="square" lIns="0" tIns="0" rIns="0" bIns="0" rtlCol="0"/>
            <a:lstStyle/>
            <a:p>
              <a:endParaRPr/>
            </a:p>
          </p:txBody>
        </p:sp>
        <p:sp>
          <p:nvSpPr>
            <p:cNvPr id="41" name="object 41"/>
            <p:cNvSpPr/>
            <p:nvPr/>
          </p:nvSpPr>
          <p:spPr>
            <a:xfrm>
              <a:off x="4454560" y="5961038"/>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2" name="object 42"/>
            <p:cNvSpPr/>
            <p:nvPr/>
          </p:nvSpPr>
          <p:spPr>
            <a:xfrm>
              <a:off x="4347880" y="6200341"/>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sp>
          <p:nvSpPr>
            <p:cNvPr id="43" name="object 43"/>
            <p:cNvSpPr/>
            <p:nvPr/>
          </p:nvSpPr>
          <p:spPr>
            <a:xfrm>
              <a:off x="4454560" y="4953109"/>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4" name="object 44"/>
            <p:cNvSpPr/>
            <p:nvPr/>
          </p:nvSpPr>
          <p:spPr>
            <a:xfrm>
              <a:off x="4347880" y="5192413"/>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grpSp>
      <p:sp>
        <p:nvSpPr>
          <p:cNvPr id="45" name="object 45"/>
          <p:cNvSpPr txBox="1"/>
          <p:nvPr/>
        </p:nvSpPr>
        <p:spPr>
          <a:xfrm>
            <a:off x="5828584" y="3274923"/>
            <a:ext cx="149225" cy="448309"/>
          </a:xfrm>
          <a:prstGeom prst="rect">
            <a:avLst/>
          </a:prstGeom>
        </p:spPr>
        <p:txBody>
          <a:bodyPr vert="horz" wrap="square" lIns="0" tIns="15875" rIns="0" bIns="0" rtlCol="0">
            <a:spAutoFit/>
          </a:bodyPr>
          <a:lstStyle/>
          <a:p>
            <a:pPr marL="12700">
              <a:lnSpc>
                <a:spcPct val="100000"/>
              </a:lnSpc>
              <a:spcBef>
                <a:spcPts val="125"/>
              </a:spcBef>
            </a:pPr>
            <a:r>
              <a:rPr sz="2750" spc="5" dirty="0">
                <a:solidFill>
                  <a:srgbClr val="FFFFFF"/>
                </a:solidFill>
                <a:latin typeface="Arial MT"/>
                <a:cs typeface="Arial MT"/>
              </a:rPr>
              <a:t>•</a:t>
            </a:r>
            <a:endParaRPr sz="2750">
              <a:latin typeface="Arial MT"/>
              <a:cs typeface="Arial MT"/>
            </a:endParaRPr>
          </a:p>
        </p:txBody>
      </p:sp>
      <p:sp>
        <p:nvSpPr>
          <p:cNvPr id="46" name="object 46"/>
          <p:cNvSpPr txBox="1"/>
          <p:nvPr/>
        </p:nvSpPr>
        <p:spPr>
          <a:xfrm>
            <a:off x="5770011" y="6528910"/>
            <a:ext cx="545255" cy="448309"/>
          </a:xfrm>
          <a:prstGeom prst="rect">
            <a:avLst/>
          </a:prstGeom>
        </p:spPr>
        <p:txBody>
          <a:bodyPr vert="horz" wrap="square" lIns="0" tIns="15875" rIns="0" bIns="0" rtlCol="0">
            <a:spAutoFit/>
          </a:bodyPr>
          <a:lstStyle/>
          <a:p>
            <a:pPr marL="12700">
              <a:lnSpc>
                <a:spcPct val="100000"/>
              </a:lnSpc>
              <a:spcBef>
                <a:spcPts val="125"/>
              </a:spcBef>
            </a:pPr>
            <a:r>
              <a:rPr sz="2750" spc="5" dirty="0">
                <a:solidFill>
                  <a:srgbClr val="FFFFFF"/>
                </a:solidFill>
                <a:latin typeface="Arial MT"/>
                <a:cs typeface="Arial MT"/>
              </a:rPr>
              <a:t>•</a:t>
            </a:r>
            <a:endParaRPr sz="2750" dirty="0">
              <a:latin typeface="Arial MT"/>
              <a:cs typeface="Arial MT"/>
            </a:endParaRPr>
          </a:p>
        </p:txBody>
      </p:sp>
      <p:sp>
        <p:nvSpPr>
          <p:cNvPr id="47" name="object 47"/>
          <p:cNvSpPr txBox="1"/>
          <p:nvPr/>
        </p:nvSpPr>
        <p:spPr>
          <a:xfrm>
            <a:off x="6286500" y="1751570"/>
            <a:ext cx="6569072" cy="6192272"/>
          </a:xfrm>
          <a:prstGeom prst="rect">
            <a:avLst/>
          </a:prstGeom>
        </p:spPr>
        <p:txBody>
          <a:bodyPr vert="horz" wrap="square" lIns="0" tIns="407034" rIns="0" bIns="0" rtlCol="0">
            <a:spAutoFit/>
          </a:bodyPr>
          <a:lstStyle/>
          <a:p>
            <a:pPr marR="232410" algn="ctr">
              <a:lnSpc>
                <a:spcPct val="100000"/>
              </a:lnSpc>
              <a:spcBef>
                <a:spcPts val="3204"/>
              </a:spcBef>
            </a:pPr>
            <a:r>
              <a:rPr sz="5000" dirty="0">
                <a:solidFill>
                  <a:srgbClr val="FFFFFF"/>
                </a:solidFill>
                <a:latin typeface="Arial MT"/>
                <a:cs typeface="Arial MT"/>
              </a:rPr>
              <a:t>Admin</a:t>
            </a:r>
            <a:endParaRPr sz="5000" dirty="0">
              <a:latin typeface="Arial MT"/>
              <a:cs typeface="Arial MT"/>
            </a:endParaRPr>
          </a:p>
          <a:p>
            <a:pPr marL="12700" marR="5080">
              <a:lnSpc>
                <a:spcPct val="148600"/>
              </a:lnSpc>
              <a:spcBef>
                <a:spcPts val="145"/>
              </a:spcBef>
              <a:tabLst>
                <a:tab pos="508634" algn="l"/>
                <a:tab pos="952500" algn="l"/>
                <a:tab pos="1188085" algn="l"/>
                <a:tab pos="1684655" algn="l"/>
                <a:tab pos="1840864" algn="l"/>
                <a:tab pos="1866900" algn="l"/>
                <a:tab pos="2468245" algn="l"/>
                <a:tab pos="2886075" algn="l"/>
                <a:tab pos="3408045" algn="l"/>
                <a:tab pos="4556125" algn="l"/>
                <a:tab pos="4818380" algn="l"/>
              </a:tabLst>
            </a:pPr>
            <a:r>
              <a:rPr lang="pt-BR" sz="3700" dirty="0">
                <a:solidFill>
                  <a:srgbClr val="FFFFFF"/>
                </a:solidFill>
                <a:latin typeface="Arial MT"/>
                <a:cs typeface="Arial MT"/>
              </a:rPr>
              <a:t>Ajuda a registrar o objetos no seu </a:t>
            </a:r>
            <a:r>
              <a:rPr sz="3700" b="1" spc="-5" dirty="0">
                <a:solidFill>
                  <a:srgbClr val="FFFFFF"/>
                </a:solidFill>
                <a:latin typeface="Arial"/>
                <a:cs typeface="Arial"/>
              </a:rPr>
              <a:t>Model</a:t>
            </a:r>
            <a:r>
              <a:rPr sz="3700" b="1" spc="5" dirty="0">
                <a:solidFill>
                  <a:srgbClr val="FFFFFF"/>
                </a:solidFill>
                <a:latin typeface="Arial"/>
                <a:cs typeface="Arial"/>
              </a:rPr>
              <a:t> </a:t>
            </a:r>
            <a:r>
              <a:rPr lang="pt-BR" sz="3700" dirty="0">
                <a:solidFill>
                  <a:srgbClr val="FFFFFF"/>
                </a:solidFill>
                <a:latin typeface="Arial MT"/>
                <a:cs typeface="Arial MT"/>
              </a:rPr>
              <a:t>de forma que você possa gerenciar dados que estão no </a:t>
            </a:r>
            <a:r>
              <a:rPr sz="3700" b="1" spc="-5" dirty="0">
                <a:solidFill>
                  <a:srgbClr val="FFFFFF"/>
                </a:solidFill>
                <a:latin typeface="Arial"/>
                <a:cs typeface="Arial"/>
              </a:rPr>
              <a:t>Database </a:t>
            </a:r>
            <a:r>
              <a:rPr sz="3700" b="1" dirty="0">
                <a:solidFill>
                  <a:srgbClr val="FFFFFF"/>
                </a:solidFill>
                <a:latin typeface="Arial"/>
                <a:cs typeface="Arial"/>
              </a:rPr>
              <a:t> </a:t>
            </a:r>
            <a:endParaRPr lang="pt-BR" sz="3700" b="1" dirty="0">
              <a:solidFill>
                <a:srgbClr val="FFFFFF"/>
              </a:solidFill>
              <a:latin typeface="Arial"/>
              <a:cs typeface="Arial"/>
            </a:endParaRPr>
          </a:p>
          <a:p>
            <a:pPr marL="12700" marR="5080">
              <a:lnSpc>
                <a:spcPct val="148600"/>
              </a:lnSpc>
              <a:spcBef>
                <a:spcPts val="145"/>
              </a:spcBef>
              <a:tabLst>
                <a:tab pos="508634" algn="l"/>
                <a:tab pos="952500" algn="l"/>
                <a:tab pos="1188085" algn="l"/>
                <a:tab pos="1684655" algn="l"/>
                <a:tab pos="1840864" algn="l"/>
                <a:tab pos="1866900" algn="l"/>
                <a:tab pos="2468245" algn="l"/>
                <a:tab pos="2886075" algn="l"/>
                <a:tab pos="3408045" algn="l"/>
                <a:tab pos="4556125" algn="l"/>
                <a:tab pos="4818380" algn="l"/>
              </a:tabLst>
            </a:pPr>
            <a:r>
              <a:rPr lang="pt-BR" sz="3700" spc="-5" dirty="0">
                <a:solidFill>
                  <a:srgbClr val="FFFFFF"/>
                </a:solidFill>
                <a:latin typeface="Arial MT"/>
                <a:cs typeface="Arial MT"/>
              </a:rPr>
              <a:t>Precisa ser </a:t>
            </a:r>
            <a:r>
              <a:rPr lang="pt-BR" sz="3700" spc="-5" dirty="0">
                <a:solidFill>
                  <a:srgbClr val="FFFF00"/>
                </a:solidFill>
                <a:latin typeface="Arial MT"/>
                <a:cs typeface="Arial MT"/>
              </a:rPr>
              <a:t>registrado</a:t>
            </a:r>
            <a:r>
              <a:rPr lang="pt-BR" sz="3700" spc="-5" dirty="0">
                <a:solidFill>
                  <a:srgbClr val="FFFFFF"/>
                </a:solidFill>
                <a:latin typeface="Arial MT"/>
                <a:cs typeface="Arial MT"/>
              </a:rPr>
              <a:t> antes qualquer coisa</a:t>
            </a:r>
            <a:endParaRPr sz="3700" dirty="0">
              <a:latin typeface="Arial MT"/>
              <a:cs typeface="Arial MT"/>
            </a:endParaRPr>
          </a:p>
        </p:txBody>
      </p:sp>
      <p:sp>
        <p:nvSpPr>
          <p:cNvPr id="50" name="object 2">
            <a:extLst>
              <a:ext uri="{FF2B5EF4-FFF2-40B4-BE49-F238E27FC236}">
                <a16:creationId xmlns:a16="http://schemas.microsoft.com/office/drawing/2014/main" xmlns="" id="{4C55F075-5E0E-FB0D-A155-A3BC6F2B50F1}"/>
              </a:ext>
            </a:extLst>
          </p:cNvPr>
          <p:cNvSpPr txBox="1">
            <a:spLocks noGrp="1"/>
          </p:cNvSpPr>
          <p:nvPr>
            <p:ph type="title"/>
          </p:nvPr>
        </p:nvSpPr>
        <p:spPr>
          <a:xfrm>
            <a:off x="2908300" y="342900"/>
            <a:ext cx="7176134" cy="1689100"/>
          </a:xfrm>
          <a:prstGeom prst="rect">
            <a:avLst/>
          </a:prstGeom>
        </p:spPr>
        <p:txBody>
          <a:bodyPr vert="horz" wrap="square" lIns="0" tIns="12700" rIns="0" bIns="0" rtlCol="0">
            <a:spAutoFit/>
          </a:bodyPr>
          <a:lstStyle/>
          <a:p>
            <a:pPr algn="ctr">
              <a:lnSpc>
                <a:spcPts val="7930"/>
              </a:lnSpc>
              <a:spcBef>
                <a:spcPts val="100"/>
              </a:spcBef>
            </a:pPr>
            <a:r>
              <a:rPr lang="pt-BR" spc="-5" dirty="0"/>
              <a:t>Estrutura</a:t>
            </a:r>
            <a:endParaRPr dirty="0"/>
          </a:p>
          <a:p>
            <a:pPr marL="15240" algn="ctr">
              <a:lnSpc>
                <a:spcPts val="5170"/>
              </a:lnSpc>
            </a:pPr>
            <a:r>
              <a:rPr sz="4500" b="0" spc="-10" dirty="0">
                <a:latin typeface="Arial MT"/>
                <a:cs typeface="Arial MT"/>
              </a:rPr>
              <a:t>Workflow</a:t>
            </a:r>
            <a:endParaRPr sz="4500" dirty="0">
              <a:latin typeface="Arial MT"/>
              <a:cs typeface="Arial MT"/>
            </a:endParaRP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85442" y="2219013"/>
            <a:ext cx="4260215" cy="758825"/>
          </a:xfrm>
          <a:custGeom>
            <a:avLst/>
            <a:gdLst/>
            <a:ahLst/>
            <a:cxnLst/>
            <a:rect l="l" t="t" r="r" b="b"/>
            <a:pathLst>
              <a:path w="4260215" h="758825">
                <a:moveTo>
                  <a:pt x="3962914" y="0"/>
                </a:moveTo>
                <a:lnTo>
                  <a:pt x="298246" y="0"/>
                </a:lnTo>
                <a:lnTo>
                  <a:pt x="240797" y="227"/>
                </a:lnTo>
                <a:lnTo>
                  <a:pt x="195253" y="1818"/>
                </a:lnTo>
                <a:lnTo>
                  <a:pt x="157308" y="6138"/>
                </a:lnTo>
                <a:lnTo>
                  <a:pt x="87143" y="32092"/>
                </a:lnTo>
                <a:lnTo>
                  <a:pt x="56622" y="56621"/>
                </a:lnTo>
                <a:lnTo>
                  <a:pt x="32092" y="87143"/>
                </a:lnTo>
                <a:lnTo>
                  <a:pt x="14550" y="122660"/>
                </a:lnTo>
                <a:lnTo>
                  <a:pt x="1818" y="195087"/>
                </a:lnTo>
                <a:lnTo>
                  <a:pt x="227" y="240240"/>
                </a:lnTo>
                <a:lnTo>
                  <a:pt x="0" y="296925"/>
                </a:lnTo>
                <a:lnTo>
                  <a:pt x="5" y="461336"/>
                </a:lnTo>
                <a:lnTo>
                  <a:pt x="227" y="517465"/>
                </a:lnTo>
                <a:lnTo>
                  <a:pt x="1818" y="563009"/>
                </a:lnTo>
                <a:lnTo>
                  <a:pt x="6143" y="600974"/>
                </a:lnTo>
                <a:lnTo>
                  <a:pt x="32092" y="671119"/>
                </a:lnTo>
                <a:lnTo>
                  <a:pt x="56622" y="701640"/>
                </a:lnTo>
                <a:lnTo>
                  <a:pt x="87143" y="726170"/>
                </a:lnTo>
                <a:lnTo>
                  <a:pt x="122660" y="743711"/>
                </a:lnTo>
                <a:lnTo>
                  <a:pt x="195087" y="756444"/>
                </a:lnTo>
                <a:lnTo>
                  <a:pt x="240240" y="758036"/>
                </a:lnTo>
                <a:lnTo>
                  <a:pt x="296925" y="758263"/>
                </a:lnTo>
                <a:lnTo>
                  <a:pt x="3961594" y="758263"/>
                </a:lnTo>
                <a:lnTo>
                  <a:pt x="4019043" y="758036"/>
                </a:lnTo>
                <a:lnTo>
                  <a:pt x="4064587" y="756444"/>
                </a:lnTo>
                <a:lnTo>
                  <a:pt x="4102532" y="752124"/>
                </a:lnTo>
                <a:lnTo>
                  <a:pt x="4172698" y="726170"/>
                </a:lnTo>
                <a:lnTo>
                  <a:pt x="4203219" y="701640"/>
                </a:lnTo>
                <a:lnTo>
                  <a:pt x="4227748" y="671119"/>
                </a:lnTo>
                <a:lnTo>
                  <a:pt x="4245289" y="635601"/>
                </a:lnTo>
                <a:lnTo>
                  <a:pt x="4258022" y="563174"/>
                </a:lnTo>
                <a:lnTo>
                  <a:pt x="4259614" y="518022"/>
                </a:lnTo>
                <a:lnTo>
                  <a:pt x="4259841" y="461336"/>
                </a:lnTo>
                <a:lnTo>
                  <a:pt x="4259836" y="296925"/>
                </a:lnTo>
                <a:lnTo>
                  <a:pt x="4259614" y="240797"/>
                </a:lnTo>
                <a:lnTo>
                  <a:pt x="4258022" y="195252"/>
                </a:lnTo>
                <a:lnTo>
                  <a:pt x="4253697" y="157287"/>
                </a:lnTo>
                <a:lnTo>
                  <a:pt x="4227748" y="87143"/>
                </a:lnTo>
                <a:lnTo>
                  <a:pt x="4203219" y="56621"/>
                </a:lnTo>
                <a:lnTo>
                  <a:pt x="4172698" y="32092"/>
                </a:lnTo>
                <a:lnTo>
                  <a:pt x="4137181" y="14550"/>
                </a:lnTo>
                <a:lnTo>
                  <a:pt x="4064752" y="1818"/>
                </a:lnTo>
                <a:lnTo>
                  <a:pt x="4019600" y="227"/>
                </a:lnTo>
                <a:lnTo>
                  <a:pt x="3962914" y="0"/>
                </a:lnTo>
                <a:close/>
              </a:path>
            </a:pathLst>
          </a:custGeom>
          <a:solidFill>
            <a:srgbClr val="288972"/>
          </a:solidFill>
        </p:spPr>
        <p:txBody>
          <a:bodyPr wrap="square" lIns="0" tIns="0" rIns="0" bIns="0" rtlCol="0"/>
          <a:lstStyle/>
          <a:p>
            <a:endParaRPr/>
          </a:p>
        </p:txBody>
      </p:sp>
      <p:sp>
        <p:nvSpPr>
          <p:cNvPr id="4" name="object 4"/>
          <p:cNvSpPr txBox="1"/>
          <p:nvPr/>
        </p:nvSpPr>
        <p:spPr>
          <a:xfrm>
            <a:off x="2197100" y="2400300"/>
            <a:ext cx="1844039"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FFFF"/>
                </a:solidFill>
                <a:latin typeface="Arial MT"/>
                <a:cs typeface="Arial MT"/>
              </a:rPr>
              <a:t>Web</a:t>
            </a:r>
            <a:r>
              <a:rPr sz="2400" spc="-55" dirty="0">
                <a:solidFill>
                  <a:srgbClr val="FFFFFF"/>
                </a:solidFill>
                <a:latin typeface="Arial MT"/>
                <a:cs typeface="Arial MT"/>
              </a:rPr>
              <a:t> </a:t>
            </a:r>
            <a:r>
              <a:rPr sz="2400" spc="-10" dirty="0">
                <a:solidFill>
                  <a:srgbClr val="FFFFFF"/>
                </a:solidFill>
                <a:latin typeface="Arial MT"/>
                <a:cs typeface="Arial MT"/>
              </a:rPr>
              <a:t>Browser</a:t>
            </a:r>
            <a:endParaRPr sz="2400">
              <a:latin typeface="Arial MT"/>
              <a:cs typeface="Arial MT"/>
            </a:endParaRPr>
          </a:p>
        </p:txBody>
      </p:sp>
      <p:sp>
        <p:nvSpPr>
          <p:cNvPr id="5" name="object 5"/>
          <p:cNvSpPr/>
          <p:nvPr/>
        </p:nvSpPr>
        <p:spPr>
          <a:xfrm>
            <a:off x="3206642" y="3366618"/>
            <a:ext cx="2041525" cy="641350"/>
          </a:xfrm>
          <a:custGeom>
            <a:avLst/>
            <a:gdLst/>
            <a:ahLst/>
            <a:cxnLst/>
            <a:rect l="l" t="t" r="r" b="b"/>
            <a:pathLst>
              <a:path w="2041525" h="641350">
                <a:moveTo>
                  <a:pt x="1777826" y="0"/>
                </a:moveTo>
                <a:lnTo>
                  <a:pt x="264687" y="0"/>
                </a:lnTo>
                <a:lnTo>
                  <a:pt x="213702" y="201"/>
                </a:lnTo>
                <a:lnTo>
                  <a:pt x="173282" y="1614"/>
                </a:lnTo>
                <a:lnTo>
                  <a:pt x="108859"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9" y="628054"/>
                </a:lnTo>
                <a:lnTo>
                  <a:pt x="173136" y="639353"/>
                </a:lnTo>
                <a:lnTo>
                  <a:pt x="213207" y="640765"/>
                </a:lnTo>
                <a:lnTo>
                  <a:pt x="263514" y="640967"/>
                </a:lnTo>
                <a:lnTo>
                  <a:pt x="1776655" y="640967"/>
                </a:lnTo>
                <a:lnTo>
                  <a:pt x="1827639" y="640765"/>
                </a:lnTo>
                <a:lnTo>
                  <a:pt x="1868059" y="639353"/>
                </a:lnTo>
                <a:lnTo>
                  <a:pt x="1932482" y="628054"/>
                </a:lnTo>
                <a:lnTo>
                  <a:pt x="1991090" y="590717"/>
                </a:lnTo>
                <a:lnTo>
                  <a:pt x="2028427" y="532109"/>
                </a:lnTo>
                <a:lnTo>
                  <a:pt x="2039732" y="467684"/>
                </a:lnTo>
                <a:lnTo>
                  <a:pt x="2041140" y="427759"/>
                </a:lnTo>
                <a:lnTo>
                  <a:pt x="2041342" y="377452"/>
                </a:lnTo>
                <a:lnTo>
                  <a:pt x="2041337" y="263516"/>
                </a:lnTo>
                <a:lnTo>
                  <a:pt x="2041140" y="213702"/>
                </a:lnTo>
                <a:lnTo>
                  <a:pt x="2039711" y="173136"/>
                </a:lnTo>
                <a:lnTo>
                  <a:pt x="2028427" y="108859"/>
                </a:lnTo>
                <a:lnTo>
                  <a:pt x="1991090" y="50251"/>
                </a:lnTo>
                <a:lnTo>
                  <a:pt x="1932482"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6" name="object 6"/>
          <p:cNvSpPr txBox="1"/>
          <p:nvPr/>
        </p:nvSpPr>
        <p:spPr>
          <a:xfrm>
            <a:off x="3924300" y="3479800"/>
            <a:ext cx="61849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FFFFF"/>
                </a:solidFill>
                <a:latin typeface="Arial MT"/>
                <a:cs typeface="Arial MT"/>
              </a:rPr>
              <a:t>URL</a:t>
            </a:r>
            <a:endParaRPr sz="2400">
              <a:latin typeface="Arial MT"/>
              <a:cs typeface="Arial MT"/>
            </a:endParaRPr>
          </a:p>
        </p:txBody>
      </p:sp>
      <p:sp>
        <p:nvSpPr>
          <p:cNvPr id="7" name="object 7"/>
          <p:cNvSpPr/>
          <p:nvPr/>
        </p:nvSpPr>
        <p:spPr>
          <a:xfrm>
            <a:off x="966897" y="3366618"/>
            <a:ext cx="2041525" cy="641350"/>
          </a:xfrm>
          <a:custGeom>
            <a:avLst/>
            <a:gdLst/>
            <a:ahLst/>
            <a:cxnLst/>
            <a:rect l="l" t="t" r="r" b="b"/>
            <a:pathLst>
              <a:path w="2041525" h="641350">
                <a:moveTo>
                  <a:pt x="1777826" y="0"/>
                </a:moveTo>
                <a:lnTo>
                  <a:pt x="264686" y="0"/>
                </a:lnTo>
                <a:lnTo>
                  <a:pt x="213702" y="201"/>
                </a:lnTo>
                <a:lnTo>
                  <a:pt x="173282"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5" y="639353"/>
                </a:lnTo>
                <a:lnTo>
                  <a:pt x="213207" y="640765"/>
                </a:lnTo>
                <a:lnTo>
                  <a:pt x="263515" y="640967"/>
                </a:lnTo>
                <a:lnTo>
                  <a:pt x="1776654" y="640967"/>
                </a:lnTo>
                <a:lnTo>
                  <a:pt x="1827638" y="640765"/>
                </a:lnTo>
                <a:lnTo>
                  <a:pt x="1868058" y="639353"/>
                </a:lnTo>
                <a:lnTo>
                  <a:pt x="1932483" y="628054"/>
                </a:lnTo>
                <a:lnTo>
                  <a:pt x="1991090" y="590717"/>
                </a:lnTo>
                <a:lnTo>
                  <a:pt x="2028427" y="532109"/>
                </a:lnTo>
                <a:lnTo>
                  <a:pt x="2039732" y="467684"/>
                </a:lnTo>
                <a:lnTo>
                  <a:pt x="2041139" y="427759"/>
                </a:lnTo>
                <a:lnTo>
                  <a:pt x="2041341" y="377452"/>
                </a:lnTo>
                <a:lnTo>
                  <a:pt x="2041336" y="263516"/>
                </a:lnTo>
                <a:lnTo>
                  <a:pt x="2041139" y="213702"/>
                </a:lnTo>
                <a:lnTo>
                  <a:pt x="2039710" y="173136"/>
                </a:lnTo>
                <a:lnTo>
                  <a:pt x="2028427" y="108859"/>
                </a:lnTo>
                <a:lnTo>
                  <a:pt x="1991090" y="50251"/>
                </a:lnTo>
                <a:lnTo>
                  <a:pt x="1932483"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8" name="object 8"/>
          <p:cNvSpPr txBox="1"/>
          <p:nvPr/>
        </p:nvSpPr>
        <p:spPr>
          <a:xfrm>
            <a:off x="1358900" y="3479800"/>
            <a:ext cx="1262380" cy="391160"/>
          </a:xfrm>
          <a:prstGeom prst="rect">
            <a:avLst/>
          </a:prstGeom>
        </p:spPr>
        <p:txBody>
          <a:bodyPr vert="horz" wrap="square" lIns="0" tIns="12700" rIns="0" bIns="0" rtlCol="0">
            <a:spAutoFit/>
          </a:bodyPr>
          <a:lstStyle/>
          <a:p>
            <a:pPr marL="12700">
              <a:lnSpc>
                <a:spcPct val="100000"/>
              </a:lnSpc>
              <a:spcBef>
                <a:spcPts val="100"/>
              </a:spcBef>
            </a:pPr>
            <a:r>
              <a:rPr sz="2400" spc="-405" dirty="0">
                <a:solidFill>
                  <a:srgbClr val="FFFFFF"/>
                </a:solidFill>
                <a:latin typeface="Arial MT"/>
                <a:cs typeface="Arial MT"/>
              </a:rPr>
              <a:t>T</a:t>
            </a:r>
            <a:r>
              <a:rPr sz="2400" spc="15" dirty="0">
                <a:solidFill>
                  <a:srgbClr val="FFFFFF"/>
                </a:solidFill>
                <a:latin typeface="Arial MT"/>
                <a:cs typeface="Arial MT"/>
              </a:rPr>
              <a:t>emplate</a:t>
            </a:r>
            <a:endParaRPr sz="2400">
              <a:latin typeface="Arial MT"/>
              <a:cs typeface="Arial MT"/>
            </a:endParaRPr>
          </a:p>
        </p:txBody>
      </p:sp>
      <p:sp>
        <p:nvSpPr>
          <p:cNvPr id="9" name="object 9"/>
          <p:cNvSpPr/>
          <p:nvPr/>
        </p:nvSpPr>
        <p:spPr>
          <a:xfrm>
            <a:off x="985442" y="4396929"/>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8"/>
                </a:lnTo>
                <a:lnTo>
                  <a:pt x="55996" y="55997"/>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6"/>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6"/>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7"/>
                </a:lnTo>
                <a:lnTo>
                  <a:pt x="4173659" y="31738"/>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0" name="object 10"/>
          <p:cNvSpPr txBox="1"/>
          <p:nvPr/>
        </p:nvSpPr>
        <p:spPr>
          <a:xfrm>
            <a:off x="2781300" y="4508500"/>
            <a:ext cx="663575" cy="391160"/>
          </a:xfrm>
          <a:prstGeom prst="rect">
            <a:avLst/>
          </a:prstGeom>
        </p:spPr>
        <p:txBody>
          <a:bodyPr vert="horz" wrap="square" lIns="0" tIns="12700" rIns="0" bIns="0" rtlCol="0">
            <a:spAutoFit/>
          </a:bodyPr>
          <a:lstStyle/>
          <a:p>
            <a:pPr marL="12700">
              <a:lnSpc>
                <a:spcPct val="100000"/>
              </a:lnSpc>
              <a:spcBef>
                <a:spcPts val="100"/>
              </a:spcBef>
            </a:pPr>
            <a:r>
              <a:rPr sz="2400" spc="-180" dirty="0">
                <a:solidFill>
                  <a:srgbClr val="FFFFFF"/>
                </a:solidFill>
                <a:latin typeface="Arial MT"/>
                <a:cs typeface="Arial MT"/>
              </a:rPr>
              <a:t>V</a:t>
            </a:r>
            <a:r>
              <a:rPr sz="2400" spc="-5" dirty="0">
                <a:solidFill>
                  <a:srgbClr val="FFFFFF"/>
                </a:solidFill>
                <a:latin typeface="Arial MT"/>
                <a:cs typeface="Arial MT"/>
              </a:rPr>
              <a:t>iew</a:t>
            </a:r>
            <a:endParaRPr sz="2400">
              <a:latin typeface="Arial MT"/>
              <a:cs typeface="Arial MT"/>
            </a:endParaRPr>
          </a:p>
        </p:txBody>
      </p:sp>
      <p:sp>
        <p:nvSpPr>
          <p:cNvPr id="11" name="object 11"/>
          <p:cNvSpPr/>
          <p:nvPr/>
        </p:nvSpPr>
        <p:spPr>
          <a:xfrm>
            <a:off x="985442" y="6325896"/>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7"/>
                </a:lnTo>
                <a:lnTo>
                  <a:pt x="55996" y="55996"/>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5"/>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5"/>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6"/>
                </a:lnTo>
                <a:lnTo>
                  <a:pt x="4173659" y="31737"/>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2" name="object 12"/>
          <p:cNvSpPr txBox="1"/>
          <p:nvPr/>
        </p:nvSpPr>
        <p:spPr>
          <a:xfrm>
            <a:off x="2679700" y="6438900"/>
            <a:ext cx="872490"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FF"/>
                </a:solidFill>
                <a:latin typeface="Arial MT"/>
                <a:cs typeface="Arial MT"/>
              </a:rPr>
              <a:t>Model</a:t>
            </a:r>
            <a:endParaRPr sz="2400" dirty="0">
              <a:latin typeface="Arial MT"/>
              <a:cs typeface="Arial MT"/>
            </a:endParaRPr>
          </a:p>
        </p:txBody>
      </p:sp>
      <p:sp>
        <p:nvSpPr>
          <p:cNvPr id="13" name="object 13"/>
          <p:cNvSpPr/>
          <p:nvPr/>
        </p:nvSpPr>
        <p:spPr>
          <a:xfrm>
            <a:off x="3661138" y="5361413"/>
            <a:ext cx="1586865" cy="641350"/>
          </a:xfrm>
          <a:custGeom>
            <a:avLst/>
            <a:gdLst/>
            <a:ahLst/>
            <a:cxnLst/>
            <a:rect l="l" t="t" r="r" b="b"/>
            <a:pathLst>
              <a:path w="1586864" h="641350">
                <a:moveTo>
                  <a:pt x="1323329" y="0"/>
                </a:moveTo>
                <a:lnTo>
                  <a:pt x="264687" y="0"/>
                </a:lnTo>
                <a:lnTo>
                  <a:pt x="213702" y="201"/>
                </a:lnTo>
                <a:lnTo>
                  <a:pt x="173282" y="1614"/>
                </a:lnTo>
                <a:lnTo>
                  <a:pt x="108858" y="12913"/>
                </a:lnTo>
                <a:lnTo>
                  <a:pt x="50250" y="50250"/>
                </a:lnTo>
                <a:lnTo>
                  <a:pt x="12913" y="108858"/>
                </a:lnTo>
                <a:lnTo>
                  <a:pt x="1609" y="173281"/>
                </a:lnTo>
                <a:lnTo>
                  <a:pt x="201" y="213207"/>
                </a:lnTo>
                <a:lnTo>
                  <a:pt x="0" y="263514"/>
                </a:lnTo>
                <a:lnTo>
                  <a:pt x="4" y="377451"/>
                </a:lnTo>
                <a:lnTo>
                  <a:pt x="201" y="427265"/>
                </a:lnTo>
                <a:lnTo>
                  <a:pt x="1630" y="467831"/>
                </a:lnTo>
                <a:lnTo>
                  <a:pt x="12913" y="532108"/>
                </a:lnTo>
                <a:lnTo>
                  <a:pt x="50250" y="590716"/>
                </a:lnTo>
                <a:lnTo>
                  <a:pt x="108858" y="628053"/>
                </a:lnTo>
                <a:lnTo>
                  <a:pt x="173136" y="639353"/>
                </a:lnTo>
                <a:lnTo>
                  <a:pt x="213207" y="640765"/>
                </a:lnTo>
                <a:lnTo>
                  <a:pt x="263514" y="640967"/>
                </a:lnTo>
                <a:lnTo>
                  <a:pt x="1322158" y="640967"/>
                </a:lnTo>
                <a:lnTo>
                  <a:pt x="1373143" y="640765"/>
                </a:lnTo>
                <a:lnTo>
                  <a:pt x="1413563" y="639353"/>
                </a:lnTo>
                <a:lnTo>
                  <a:pt x="1477986" y="628053"/>
                </a:lnTo>
                <a:lnTo>
                  <a:pt x="1536594" y="590716"/>
                </a:lnTo>
                <a:lnTo>
                  <a:pt x="1573931" y="532108"/>
                </a:lnTo>
                <a:lnTo>
                  <a:pt x="1585235" y="467684"/>
                </a:lnTo>
                <a:lnTo>
                  <a:pt x="1586642" y="427759"/>
                </a:lnTo>
                <a:lnTo>
                  <a:pt x="1586844" y="377451"/>
                </a:lnTo>
                <a:lnTo>
                  <a:pt x="1586840" y="263514"/>
                </a:lnTo>
                <a:lnTo>
                  <a:pt x="1586642" y="213701"/>
                </a:lnTo>
                <a:lnTo>
                  <a:pt x="1585213" y="173135"/>
                </a:lnTo>
                <a:lnTo>
                  <a:pt x="1573931" y="108858"/>
                </a:lnTo>
                <a:lnTo>
                  <a:pt x="1536594" y="50250"/>
                </a:lnTo>
                <a:lnTo>
                  <a:pt x="1477986" y="12913"/>
                </a:lnTo>
                <a:lnTo>
                  <a:pt x="1413709" y="1614"/>
                </a:lnTo>
                <a:lnTo>
                  <a:pt x="1373637" y="201"/>
                </a:lnTo>
                <a:lnTo>
                  <a:pt x="1323329" y="0"/>
                </a:lnTo>
                <a:close/>
              </a:path>
            </a:pathLst>
          </a:custGeom>
          <a:solidFill>
            <a:srgbClr val="288972"/>
          </a:solidFill>
        </p:spPr>
        <p:txBody>
          <a:bodyPr wrap="square" lIns="0" tIns="0" rIns="0" bIns="0" rtlCol="0"/>
          <a:lstStyle/>
          <a:p>
            <a:endParaRPr/>
          </a:p>
        </p:txBody>
      </p:sp>
      <p:sp>
        <p:nvSpPr>
          <p:cNvPr id="14" name="object 14"/>
          <p:cNvSpPr txBox="1"/>
          <p:nvPr/>
        </p:nvSpPr>
        <p:spPr>
          <a:xfrm>
            <a:off x="4089400" y="5473700"/>
            <a:ext cx="725805" cy="39116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FFFFFF"/>
                </a:solidFill>
                <a:latin typeface="Arial MT"/>
                <a:cs typeface="Arial MT"/>
              </a:rPr>
              <a:t>Fo</a:t>
            </a:r>
            <a:r>
              <a:rPr sz="2400" spc="10" dirty="0">
                <a:solidFill>
                  <a:srgbClr val="FFFFFF"/>
                </a:solidFill>
                <a:latin typeface="Arial MT"/>
                <a:cs typeface="Arial MT"/>
              </a:rPr>
              <a:t>r</a:t>
            </a:r>
            <a:r>
              <a:rPr sz="2400" dirty="0">
                <a:solidFill>
                  <a:srgbClr val="FFFFFF"/>
                </a:solidFill>
                <a:latin typeface="Arial MT"/>
                <a:cs typeface="Arial MT"/>
              </a:rPr>
              <a:t>m</a:t>
            </a:r>
            <a:endParaRPr sz="2400">
              <a:latin typeface="Arial MT"/>
              <a:cs typeface="Arial MT"/>
            </a:endParaRPr>
          </a:p>
        </p:txBody>
      </p:sp>
      <p:grpSp>
        <p:nvGrpSpPr>
          <p:cNvPr id="15" name="object 15"/>
          <p:cNvGrpSpPr/>
          <p:nvPr/>
        </p:nvGrpSpPr>
        <p:grpSpPr>
          <a:xfrm>
            <a:off x="957026" y="7290380"/>
            <a:ext cx="4311015" cy="1631314"/>
            <a:chOff x="957026" y="7290380"/>
            <a:chExt cx="4311015" cy="1631314"/>
          </a:xfrm>
        </p:grpSpPr>
        <p:sp>
          <p:nvSpPr>
            <p:cNvPr id="16" name="object 16"/>
            <p:cNvSpPr/>
            <p:nvPr/>
          </p:nvSpPr>
          <p:spPr>
            <a:xfrm>
              <a:off x="982421" y="7290384"/>
              <a:ext cx="4260215" cy="1605915"/>
            </a:xfrm>
            <a:custGeom>
              <a:avLst/>
              <a:gdLst/>
              <a:ahLst/>
              <a:cxnLst/>
              <a:rect l="l" t="t" r="r" b="b"/>
              <a:pathLst>
                <a:path w="4260215" h="1605915">
                  <a:moveTo>
                    <a:pt x="4248226" y="263512"/>
                  </a:moveTo>
                  <a:lnTo>
                    <a:pt x="4248023" y="213702"/>
                  </a:lnTo>
                  <a:lnTo>
                    <a:pt x="4246600" y="173139"/>
                  </a:lnTo>
                  <a:lnTo>
                    <a:pt x="4235310" y="108864"/>
                  </a:lnTo>
                  <a:lnTo>
                    <a:pt x="4197972" y="50253"/>
                  </a:lnTo>
                  <a:lnTo>
                    <a:pt x="4139374" y="12915"/>
                  </a:lnTo>
                  <a:lnTo>
                    <a:pt x="4075099" y="1612"/>
                  </a:lnTo>
                  <a:lnTo>
                    <a:pt x="4035018" y="203"/>
                  </a:lnTo>
                  <a:lnTo>
                    <a:pt x="3984714" y="0"/>
                  </a:lnTo>
                  <a:lnTo>
                    <a:pt x="2960725" y="0"/>
                  </a:lnTo>
                  <a:lnTo>
                    <a:pt x="2909735" y="203"/>
                  </a:lnTo>
                  <a:lnTo>
                    <a:pt x="2869323" y="1612"/>
                  </a:lnTo>
                  <a:lnTo>
                    <a:pt x="2804896" y="12915"/>
                  </a:lnTo>
                  <a:lnTo>
                    <a:pt x="2746286" y="50253"/>
                  </a:lnTo>
                  <a:lnTo>
                    <a:pt x="2708948" y="108864"/>
                  </a:lnTo>
                  <a:lnTo>
                    <a:pt x="2697645" y="173291"/>
                  </a:lnTo>
                  <a:lnTo>
                    <a:pt x="2696235" y="213207"/>
                  </a:lnTo>
                  <a:lnTo>
                    <a:pt x="2696032" y="263512"/>
                  </a:lnTo>
                  <a:lnTo>
                    <a:pt x="2696045" y="377456"/>
                  </a:lnTo>
                  <a:lnTo>
                    <a:pt x="2696235" y="427266"/>
                  </a:lnTo>
                  <a:lnTo>
                    <a:pt x="2697670" y="467829"/>
                  </a:lnTo>
                  <a:lnTo>
                    <a:pt x="2708948" y="532117"/>
                  </a:lnTo>
                  <a:lnTo>
                    <a:pt x="2746286" y="590715"/>
                  </a:lnTo>
                  <a:lnTo>
                    <a:pt x="2804896" y="628053"/>
                  </a:lnTo>
                  <a:lnTo>
                    <a:pt x="2869171" y="639356"/>
                  </a:lnTo>
                  <a:lnTo>
                    <a:pt x="2909239" y="640765"/>
                  </a:lnTo>
                  <a:lnTo>
                    <a:pt x="2959557" y="640969"/>
                  </a:lnTo>
                  <a:lnTo>
                    <a:pt x="3983545" y="640969"/>
                  </a:lnTo>
                  <a:lnTo>
                    <a:pt x="4034523" y="640765"/>
                  </a:lnTo>
                  <a:lnTo>
                    <a:pt x="4074947" y="639356"/>
                  </a:lnTo>
                  <a:lnTo>
                    <a:pt x="4139374" y="628053"/>
                  </a:lnTo>
                  <a:lnTo>
                    <a:pt x="4197972" y="590715"/>
                  </a:lnTo>
                  <a:lnTo>
                    <a:pt x="4235310" y="532117"/>
                  </a:lnTo>
                  <a:lnTo>
                    <a:pt x="4246626" y="467690"/>
                  </a:lnTo>
                  <a:lnTo>
                    <a:pt x="4248023" y="427761"/>
                  </a:lnTo>
                  <a:lnTo>
                    <a:pt x="4248226" y="377456"/>
                  </a:lnTo>
                  <a:lnTo>
                    <a:pt x="4248226" y="263512"/>
                  </a:lnTo>
                  <a:close/>
                </a:path>
                <a:path w="4260215" h="1605915">
                  <a:moveTo>
                    <a:pt x="4259846" y="1311808"/>
                  </a:moveTo>
                  <a:lnTo>
                    <a:pt x="4259834" y="1258138"/>
                  </a:lnTo>
                  <a:lnTo>
                    <a:pt x="4259618" y="1202626"/>
                  </a:lnTo>
                  <a:lnTo>
                    <a:pt x="4258043" y="1157579"/>
                  </a:lnTo>
                  <a:lnTo>
                    <a:pt x="4245445" y="1085786"/>
                  </a:lnTo>
                  <a:lnTo>
                    <a:pt x="4228096" y="1050671"/>
                  </a:lnTo>
                  <a:lnTo>
                    <a:pt x="4203839" y="1020483"/>
                  </a:lnTo>
                  <a:lnTo>
                    <a:pt x="4173664" y="996226"/>
                  </a:lnTo>
                  <a:lnTo>
                    <a:pt x="4138536" y="978877"/>
                  </a:lnTo>
                  <a:lnTo>
                    <a:pt x="4066908" y="966279"/>
                  </a:lnTo>
                  <a:lnTo>
                    <a:pt x="4022255" y="964704"/>
                  </a:lnTo>
                  <a:lnTo>
                    <a:pt x="3966197" y="964488"/>
                  </a:lnTo>
                  <a:lnTo>
                    <a:pt x="294957" y="964488"/>
                  </a:lnTo>
                  <a:lnTo>
                    <a:pt x="238137" y="964704"/>
                  </a:lnTo>
                  <a:lnTo>
                    <a:pt x="193090" y="966279"/>
                  </a:lnTo>
                  <a:lnTo>
                    <a:pt x="121310" y="978877"/>
                  </a:lnTo>
                  <a:lnTo>
                    <a:pt x="86182" y="996226"/>
                  </a:lnTo>
                  <a:lnTo>
                    <a:pt x="55994" y="1020483"/>
                  </a:lnTo>
                  <a:lnTo>
                    <a:pt x="31737" y="1050671"/>
                  </a:lnTo>
                  <a:lnTo>
                    <a:pt x="14389" y="1085786"/>
                  </a:lnTo>
                  <a:lnTo>
                    <a:pt x="1803" y="1157414"/>
                  </a:lnTo>
                  <a:lnTo>
                    <a:pt x="228" y="1202067"/>
                  </a:lnTo>
                  <a:lnTo>
                    <a:pt x="0" y="1258138"/>
                  </a:lnTo>
                  <a:lnTo>
                    <a:pt x="0" y="1311808"/>
                  </a:lnTo>
                  <a:lnTo>
                    <a:pt x="228" y="1367307"/>
                  </a:lnTo>
                  <a:lnTo>
                    <a:pt x="1803" y="1412354"/>
                  </a:lnTo>
                  <a:lnTo>
                    <a:pt x="14389" y="1484147"/>
                  </a:lnTo>
                  <a:lnTo>
                    <a:pt x="31737" y="1519275"/>
                  </a:lnTo>
                  <a:lnTo>
                    <a:pt x="55994" y="1549450"/>
                  </a:lnTo>
                  <a:lnTo>
                    <a:pt x="86182" y="1573720"/>
                  </a:lnTo>
                  <a:lnTo>
                    <a:pt x="121310" y="1591056"/>
                  </a:lnTo>
                  <a:lnTo>
                    <a:pt x="192938" y="1603654"/>
                  </a:lnTo>
                  <a:lnTo>
                    <a:pt x="237591" y="1605229"/>
                  </a:lnTo>
                  <a:lnTo>
                    <a:pt x="293649" y="1605457"/>
                  </a:lnTo>
                  <a:lnTo>
                    <a:pt x="3964889" y="1605457"/>
                  </a:lnTo>
                  <a:lnTo>
                    <a:pt x="4021696" y="1605229"/>
                  </a:lnTo>
                  <a:lnTo>
                    <a:pt x="4066743" y="1603654"/>
                  </a:lnTo>
                  <a:lnTo>
                    <a:pt x="4138536" y="1591056"/>
                  </a:lnTo>
                  <a:lnTo>
                    <a:pt x="4173664" y="1573720"/>
                  </a:lnTo>
                  <a:lnTo>
                    <a:pt x="4203839" y="1549450"/>
                  </a:lnTo>
                  <a:lnTo>
                    <a:pt x="4228096" y="1519275"/>
                  </a:lnTo>
                  <a:lnTo>
                    <a:pt x="4245445" y="1484147"/>
                  </a:lnTo>
                  <a:lnTo>
                    <a:pt x="4258043" y="1412519"/>
                  </a:lnTo>
                  <a:lnTo>
                    <a:pt x="4259618" y="1367866"/>
                  </a:lnTo>
                  <a:lnTo>
                    <a:pt x="4259846" y="1311808"/>
                  </a:lnTo>
                  <a:close/>
                </a:path>
              </a:pathLst>
            </a:custGeom>
            <a:solidFill>
              <a:srgbClr val="288972"/>
            </a:solidFill>
          </p:spPr>
          <p:txBody>
            <a:bodyPr wrap="square" lIns="0" tIns="0" rIns="0" bIns="0" rtlCol="0"/>
            <a:lstStyle/>
            <a:p>
              <a:endParaRPr/>
            </a:p>
          </p:txBody>
        </p:sp>
        <p:sp>
          <p:nvSpPr>
            <p:cNvPr id="17" name="object 17"/>
            <p:cNvSpPr/>
            <p:nvPr/>
          </p:nvSpPr>
          <p:spPr>
            <a:xfrm>
              <a:off x="982426" y="8254862"/>
              <a:ext cx="4260215" cy="641350"/>
            </a:xfrm>
            <a:custGeom>
              <a:avLst/>
              <a:gdLst/>
              <a:ahLst/>
              <a:cxnLst/>
              <a:rect l="l" t="t" r="r" b="b"/>
              <a:pathLst>
                <a:path w="4260215" h="641350">
                  <a:moveTo>
                    <a:pt x="293648" y="0"/>
                  </a:moveTo>
                  <a:lnTo>
                    <a:pt x="3966193" y="0"/>
                  </a:lnTo>
                  <a:lnTo>
                    <a:pt x="4022253" y="224"/>
                  </a:lnTo>
                  <a:lnTo>
                    <a:pt x="4066907" y="1798"/>
                  </a:lnTo>
                  <a:lnTo>
                    <a:pt x="4138535" y="14390"/>
                  </a:lnTo>
                  <a:lnTo>
                    <a:pt x="4173659" y="31737"/>
                  </a:lnTo>
                  <a:lnTo>
                    <a:pt x="4203844" y="55996"/>
                  </a:lnTo>
                  <a:lnTo>
                    <a:pt x="4228103" y="86181"/>
                  </a:lnTo>
                  <a:lnTo>
                    <a:pt x="4245451" y="121306"/>
                  </a:lnTo>
                  <a:lnTo>
                    <a:pt x="4258042" y="193097"/>
                  </a:lnTo>
                  <a:lnTo>
                    <a:pt x="4259616" y="238138"/>
                  </a:lnTo>
                  <a:lnTo>
                    <a:pt x="4259841" y="294953"/>
                  </a:lnTo>
                  <a:lnTo>
                    <a:pt x="4259841" y="347319"/>
                  </a:lnTo>
                  <a:lnTo>
                    <a:pt x="4259616" y="403379"/>
                  </a:lnTo>
                  <a:lnTo>
                    <a:pt x="4258042" y="448033"/>
                  </a:lnTo>
                  <a:lnTo>
                    <a:pt x="4245451" y="519660"/>
                  </a:lnTo>
                  <a:lnTo>
                    <a:pt x="4228103" y="554785"/>
                  </a:lnTo>
                  <a:lnTo>
                    <a:pt x="4203844" y="584970"/>
                  </a:lnTo>
                  <a:lnTo>
                    <a:pt x="4173659" y="609229"/>
                  </a:lnTo>
                  <a:lnTo>
                    <a:pt x="4138535" y="626577"/>
                  </a:lnTo>
                  <a:lnTo>
                    <a:pt x="4066744" y="639168"/>
                  </a:lnTo>
                  <a:lnTo>
                    <a:pt x="4021702" y="640742"/>
                  </a:lnTo>
                  <a:lnTo>
                    <a:pt x="3964887" y="640967"/>
                  </a:lnTo>
                  <a:lnTo>
                    <a:pt x="293648" y="640967"/>
                  </a:lnTo>
                  <a:lnTo>
                    <a:pt x="237588" y="640742"/>
                  </a:lnTo>
                  <a:lnTo>
                    <a:pt x="192934" y="639168"/>
                  </a:lnTo>
                  <a:lnTo>
                    <a:pt x="121306" y="626577"/>
                  </a:lnTo>
                  <a:lnTo>
                    <a:pt x="86181" y="609229"/>
                  </a:lnTo>
                  <a:lnTo>
                    <a:pt x="55996" y="584970"/>
                  </a:lnTo>
                  <a:lnTo>
                    <a:pt x="31737" y="554785"/>
                  </a:lnTo>
                  <a:lnTo>
                    <a:pt x="14390" y="519660"/>
                  </a:lnTo>
                  <a:lnTo>
                    <a:pt x="1798" y="447870"/>
                  </a:lnTo>
                  <a:lnTo>
                    <a:pt x="224" y="402828"/>
                  </a:lnTo>
                  <a:lnTo>
                    <a:pt x="0" y="346013"/>
                  </a:lnTo>
                  <a:lnTo>
                    <a:pt x="0" y="293648"/>
                  </a:lnTo>
                  <a:lnTo>
                    <a:pt x="224" y="237588"/>
                  </a:lnTo>
                  <a:lnTo>
                    <a:pt x="1798" y="192934"/>
                  </a:lnTo>
                  <a:lnTo>
                    <a:pt x="14390" y="121306"/>
                  </a:lnTo>
                  <a:lnTo>
                    <a:pt x="31737" y="86181"/>
                  </a:lnTo>
                  <a:lnTo>
                    <a:pt x="55996" y="55996"/>
                  </a:lnTo>
                  <a:lnTo>
                    <a:pt x="86181" y="31737"/>
                  </a:lnTo>
                  <a:lnTo>
                    <a:pt x="121306" y="14390"/>
                  </a:lnTo>
                  <a:lnTo>
                    <a:pt x="193097" y="1798"/>
                  </a:lnTo>
                  <a:lnTo>
                    <a:pt x="238138" y="224"/>
                  </a:lnTo>
                  <a:lnTo>
                    <a:pt x="294953" y="0"/>
                  </a:lnTo>
                  <a:lnTo>
                    <a:pt x="293648" y="0"/>
                  </a:lnTo>
                  <a:close/>
                </a:path>
              </a:pathLst>
            </a:custGeom>
            <a:ln w="50800">
              <a:solidFill>
                <a:srgbClr val="FFFFFF"/>
              </a:solidFill>
            </a:ln>
          </p:spPr>
          <p:txBody>
            <a:bodyPr wrap="square" lIns="0" tIns="0" rIns="0" bIns="0" rtlCol="0"/>
            <a:lstStyle/>
            <a:p>
              <a:endParaRPr/>
            </a:p>
          </p:txBody>
        </p:sp>
      </p:grpSp>
      <p:sp>
        <p:nvSpPr>
          <p:cNvPr id="18" name="object 18"/>
          <p:cNvSpPr txBox="1"/>
          <p:nvPr/>
        </p:nvSpPr>
        <p:spPr>
          <a:xfrm>
            <a:off x="2438400" y="7404100"/>
            <a:ext cx="2468245" cy="1356360"/>
          </a:xfrm>
          <a:prstGeom prst="rect">
            <a:avLst/>
          </a:prstGeom>
        </p:spPr>
        <p:txBody>
          <a:bodyPr vert="horz" wrap="square" lIns="0" tIns="12700" rIns="0" bIns="0" rtlCol="0">
            <a:spAutoFit/>
          </a:bodyPr>
          <a:lstStyle/>
          <a:p>
            <a:pPr marL="1574800">
              <a:lnSpc>
                <a:spcPct val="100000"/>
              </a:lnSpc>
              <a:spcBef>
                <a:spcPts val="100"/>
              </a:spcBef>
            </a:pPr>
            <a:r>
              <a:rPr sz="2400" spc="25" dirty="0">
                <a:solidFill>
                  <a:srgbClr val="FFFFFF"/>
                </a:solidFill>
                <a:latin typeface="Arial MT"/>
                <a:cs typeface="Arial MT"/>
              </a:rPr>
              <a:t>Admin</a:t>
            </a:r>
            <a:endParaRPr sz="2400">
              <a:latin typeface="Arial MT"/>
              <a:cs typeface="Arial MT"/>
            </a:endParaRPr>
          </a:p>
          <a:p>
            <a:pPr>
              <a:lnSpc>
                <a:spcPct val="100000"/>
              </a:lnSpc>
            </a:pPr>
            <a:endParaRPr sz="2400">
              <a:latin typeface="Arial MT"/>
              <a:cs typeface="Arial MT"/>
            </a:endParaRPr>
          </a:p>
          <a:p>
            <a:pPr marL="12700">
              <a:lnSpc>
                <a:spcPct val="100000"/>
              </a:lnSpc>
              <a:spcBef>
                <a:spcPts val="1960"/>
              </a:spcBef>
            </a:pPr>
            <a:r>
              <a:rPr sz="2400" spc="15" dirty="0">
                <a:solidFill>
                  <a:srgbClr val="FFFFFF"/>
                </a:solidFill>
                <a:latin typeface="Arial MT"/>
                <a:cs typeface="Arial MT"/>
              </a:rPr>
              <a:t>Database</a:t>
            </a:r>
            <a:endParaRPr sz="2400">
              <a:latin typeface="Arial MT"/>
              <a:cs typeface="Arial MT"/>
            </a:endParaRPr>
          </a:p>
        </p:txBody>
      </p:sp>
      <p:grpSp>
        <p:nvGrpSpPr>
          <p:cNvPr id="19" name="object 19"/>
          <p:cNvGrpSpPr/>
          <p:nvPr/>
        </p:nvGrpSpPr>
        <p:grpSpPr>
          <a:xfrm>
            <a:off x="1880887" y="2916116"/>
            <a:ext cx="2680970" cy="5466080"/>
            <a:chOff x="1880887" y="2916116"/>
            <a:chExt cx="2680970" cy="5466080"/>
          </a:xfrm>
        </p:grpSpPr>
        <p:sp>
          <p:nvSpPr>
            <p:cNvPr id="20" name="object 20"/>
            <p:cNvSpPr/>
            <p:nvPr/>
          </p:nvSpPr>
          <p:spPr>
            <a:xfrm>
              <a:off x="1987567" y="3104077"/>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1" name="object 21"/>
            <p:cNvSpPr/>
            <p:nvPr/>
          </p:nvSpPr>
          <p:spPr>
            <a:xfrm>
              <a:off x="1880887" y="2916116"/>
              <a:ext cx="213360" cy="213360"/>
            </a:xfrm>
            <a:custGeom>
              <a:avLst/>
              <a:gdLst/>
              <a:ahLst/>
              <a:cxnLst/>
              <a:rect l="l" t="t" r="r" b="b"/>
              <a:pathLst>
                <a:path w="213360" h="213360">
                  <a:moveTo>
                    <a:pt x="106679" y="0"/>
                  </a:moveTo>
                  <a:lnTo>
                    <a:pt x="0" y="213359"/>
                  </a:lnTo>
                  <a:lnTo>
                    <a:pt x="213359" y="213359"/>
                  </a:lnTo>
                  <a:lnTo>
                    <a:pt x="106679" y="0"/>
                  </a:lnTo>
                  <a:close/>
                </a:path>
              </a:pathLst>
            </a:custGeom>
            <a:solidFill>
              <a:srgbClr val="FFFFFF"/>
            </a:solidFill>
          </p:spPr>
          <p:txBody>
            <a:bodyPr wrap="square" lIns="0" tIns="0" rIns="0" bIns="0" rtlCol="0"/>
            <a:lstStyle/>
            <a:p>
              <a:endParaRPr/>
            </a:p>
          </p:txBody>
        </p:sp>
        <p:sp>
          <p:nvSpPr>
            <p:cNvPr id="22" name="object 22"/>
            <p:cNvSpPr/>
            <p:nvPr/>
          </p:nvSpPr>
          <p:spPr>
            <a:xfrm>
              <a:off x="1987567" y="4134574"/>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3" name="object 23"/>
            <p:cNvSpPr/>
            <p:nvPr/>
          </p:nvSpPr>
          <p:spPr>
            <a:xfrm>
              <a:off x="1880887" y="3946613"/>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24" name="object 24"/>
            <p:cNvSpPr/>
            <p:nvPr/>
          </p:nvSpPr>
          <p:spPr>
            <a:xfrm>
              <a:off x="4227313" y="3946613"/>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5" name="object 25"/>
            <p:cNvSpPr/>
            <p:nvPr/>
          </p:nvSpPr>
          <p:spPr>
            <a:xfrm>
              <a:off x="4120632" y="4249418"/>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26" name="object 26"/>
            <p:cNvSpPr/>
            <p:nvPr/>
          </p:nvSpPr>
          <p:spPr>
            <a:xfrm>
              <a:off x="4227313" y="2916116"/>
              <a:ext cx="0" cy="328295"/>
            </a:xfrm>
            <a:custGeom>
              <a:avLst/>
              <a:gdLst/>
              <a:ahLst/>
              <a:cxnLst/>
              <a:rect l="l" t="t" r="r" b="b"/>
              <a:pathLst>
                <a:path h="328294">
                  <a:moveTo>
                    <a:pt x="0" y="0"/>
                  </a:moveTo>
                  <a:lnTo>
                    <a:pt x="0" y="328204"/>
                  </a:lnTo>
                </a:path>
              </a:pathLst>
            </a:custGeom>
            <a:ln w="50800">
              <a:solidFill>
                <a:srgbClr val="FFFFFF"/>
              </a:solidFill>
            </a:ln>
          </p:spPr>
          <p:txBody>
            <a:bodyPr wrap="square" lIns="0" tIns="0" rIns="0" bIns="0" rtlCol="0"/>
            <a:lstStyle/>
            <a:p>
              <a:endParaRPr/>
            </a:p>
          </p:txBody>
        </p:sp>
        <p:sp>
          <p:nvSpPr>
            <p:cNvPr id="27" name="object 27"/>
            <p:cNvSpPr/>
            <p:nvPr/>
          </p:nvSpPr>
          <p:spPr>
            <a:xfrm>
              <a:off x="4120632" y="3218921"/>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28" name="object 28"/>
            <p:cNvSpPr/>
            <p:nvPr/>
          </p:nvSpPr>
          <p:spPr>
            <a:xfrm>
              <a:off x="4454560" y="6895939"/>
              <a:ext cx="0" cy="302895"/>
            </a:xfrm>
            <a:custGeom>
              <a:avLst/>
              <a:gdLst/>
              <a:ahLst/>
              <a:cxnLst/>
              <a:rect l="l" t="t" r="r" b="b"/>
              <a:pathLst>
                <a:path h="302895">
                  <a:moveTo>
                    <a:pt x="0" y="0"/>
                  </a:moveTo>
                  <a:lnTo>
                    <a:pt x="0" y="302804"/>
                  </a:lnTo>
                </a:path>
              </a:pathLst>
            </a:custGeom>
            <a:ln w="50800">
              <a:solidFill>
                <a:srgbClr val="A6AAA9"/>
              </a:solidFill>
            </a:ln>
          </p:spPr>
          <p:txBody>
            <a:bodyPr wrap="square" lIns="0" tIns="0" rIns="0" bIns="0" rtlCol="0"/>
            <a:lstStyle/>
            <a:p>
              <a:endParaRPr/>
            </a:p>
          </p:txBody>
        </p:sp>
        <p:sp>
          <p:nvSpPr>
            <p:cNvPr id="29" name="object 29"/>
            <p:cNvSpPr/>
            <p:nvPr/>
          </p:nvSpPr>
          <p:spPr>
            <a:xfrm>
              <a:off x="4347880" y="717334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0" name="object 30"/>
            <p:cNvSpPr/>
            <p:nvPr/>
          </p:nvSpPr>
          <p:spPr>
            <a:xfrm>
              <a:off x="4454560" y="7878198"/>
              <a:ext cx="0" cy="315595"/>
            </a:xfrm>
            <a:custGeom>
              <a:avLst/>
              <a:gdLst/>
              <a:ahLst/>
              <a:cxnLst/>
              <a:rect l="l" t="t" r="r" b="b"/>
              <a:pathLst>
                <a:path h="315595">
                  <a:moveTo>
                    <a:pt x="0" y="0"/>
                  </a:moveTo>
                  <a:lnTo>
                    <a:pt x="0" y="315504"/>
                  </a:lnTo>
                </a:path>
              </a:pathLst>
            </a:custGeom>
            <a:ln w="50800">
              <a:solidFill>
                <a:srgbClr val="A6AAA9"/>
              </a:solidFill>
            </a:ln>
          </p:spPr>
          <p:txBody>
            <a:bodyPr wrap="square" lIns="0" tIns="0" rIns="0" bIns="0" rtlCol="0"/>
            <a:lstStyle/>
            <a:p>
              <a:endParaRPr/>
            </a:p>
          </p:txBody>
        </p:sp>
        <p:sp>
          <p:nvSpPr>
            <p:cNvPr id="31" name="object 31"/>
            <p:cNvSpPr/>
            <p:nvPr/>
          </p:nvSpPr>
          <p:spPr>
            <a:xfrm>
              <a:off x="4347880" y="816830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2" name="object 32"/>
            <p:cNvSpPr/>
            <p:nvPr/>
          </p:nvSpPr>
          <p:spPr>
            <a:xfrm>
              <a:off x="3115363" y="6908641"/>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3" name="object 33"/>
            <p:cNvSpPr/>
            <p:nvPr/>
          </p:nvSpPr>
          <p:spPr>
            <a:xfrm>
              <a:off x="3008683" y="8079791"/>
              <a:ext cx="213360" cy="213360"/>
            </a:xfrm>
            <a:custGeom>
              <a:avLst/>
              <a:gdLst/>
              <a:ahLst/>
              <a:cxnLst/>
              <a:rect l="l" t="t" r="r" b="b"/>
              <a:pathLst>
                <a:path w="213360" h="213359">
                  <a:moveTo>
                    <a:pt x="213359" y="0"/>
                  </a:moveTo>
                  <a:lnTo>
                    <a:pt x="0" y="0"/>
                  </a:lnTo>
                  <a:lnTo>
                    <a:pt x="106680" y="213359"/>
                  </a:lnTo>
                  <a:lnTo>
                    <a:pt x="213359" y="0"/>
                  </a:lnTo>
                  <a:close/>
                </a:path>
              </a:pathLst>
            </a:custGeom>
            <a:solidFill>
              <a:srgbClr val="FFFFFF"/>
            </a:solidFill>
          </p:spPr>
          <p:txBody>
            <a:bodyPr wrap="square" lIns="0" tIns="0" rIns="0" bIns="0" rtlCol="0"/>
            <a:lstStyle/>
            <a:p>
              <a:endParaRPr/>
            </a:p>
          </p:txBody>
        </p:sp>
        <p:sp>
          <p:nvSpPr>
            <p:cNvPr id="34" name="object 34"/>
            <p:cNvSpPr/>
            <p:nvPr/>
          </p:nvSpPr>
          <p:spPr>
            <a:xfrm>
              <a:off x="1987567" y="7058499"/>
              <a:ext cx="0" cy="1235075"/>
            </a:xfrm>
            <a:custGeom>
              <a:avLst/>
              <a:gdLst/>
              <a:ahLst/>
              <a:cxnLst/>
              <a:rect l="l" t="t" r="r" b="b"/>
              <a:pathLst>
                <a:path h="1235075">
                  <a:moveTo>
                    <a:pt x="0" y="0"/>
                  </a:moveTo>
                  <a:lnTo>
                    <a:pt x="0" y="1234651"/>
                  </a:lnTo>
                </a:path>
              </a:pathLst>
            </a:custGeom>
            <a:ln w="50800">
              <a:solidFill>
                <a:srgbClr val="FFFFFF"/>
              </a:solidFill>
            </a:ln>
          </p:spPr>
          <p:txBody>
            <a:bodyPr wrap="square" lIns="0" tIns="0" rIns="0" bIns="0" rtlCol="0"/>
            <a:lstStyle/>
            <a:p>
              <a:endParaRPr/>
            </a:p>
          </p:txBody>
        </p:sp>
        <p:sp>
          <p:nvSpPr>
            <p:cNvPr id="35" name="object 35"/>
            <p:cNvSpPr/>
            <p:nvPr/>
          </p:nvSpPr>
          <p:spPr>
            <a:xfrm>
              <a:off x="1880887" y="6870539"/>
              <a:ext cx="213360" cy="213360"/>
            </a:xfrm>
            <a:custGeom>
              <a:avLst/>
              <a:gdLst/>
              <a:ahLst/>
              <a:cxnLst/>
              <a:rect l="l" t="t" r="r" b="b"/>
              <a:pathLst>
                <a:path w="213360" h="213359">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6" name="object 36"/>
            <p:cNvSpPr/>
            <p:nvPr/>
          </p:nvSpPr>
          <p:spPr>
            <a:xfrm>
              <a:off x="1987567" y="5160019"/>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7" name="object 37"/>
            <p:cNvSpPr/>
            <p:nvPr/>
          </p:nvSpPr>
          <p:spPr>
            <a:xfrm>
              <a:off x="1880887" y="4972058"/>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8" name="object 38"/>
            <p:cNvSpPr/>
            <p:nvPr/>
          </p:nvSpPr>
          <p:spPr>
            <a:xfrm>
              <a:off x="3115363" y="4989640"/>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9" name="object 39"/>
            <p:cNvSpPr/>
            <p:nvPr/>
          </p:nvSpPr>
          <p:spPr>
            <a:xfrm>
              <a:off x="3008683" y="6160791"/>
              <a:ext cx="213360" cy="213360"/>
            </a:xfrm>
            <a:custGeom>
              <a:avLst/>
              <a:gdLst/>
              <a:ahLst/>
              <a:cxnLst/>
              <a:rect l="l" t="t" r="r" b="b"/>
              <a:pathLst>
                <a:path w="213360" h="213360">
                  <a:moveTo>
                    <a:pt x="213359" y="0"/>
                  </a:moveTo>
                  <a:lnTo>
                    <a:pt x="0" y="0"/>
                  </a:lnTo>
                  <a:lnTo>
                    <a:pt x="106680" y="213360"/>
                  </a:lnTo>
                  <a:lnTo>
                    <a:pt x="213359" y="0"/>
                  </a:lnTo>
                  <a:close/>
                </a:path>
              </a:pathLst>
            </a:custGeom>
            <a:solidFill>
              <a:srgbClr val="FFFFFF"/>
            </a:solidFill>
          </p:spPr>
          <p:txBody>
            <a:bodyPr wrap="square" lIns="0" tIns="0" rIns="0" bIns="0" rtlCol="0"/>
            <a:lstStyle/>
            <a:p>
              <a:endParaRPr/>
            </a:p>
          </p:txBody>
        </p:sp>
        <p:sp>
          <p:nvSpPr>
            <p:cNvPr id="40" name="object 40"/>
            <p:cNvSpPr/>
            <p:nvPr/>
          </p:nvSpPr>
          <p:spPr>
            <a:xfrm>
              <a:off x="4454560" y="5961038"/>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1" name="object 41"/>
            <p:cNvSpPr/>
            <p:nvPr/>
          </p:nvSpPr>
          <p:spPr>
            <a:xfrm>
              <a:off x="4347880" y="6200341"/>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sp>
          <p:nvSpPr>
            <p:cNvPr id="42" name="object 42"/>
            <p:cNvSpPr/>
            <p:nvPr/>
          </p:nvSpPr>
          <p:spPr>
            <a:xfrm>
              <a:off x="4454560" y="4953109"/>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3" name="object 43"/>
            <p:cNvSpPr/>
            <p:nvPr/>
          </p:nvSpPr>
          <p:spPr>
            <a:xfrm>
              <a:off x="4347880" y="5192413"/>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grpSp>
      <p:sp>
        <p:nvSpPr>
          <p:cNvPr id="44" name="object 44"/>
          <p:cNvSpPr txBox="1"/>
          <p:nvPr/>
        </p:nvSpPr>
        <p:spPr>
          <a:xfrm>
            <a:off x="8382000" y="4051300"/>
            <a:ext cx="1438275" cy="3073400"/>
          </a:xfrm>
          <a:prstGeom prst="rect">
            <a:avLst/>
          </a:prstGeom>
        </p:spPr>
        <p:txBody>
          <a:bodyPr vert="horz" wrap="square" lIns="0" tIns="12700" rIns="0" bIns="0" rtlCol="0">
            <a:spAutoFit/>
          </a:bodyPr>
          <a:lstStyle/>
          <a:p>
            <a:pPr marL="12700">
              <a:lnSpc>
                <a:spcPct val="100000"/>
              </a:lnSpc>
              <a:spcBef>
                <a:spcPts val="100"/>
              </a:spcBef>
            </a:pPr>
            <a:r>
              <a:rPr sz="20000" dirty="0">
                <a:solidFill>
                  <a:srgbClr val="FFFFFF"/>
                </a:solidFill>
                <a:latin typeface="Arial MT"/>
                <a:cs typeface="Arial MT"/>
              </a:rPr>
              <a:t>?</a:t>
            </a:r>
            <a:endParaRPr sz="20000">
              <a:latin typeface="Arial MT"/>
              <a:cs typeface="Arial MT"/>
            </a:endParaRPr>
          </a:p>
        </p:txBody>
      </p:sp>
      <p:sp>
        <p:nvSpPr>
          <p:cNvPr id="45" name="object 45"/>
          <p:cNvSpPr txBox="1"/>
          <p:nvPr/>
        </p:nvSpPr>
        <p:spPr>
          <a:xfrm>
            <a:off x="7734300" y="2146300"/>
            <a:ext cx="2743835" cy="787400"/>
          </a:xfrm>
          <a:prstGeom prst="rect">
            <a:avLst/>
          </a:prstGeom>
        </p:spPr>
        <p:txBody>
          <a:bodyPr vert="horz" wrap="square" lIns="0" tIns="12700" rIns="0" bIns="0" rtlCol="0">
            <a:spAutoFit/>
          </a:bodyPr>
          <a:lstStyle/>
          <a:p>
            <a:pPr marL="12700">
              <a:lnSpc>
                <a:spcPct val="100000"/>
              </a:lnSpc>
              <a:spcBef>
                <a:spcPts val="100"/>
              </a:spcBef>
            </a:pPr>
            <a:r>
              <a:rPr sz="5000" spc="-5" dirty="0">
                <a:solidFill>
                  <a:srgbClr val="FFFFFF"/>
                </a:solidFill>
                <a:latin typeface="Arial MT"/>
                <a:cs typeface="Arial MT"/>
              </a:rPr>
              <a:t>Database</a:t>
            </a:r>
            <a:endParaRPr sz="5000">
              <a:latin typeface="Arial MT"/>
              <a:cs typeface="Arial MT"/>
            </a:endParaRPr>
          </a:p>
        </p:txBody>
      </p:sp>
      <p:sp>
        <p:nvSpPr>
          <p:cNvPr id="48" name="object 2">
            <a:extLst>
              <a:ext uri="{FF2B5EF4-FFF2-40B4-BE49-F238E27FC236}">
                <a16:creationId xmlns:a16="http://schemas.microsoft.com/office/drawing/2014/main" xmlns="" id="{179982EB-F97F-3B36-CA0E-5E3A56693DC5}"/>
              </a:ext>
            </a:extLst>
          </p:cNvPr>
          <p:cNvSpPr txBox="1">
            <a:spLocks noGrp="1"/>
          </p:cNvSpPr>
          <p:nvPr>
            <p:ph type="title"/>
          </p:nvPr>
        </p:nvSpPr>
        <p:spPr>
          <a:xfrm>
            <a:off x="2908300" y="342900"/>
            <a:ext cx="7176134" cy="1689100"/>
          </a:xfrm>
          <a:prstGeom prst="rect">
            <a:avLst/>
          </a:prstGeom>
        </p:spPr>
        <p:txBody>
          <a:bodyPr vert="horz" wrap="square" lIns="0" tIns="12700" rIns="0" bIns="0" rtlCol="0">
            <a:spAutoFit/>
          </a:bodyPr>
          <a:lstStyle/>
          <a:p>
            <a:pPr algn="ctr">
              <a:lnSpc>
                <a:spcPts val="7930"/>
              </a:lnSpc>
              <a:spcBef>
                <a:spcPts val="100"/>
              </a:spcBef>
            </a:pPr>
            <a:r>
              <a:rPr lang="pt-BR" spc="-5" dirty="0"/>
              <a:t>Estrutura</a:t>
            </a:r>
            <a:endParaRPr dirty="0"/>
          </a:p>
          <a:p>
            <a:pPr marL="15240" algn="ctr">
              <a:lnSpc>
                <a:spcPts val="5170"/>
              </a:lnSpc>
            </a:pPr>
            <a:r>
              <a:rPr sz="4500" b="0" spc="-10" dirty="0">
                <a:latin typeface="Arial MT"/>
                <a:cs typeface="Arial MT"/>
              </a:rPr>
              <a:t>Workflow</a:t>
            </a:r>
            <a:endParaRPr sz="4500" dirty="0">
              <a:latin typeface="Arial MT"/>
              <a:cs typeface="Arial MT"/>
            </a:endParaRP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85442" y="2219013"/>
            <a:ext cx="4260215" cy="758825"/>
          </a:xfrm>
          <a:custGeom>
            <a:avLst/>
            <a:gdLst/>
            <a:ahLst/>
            <a:cxnLst/>
            <a:rect l="l" t="t" r="r" b="b"/>
            <a:pathLst>
              <a:path w="4260215" h="758825">
                <a:moveTo>
                  <a:pt x="3962914" y="0"/>
                </a:moveTo>
                <a:lnTo>
                  <a:pt x="298246" y="0"/>
                </a:lnTo>
                <a:lnTo>
                  <a:pt x="240797" y="227"/>
                </a:lnTo>
                <a:lnTo>
                  <a:pt x="195253" y="1818"/>
                </a:lnTo>
                <a:lnTo>
                  <a:pt x="157308" y="6138"/>
                </a:lnTo>
                <a:lnTo>
                  <a:pt x="87143" y="32092"/>
                </a:lnTo>
                <a:lnTo>
                  <a:pt x="56622" y="56621"/>
                </a:lnTo>
                <a:lnTo>
                  <a:pt x="32092" y="87143"/>
                </a:lnTo>
                <a:lnTo>
                  <a:pt x="14550" y="122660"/>
                </a:lnTo>
                <a:lnTo>
                  <a:pt x="1818" y="195087"/>
                </a:lnTo>
                <a:lnTo>
                  <a:pt x="227" y="240240"/>
                </a:lnTo>
                <a:lnTo>
                  <a:pt x="0" y="296925"/>
                </a:lnTo>
                <a:lnTo>
                  <a:pt x="5" y="461336"/>
                </a:lnTo>
                <a:lnTo>
                  <a:pt x="227" y="517465"/>
                </a:lnTo>
                <a:lnTo>
                  <a:pt x="1818" y="563009"/>
                </a:lnTo>
                <a:lnTo>
                  <a:pt x="6143" y="600974"/>
                </a:lnTo>
                <a:lnTo>
                  <a:pt x="32092" y="671119"/>
                </a:lnTo>
                <a:lnTo>
                  <a:pt x="56622" y="701640"/>
                </a:lnTo>
                <a:lnTo>
                  <a:pt x="87143" y="726170"/>
                </a:lnTo>
                <a:lnTo>
                  <a:pt x="122660" y="743711"/>
                </a:lnTo>
                <a:lnTo>
                  <a:pt x="195087" y="756444"/>
                </a:lnTo>
                <a:lnTo>
                  <a:pt x="240240" y="758036"/>
                </a:lnTo>
                <a:lnTo>
                  <a:pt x="296925" y="758263"/>
                </a:lnTo>
                <a:lnTo>
                  <a:pt x="3961594" y="758263"/>
                </a:lnTo>
                <a:lnTo>
                  <a:pt x="4019043" y="758036"/>
                </a:lnTo>
                <a:lnTo>
                  <a:pt x="4064587" y="756444"/>
                </a:lnTo>
                <a:lnTo>
                  <a:pt x="4102532" y="752124"/>
                </a:lnTo>
                <a:lnTo>
                  <a:pt x="4172698" y="726170"/>
                </a:lnTo>
                <a:lnTo>
                  <a:pt x="4203219" y="701640"/>
                </a:lnTo>
                <a:lnTo>
                  <a:pt x="4227748" y="671119"/>
                </a:lnTo>
                <a:lnTo>
                  <a:pt x="4245289" y="635601"/>
                </a:lnTo>
                <a:lnTo>
                  <a:pt x="4258022" y="563174"/>
                </a:lnTo>
                <a:lnTo>
                  <a:pt x="4259614" y="518022"/>
                </a:lnTo>
                <a:lnTo>
                  <a:pt x="4259841" y="461336"/>
                </a:lnTo>
                <a:lnTo>
                  <a:pt x="4259836" y="296925"/>
                </a:lnTo>
                <a:lnTo>
                  <a:pt x="4259614" y="240797"/>
                </a:lnTo>
                <a:lnTo>
                  <a:pt x="4258022" y="195252"/>
                </a:lnTo>
                <a:lnTo>
                  <a:pt x="4253697" y="157287"/>
                </a:lnTo>
                <a:lnTo>
                  <a:pt x="4227748" y="87143"/>
                </a:lnTo>
                <a:lnTo>
                  <a:pt x="4203219" y="56621"/>
                </a:lnTo>
                <a:lnTo>
                  <a:pt x="4172698" y="32092"/>
                </a:lnTo>
                <a:lnTo>
                  <a:pt x="4137181" y="14550"/>
                </a:lnTo>
                <a:lnTo>
                  <a:pt x="4064752" y="1818"/>
                </a:lnTo>
                <a:lnTo>
                  <a:pt x="4019600" y="227"/>
                </a:lnTo>
                <a:lnTo>
                  <a:pt x="3962914" y="0"/>
                </a:lnTo>
                <a:close/>
              </a:path>
            </a:pathLst>
          </a:custGeom>
          <a:solidFill>
            <a:srgbClr val="288972"/>
          </a:solidFill>
        </p:spPr>
        <p:txBody>
          <a:bodyPr wrap="square" lIns="0" tIns="0" rIns="0" bIns="0" rtlCol="0"/>
          <a:lstStyle/>
          <a:p>
            <a:endParaRPr/>
          </a:p>
        </p:txBody>
      </p:sp>
      <p:sp>
        <p:nvSpPr>
          <p:cNvPr id="4" name="object 4"/>
          <p:cNvSpPr txBox="1"/>
          <p:nvPr/>
        </p:nvSpPr>
        <p:spPr>
          <a:xfrm>
            <a:off x="2197100" y="2400300"/>
            <a:ext cx="1844039"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FFFF"/>
                </a:solidFill>
                <a:latin typeface="Arial MT"/>
                <a:cs typeface="Arial MT"/>
              </a:rPr>
              <a:t>Web</a:t>
            </a:r>
            <a:r>
              <a:rPr sz="2400" spc="-55" dirty="0">
                <a:solidFill>
                  <a:srgbClr val="FFFFFF"/>
                </a:solidFill>
                <a:latin typeface="Arial MT"/>
                <a:cs typeface="Arial MT"/>
              </a:rPr>
              <a:t> </a:t>
            </a:r>
            <a:r>
              <a:rPr sz="2400" spc="-10" dirty="0">
                <a:solidFill>
                  <a:srgbClr val="FFFFFF"/>
                </a:solidFill>
                <a:latin typeface="Arial MT"/>
                <a:cs typeface="Arial MT"/>
              </a:rPr>
              <a:t>Browser</a:t>
            </a:r>
            <a:endParaRPr sz="2400">
              <a:latin typeface="Arial MT"/>
              <a:cs typeface="Arial MT"/>
            </a:endParaRPr>
          </a:p>
        </p:txBody>
      </p:sp>
      <p:sp>
        <p:nvSpPr>
          <p:cNvPr id="5" name="object 5"/>
          <p:cNvSpPr/>
          <p:nvPr/>
        </p:nvSpPr>
        <p:spPr>
          <a:xfrm>
            <a:off x="3206642" y="3366618"/>
            <a:ext cx="2041525" cy="641350"/>
          </a:xfrm>
          <a:custGeom>
            <a:avLst/>
            <a:gdLst/>
            <a:ahLst/>
            <a:cxnLst/>
            <a:rect l="l" t="t" r="r" b="b"/>
            <a:pathLst>
              <a:path w="2041525" h="641350">
                <a:moveTo>
                  <a:pt x="1777826" y="0"/>
                </a:moveTo>
                <a:lnTo>
                  <a:pt x="264687" y="0"/>
                </a:lnTo>
                <a:lnTo>
                  <a:pt x="213702" y="201"/>
                </a:lnTo>
                <a:lnTo>
                  <a:pt x="173282" y="1614"/>
                </a:lnTo>
                <a:lnTo>
                  <a:pt x="108859"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9" y="628054"/>
                </a:lnTo>
                <a:lnTo>
                  <a:pt x="173136" y="639353"/>
                </a:lnTo>
                <a:lnTo>
                  <a:pt x="213207" y="640765"/>
                </a:lnTo>
                <a:lnTo>
                  <a:pt x="263514" y="640967"/>
                </a:lnTo>
                <a:lnTo>
                  <a:pt x="1776655" y="640967"/>
                </a:lnTo>
                <a:lnTo>
                  <a:pt x="1827639" y="640765"/>
                </a:lnTo>
                <a:lnTo>
                  <a:pt x="1868059" y="639353"/>
                </a:lnTo>
                <a:lnTo>
                  <a:pt x="1932482" y="628054"/>
                </a:lnTo>
                <a:lnTo>
                  <a:pt x="1991090" y="590717"/>
                </a:lnTo>
                <a:lnTo>
                  <a:pt x="2028427" y="532109"/>
                </a:lnTo>
                <a:lnTo>
                  <a:pt x="2039732" y="467684"/>
                </a:lnTo>
                <a:lnTo>
                  <a:pt x="2041140" y="427759"/>
                </a:lnTo>
                <a:lnTo>
                  <a:pt x="2041342" y="377452"/>
                </a:lnTo>
                <a:lnTo>
                  <a:pt x="2041337" y="263516"/>
                </a:lnTo>
                <a:lnTo>
                  <a:pt x="2041140" y="213702"/>
                </a:lnTo>
                <a:lnTo>
                  <a:pt x="2039711" y="173136"/>
                </a:lnTo>
                <a:lnTo>
                  <a:pt x="2028427" y="108859"/>
                </a:lnTo>
                <a:lnTo>
                  <a:pt x="1991090" y="50251"/>
                </a:lnTo>
                <a:lnTo>
                  <a:pt x="1932482"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6" name="object 6"/>
          <p:cNvSpPr txBox="1"/>
          <p:nvPr/>
        </p:nvSpPr>
        <p:spPr>
          <a:xfrm>
            <a:off x="3924300" y="3479800"/>
            <a:ext cx="61849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FFFFF"/>
                </a:solidFill>
                <a:latin typeface="Arial MT"/>
                <a:cs typeface="Arial MT"/>
              </a:rPr>
              <a:t>URL</a:t>
            </a:r>
            <a:endParaRPr sz="2400">
              <a:latin typeface="Arial MT"/>
              <a:cs typeface="Arial MT"/>
            </a:endParaRPr>
          </a:p>
        </p:txBody>
      </p:sp>
      <p:sp>
        <p:nvSpPr>
          <p:cNvPr id="7" name="object 7"/>
          <p:cNvSpPr/>
          <p:nvPr/>
        </p:nvSpPr>
        <p:spPr>
          <a:xfrm>
            <a:off x="966897" y="3366618"/>
            <a:ext cx="2041525" cy="641350"/>
          </a:xfrm>
          <a:custGeom>
            <a:avLst/>
            <a:gdLst/>
            <a:ahLst/>
            <a:cxnLst/>
            <a:rect l="l" t="t" r="r" b="b"/>
            <a:pathLst>
              <a:path w="2041525" h="641350">
                <a:moveTo>
                  <a:pt x="1777826" y="0"/>
                </a:moveTo>
                <a:lnTo>
                  <a:pt x="264686" y="0"/>
                </a:lnTo>
                <a:lnTo>
                  <a:pt x="213702" y="201"/>
                </a:lnTo>
                <a:lnTo>
                  <a:pt x="173282"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5" y="639353"/>
                </a:lnTo>
                <a:lnTo>
                  <a:pt x="213207" y="640765"/>
                </a:lnTo>
                <a:lnTo>
                  <a:pt x="263515" y="640967"/>
                </a:lnTo>
                <a:lnTo>
                  <a:pt x="1776654" y="640967"/>
                </a:lnTo>
                <a:lnTo>
                  <a:pt x="1827638" y="640765"/>
                </a:lnTo>
                <a:lnTo>
                  <a:pt x="1868058" y="639353"/>
                </a:lnTo>
                <a:lnTo>
                  <a:pt x="1932483" y="628054"/>
                </a:lnTo>
                <a:lnTo>
                  <a:pt x="1991090" y="590717"/>
                </a:lnTo>
                <a:lnTo>
                  <a:pt x="2028427" y="532109"/>
                </a:lnTo>
                <a:lnTo>
                  <a:pt x="2039732" y="467684"/>
                </a:lnTo>
                <a:lnTo>
                  <a:pt x="2041139" y="427759"/>
                </a:lnTo>
                <a:lnTo>
                  <a:pt x="2041341" y="377452"/>
                </a:lnTo>
                <a:lnTo>
                  <a:pt x="2041336" y="263516"/>
                </a:lnTo>
                <a:lnTo>
                  <a:pt x="2041139" y="213702"/>
                </a:lnTo>
                <a:lnTo>
                  <a:pt x="2039710" y="173136"/>
                </a:lnTo>
                <a:lnTo>
                  <a:pt x="2028427" y="108859"/>
                </a:lnTo>
                <a:lnTo>
                  <a:pt x="1991090" y="50251"/>
                </a:lnTo>
                <a:lnTo>
                  <a:pt x="1932483"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8" name="object 8"/>
          <p:cNvSpPr txBox="1"/>
          <p:nvPr/>
        </p:nvSpPr>
        <p:spPr>
          <a:xfrm>
            <a:off x="1358900" y="3479800"/>
            <a:ext cx="1262380" cy="391160"/>
          </a:xfrm>
          <a:prstGeom prst="rect">
            <a:avLst/>
          </a:prstGeom>
        </p:spPr>
        <p:txBody>
          <a:bodyPr vert="horz" wrap="square" lIns="0" tIns="12700" rIns="0" bIns="0" rtlCol="0">
            <a:spAutoFit/>
          </a:bodyPr>
          <a:lstStyle/>
          <a:p>
            <a:pPr marL="12700">
              <a:lnSpc>
                <a:spcPct val="100000"/>
              </a:lnSpc>
              <a:spcBef>
                <a:spcPts val="100"/>
              </a:spcBef>
            </a:pPr>
            <a:r>
              <a:rPr sz="2400" spc="-405" dirty="0">
                <a:solidFill>
                  <a:srgbClr val="FFFFFF"/>
                </a:solidFill>
                <a:latin typeface="Arial MT"/>
                <a:cs typeface="Arial MT"/>
              </a:rPr>
              <a:t>T</a:t>
            </a:r>
            <a:r>
              <a:rPr sz="2400" spc="15" dirty="0">
                <a:solidFill>
                  <a:srgbClr val="FFFFFF"/>
                </a:solidFill>
                <a:latin typeface="Arial MT"/>
                <a:cs typeface="Arial MT"/>
              </a:rPr>
              <a:t>emplate</a:t>
            </a:r>
            <a:endParaRPr sz="2400">
              <a:latin typeface="Arial MT"/>
              <a:cs typeface="Arial MT"/>
            </a:endParaRPr>
          </a:p>
        </p:txBody>
      </p:sp>
      <p:sp>
        <p:nvSpPr>
          <p:cNvPr id="9" name="object 9"/>
          <p:cNvSpPr/>
          <p:nvPr/>
        </p:nvSpPr>
        <p:spPr>
          <a:xfrm>
            <a:off x="985442" y="4396929"/>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8"/>
                </a:lnTo>
                <a:lnTo>
                  <a:pt x="55996" y="55997"/>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6"/>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6"/>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7"/>
                </a:lnTo>
                <a:lnTo>
                  <a:pt x="4173659" y="31738"/>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0" name="object 10"/>
          <p:cNvSpPr txBox="1"/>
          <p:nvPr/>
        </p:nvSpPr>
        <p:spPr>
          <a:xfrm>
            <a:off x="2781300" y="4508500"/>
            <a:ext cx="663575" cy="391160"/>
          </a:xfrm>
          <a:prstGeom prst="rect">
            <a:avLst/>
          </a:prstGeom>
        </p:spPr>
        <p:txBody>
          <a:bodyPr vert="horz" wrap="square" lIns="0" tIns="12700" rIns="0" bIns="0" rtlCol="0">
            <a:spAutoFit/>
          </a:bodyPr>
          <a:lstStyle/>
          <a:p>
            <a:pPr marL="12700">
              <a:lnSpc>
                <a:spcPct val="100000"/>
              </a:lnSpc>
              <a:spcBef>
                <a:spcPts val="100"/>
              </a:spcBef>
            </a:pPr>
            <a:r>
              <a:rPr sz="2400" spc="-180" dirty="0">
                <a:solidFill>
                  <a:srgbClr val="FFFFFF"/>
                </a:solidFill>
                <a:latin typeface="Arial MT"/>
                <a:cs typeface="Arial MT"/>
              </a:rPr>
              <a:t>V</a:t>
            </a:r>
            <a:r>
              <a:rPr sz="2400" spc="-5" dirty="0">
                <a:solidFill>
                  <a:srgbClr val="FFFFFF"/>
                </a:solidFill>
                <a:latin typeface="Arial MT"/>
                <a:cs typeface="Arial MT"/>
              </a:rPr>
              <a:t>iew</a:t>
            </a:r>
            <a:endParaRPr sz="2400">
              <a:latin typeface="Arial MT"/>
              <a:cs typeface="Arial MT"/>
            </a:endParaRPr>
          </a:p>
        </p:txBody>
      </p:sp>
      <p:sp>
        <p:nvSpPr>
          <p:cNvPr id="11" name="object 11"/>
          <p:cNvSpPr/>
          <p:nvPr/>
        </p:nvSpPr>
        <p:spPr>
          <a:xfrm>
            <a:off x="985431" y="5361419"/>
            <a:ext cx="4262755" cy="1605915"/>
          </a:xfrm>
          <a:custGeom>
            <a:avLst/>
            <a:gdLst/>
            <a:ahLst/>
            <a:cxnLst/>
            <a:rect l="l" t="t" r="r" b="b"/>
            <a:pathLst>
              <a:path w="4262755" h="1605915">
                <a:moveTo>
                  <a:pt x="4259846" y="1258125"/>
                </a:moveTo>
                <a:lnTo>
                  <a:pt x="4259618" y="1202626"/>
                </a:lnTo>
                <a:lnTo>
                  <a:pt x="4258043" y="1157579"/>
                </a:lnTo>
                <a:lnTo>
                  <a:pt x="4245457" y="1085786"/>
                </a:lnTo>
                <a:lnTo>
                  <a:pt x="4228109" y="1050671"/>
                </a:lnTo>
                <a:lnTo>
                  <a:pt x="4203852" y="1020483"/>
                </a:lnTo>
                <a:lnTo>
                  <a:pt x="4173664" y="996226"/>
                </a:lnTo>
                <a:lnTo>
                  <a:pt x="4138536" y="978877"/>
                </a:lnTo>
                <a:lnTo>
                  <a:pt x="4066908" y="966279"/>
                </a:lnTo>
                <a:lnTo>
                  <a:pt x="4022255" y="964704"/>
                </a:lnTo>
                <a:lnTo>
                  <a:pt x="3966197" y="964488"/>
                </a:lnTo>
                <a:lnTo>
                  <a:pt x="294957" y="964488"/>
                </a:lnTo>
                <a:lnTo>
                  <a:pt x="238137" y="964704"/>
                </a:lnTo>
                <a:lnTo>
                  <a:pt x="193103" y="966279"/>
                </a:lnTo>
                <a:lnTo>
                  <a:pt x="121310" y="978877"/>
                </a:lnTo>
                <a:lnTo>
                  <a:pt x="86182" y="996226"/>
                </a:lnTo>
                <a:lnTo>
                  <a:pt x="56007" y="1020483"/>
                </a:lnTo>
                <a:lnTo>
                  <a:pt x="31737" y="1050671"/>
                </a:lnTo>
                <a:lnTo>
                  <a:pt x="14389" y="1085786"/>
                </a:lnTo>
                <a:lnTo>
                  <a:pt x="1803" y="1157414"/>
                </a:lnTo>
                <a:lnTo>
                  <a:pt x="228" y="1202067"/>
                </a:lnTo>
                <a:lnTo>
                  <a:pt x="0" y="1258125"/>
                </a:lnTo>
                <a:lnTo>
                  <a:pt x="12" y="1311808"/>
                </a:lnTo>
                <a:lnTo>
                  <a:pt x="228" y="1367307"/>
                </a:lnTo>
                <a:lnTo>
                  <a:pt x="1803" y="1412354"/>
                </a:lnTo>
                <a:lnTo>
                  <a:pt x="14389" y="1484147"/>
                </a:lnTo>
                <a:lnTo>
                  <a:pt x="31737" y="1519275"/>
                </a:lnTo>
                <a:lnTo>
                  <a:pt x="56007" y="1549450"/>
                </a:lnTo>
                <a:lnTo>
                  <a:pt x="86182" y="1573707"/>
                </a:lnTo>
                <a:lnTo>
                  <a:pt x="121310" y="1591056"/>
                </a:lnTo>
                <a:lnTo>
                  <a:pt x="192938" y="1603654"/>
                </a:lnTo>
                <a:lnTo>
                  <a:pt x="237591" y="1605229"/>
                </a:lnTo>
                <a:lnTo>
                  <a:pt x="293649" y="1605445"/>
                </a:lnTo>
                <a:lnTo>
                  <a:pt x="3964889" y="1605445"/>
                </a:lnTo>
                <a:lnTo>
                  <a:pt x="4021709" y="1605229"/>
                </a:lnTo>
                <a:lnTo>
                  <a:pt x="4066743" y="1603654"/>
                </a:lnTo>
                <a:lnTo>
                  <a:pt x="4138536" y="1591056"/>
                </a:lnTo>
                <a:lnTo>
                  <a:pt x="4173664" y="1573707"/>
                </a:lnTo>
                <a:lnTo>
                  <a:pt x="4203852" y="1549450"/>
                </a:lnTo>
                <a:lnTo>
                  <a:pt x="4228109" y="1519275"/>
                </a:lnTo>
                <a:lnTo>
                  <a:pt x="4245457" y="1484147"/>
                </a:lnTo>
                <a:lnTo>
                  <a:pt x="4258043" y="1412519"/>
                </a:lnTo>
                <a:lnTo>
                  <a:pt x="4259618" y="1367866"/>
                </a:lnTo>
                <a:lnTo>
                  <a:pt x="4259846" y="1311808"/>
                </a:lnTo>
                <a:lnTo>
                  <a:pt x="4259846" y="1258125"/>
                </a:lnTo>
                <a:close/>
              </a:path>
              <a:path w="4262755" h="1605915">
                <a:moveTo>
                  <a:pt x="4262552" y="377456"/>
                </a:moveTo>
                <a:lnTo>
                  <a:pt x="4262539" y="263512"/>
                </a:lnTo>
                <a:lnTo>
                  <a:pt x="4262348" y="213702"/>
                </a:lnTo>
                <a:lnTo>
                  <a:pt x="4260913" y="173139"/>
                </a:lnTo>
                <a:lnTo>
                  <a:pt x="4249636" y="108851"/>
                </a:lnTo>
                <a:lnTo>
                  <a:pt x="4212298" y="50253"/>
                </a:lnTo>
                <a:lnTo>
                  <a:pt x="4153687" y="12915"/>
                </a:lnTo>
                <a:lnTo>
                  <a:pt x="4089412" y="1612"/>
                </a:lnTo>
                <a:lnTo>
                  <a:pt x="4049344" y="203"/>
                </a:lnTo>
                <a:lnTo>
                  <a:pt x="3999026" y="0"/>
                </a:lnTo>
                <a:lnTo>
                  <a:pt x="2940393" y="0"/>
                </a:lnTo>
                <a:lnTo>
                  <a:pt x="2889402" y="203"/>
                </a:lnTo>
                <a:lnTo>
                  <a:pt x="2848978" y="1612"/>
                </a:lnTo>
                <a:lnTo>
                  <a:pt x="2784564" y="12915"/>
                </a:lnTo>
                <a:lnTo>
                  <a:pt x="2725953" y="50253"/>
                </a:lnTo>
                <a:lnTo>
                  <a:pt x="2688615" y="108851"/>
                </a:lnTo>
                <a:lnTo>
                  <a:pt x="2677312" y="173278"/>
                </a:lnTo>
                <a:lnTo>
                  <a:pt x="2675902" y="213207"/>
                </a:lnTo>
                <a:lnTo>
                  <a:pt x="2675699" y="263512"/>
                </a:lnTo>
                <a:lnTo>
                  <a:pt x="2675699" y="377456"/>
                </a:lnTo>
                <a:lnTo>
                  <a:pt x="2675902" y="427266"/>
                </a:lnTo>
                <a:lnTo>
                  <a:pt x="2677337" y="467829"/>
                </a:lnTo>
                <a:lnTo>
                  <a:pt x="2688615" y="532104"/>
                </a:lnTo>
                <a:lnTo>
                  <a:pt x="2725953" y="590715"/>
                </a:lnTo>
                <a:lnTo>
                  <a:pt x="2784564" y="628053"/>
                </a:lnTo>
                <a:lnTo>
                  <a:pt x="2848838" y="639356"/>
                </a:lnTo>
                <a:lnTo>
                  <a:pt x="2888907" y="640765"/>
                </a:lnTo>
                <a:lnTo>
                  <a:pt x="2939211" y="640969"/>
                </a:lnTo>
                <a:lnTo>
                  <a:pt x="3997858" y="640969"/>
                </a:lnTo>
                <a:lnTo>
                  <a:pt x="4048849" y="640765"/>
                </a:lnTo>
                <a:lnTo>
                  <a:pt x="4089260" y="639356"/>
                </a:lnTo>
                <a:lnTo>
                  <a:pt x="4153687" y="628053"/>
                </a:lnTo>
                <a:lnTo>
                  <a:pt x="4212298" y="590715"/>
                </a:lnTo>
                <a:lnTo>
                  <a:pt x="4249636" y="532104"/>
                </a:lnTo>
                <a:lnTo>
                  <a:pt x="4260939" y="467690"/>
                </a:lnTo>
                <a:lnTo>
                  <a:pt x="4262348" y="427761"/>
                </a:lnTo>
                <a:lnTo>
                  <a:pt x="4262552" y="377456"/>
                </a:lnTo>
                <a:close/>
              </a:path>
            </a:pathLst>
          </a:custGeom>
          <a:solidFill>
            <a:srgbClr val="288972"/>
          </a:solidFill>
        </p:spPr>
        <p:txBody>
          <a:bodyPr wrap="square" lIns="0" tIns="0" rIns="0" bIns="0" rtlCol="0"/>
          <a:lstStyle/>
          <a:p>
            <a:endParaRPr/>
          </a:p>
        </p:txBody>
      </p:sp>
      <p:sp>
        <p:nvSpPr>
          <p:cNvPr id="12" name="object 12"/>
          <p:cNvSpPr txBox="1"/>
          <p:nvPr/>
        </p:nvSpPr>
        <p:spPr>
          <a:xfrm>
            <a:off x="4089400" y="5473700"/>
            <a:ext cx="725805" cy="39116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FFFFFF"/>
                </a:solidFill>
                <a:latin typeface="Arial MT"/>
                <a:cs typeface="Arial MT"/>
              </a:rPr>
              <a:t>Fo</a:t>
            </a:r>
            <a:r>
              <a:rPr sz="2400" spc="10" dirty="0">
                <a:solidFill>
                  <a:srgbClr val="FFFFFF"/>
                </a:solidFill>
                <a:latin typeface="Arial MT"/>
                <a:cs typeface="Arial MT"/>
              </a:rPr>
              <a:t>r</a:t>
            </a:r>
            <a:r>
              <a:rPr sz="2400" dirty="0">
                <a:solidFill>
                  <a:srgbClr val="FFFFFF"/>
                </a:solidFill>
                <a:latin typeface="Arial MT"/>
                <a:cs typeface="Arial MT"/>
              </a:rPr>
              <a:t>m</a:t>
            </a:r>
            <a:endParaRPr sz="2400">
              <a:latin typeface="Arial MT"/>
              <a:cs typeface="Arial MT"/>
            </a:endParaRPr>
          </a:p>
        </p:txBody>
      </p:sp>
      <p:grpSp>
        <p:nvGrpSpPr>
          <p:cNvPr id="13" name="object 13"/>
          <p:cNvGrpSpPr/>
          <p:nvPr/>
        </p:nvGrpSpPr>
        <p:grpSpPr>
          <a:xfrm>
            <a:off x="957026" y="7290380"/>
            <a:ext cx="4311015" cy="1631314"/>
            <a:chOff x="957026" y="7290380"/>
            <a:chExt cx="4311015" cy="1631314"/>
          </a:xfrm>
        </p:grpSpPr>
        <p:sp>
          <p:nvSpPr>
            <p:cNvPr id="14" name="object 14"/>
            <p:cNvSpPr/>
            <p:nvPr/>
          </p:nvSpPr>
          <p:spPr>
            <a:xfrm>
              <a:off x="982421" y="7290384"/>
              <a:ext cx="4260215" cy="1605915"/>
            </a:xfrm>
            <a:custGeom>
              <a:avLst/>
              <a:gdLst/>
              <a:ahLst/>
              <a:cxnLst/>
              <a:rect l="l" t="t" r="r" b="b"/>
              <a:pathLst>
                <a:path w="4260215" h="1605915">
                  <a:moveTo>
                    <a:pt x="4248226" y="263512"/>
                  </a:moveTo>
                  <a:lnTo>
                    <a:pt x="4248023" y="213702"/>
                  </a:lnTo>
                  <a:lnTo>
                    <a:pt x="4246600" y="173139"/>
                  </a:lnTo>
                  <a:lnTo>
                    <a:pt x="4235310" y="108864"/>
                  </a:lnTo>
                  <a:lnTo>
                    <a:pt x="4197972" y="50253"/>
                  </a:lnTo>
                  <a:lnTo>
                    <a:pt x="4139374" y="12915"/>
                  </a:lnTo>
                  <a:lnTo>
                    <a:pt x="4075099" y="1612"/>
                  </a:lnTo>
                  <a:lnTo>
                    <a:pt x="4035018" y="203"/>
                  </a:lnTo>
                  <a:lnTo>
                    <a:pt x="3984714" y="0"/>
                  </a:lnTo>
                  <a:lnTo>
                    <a:pt x="2960725" y="0"/>
                  </a:lnTo>
                  <a:lnTo>
                    <a:pt x="2909735" y="203"/>
                  </a:lnTo>
                  <a:lnTo>
                    <a:pt x="2869323" y="1612"/>
                  </a:lnTo>
                  <a:lnTo>
                    <a:pt x="2804896" y="12915"/>
                  </a:lnTo>
                  <a:lnTo>
                    <a:pt x="2746286" y="50253"/>
                  </a:lnTo>
                  <a:lnTo>
                    <a:pt x="2708948" y="108864"/>
                  </a:lnTo>
                  <a:lnTo>
                    <a:pt x="2697645" y="173291"/>
                  </a:lnTo>
                  <a:lnTo>
                    <a:pt x="2696235" y="213207"/>
                  </a:lnTo>
                  <a:lnTo>
                    <a:pt x="2696032" y="263512"/>
                  </a:lnTo>
                  <a:lnTo>
                    <a:pt x="2696045" y="377456"/>
                  </a:lnTo>
                  <a:lnTo>
                    <a:pt x="2696235" y="427266"/>
                  </a:lnTo>
                  <a:lnTo>
                    <a:pt x="2697670" y="467829"/>
                  </a:lnTo>
                  <a:lnTo>
                    <a:pt x="2708948" y="532117"/>
                  </a:lnTo>
                  <a:lnTo>
                    <a:pt x="2746286" y="590715"/>
                  </a:lnTo>
                  <a:lnTo>
                    <a:pt x="2804896" y="628053"/>
                  </a:lnTo>
                  <a:lnTo>
                    <a:pt x="2869171" y="639356"/>
                  </a:lnTo>
                  <a:lnTo>
                    <a:pt x="2909239" y="640765"/>
                  </a:lnTo>
                  <a:lnTo>
                    <a:pt x="2959557" y="640969"/>
                  </a:lnTo>
                  <a:lnTo>
                    <a:pt x="3983545" y="640969"/>
                  </a:lnTo>
                  <a:lnTo>
                    <a:pt x="4034523" y="640765"/>
                  </a:lnTo>
                  <a:lnTo>
                    <a:pt x="4074947" y="639356"/>
                  </a:lnTo>
                  <a:lnTo>
                    <a:pt x="4139374" y="628053"/>
                  </a:lnTo>
                  <a:lnTo>
                    <a:pt x="4197972" y="590715"/>
                  </a:lnTo>
                  <a:lnTo>
                    <a:pt x="4235310" y="532117"/>
                  </a:lnTo>
                  <a:lnTo>
                    <a:pt x="4246626" y="467690"/>
                  </a:lnTo>
                  <a:lnTo>
                    <a:pt x="4248023" y="427761"/>
                  </a:lnTo>
                  <a:lnTo>
                    <a:pt x="4248226" y="377456"/>
                  </a:lnTo>
                  <a:lnTo>
                    <a:pt x="4248226" y="263512"/>
                  </a:lnTo>
                  <a:close/>
                </a:path>
                <a:path w="4260215" h="1605915">
                  <a:moveTo>
                    <a:pt x="4259846" y="1311808"/>
                  </a:moveTo>
                  <a:lnTo>
                    <a:pt x="4259834" y="1258138"/>
                  </a:lnTo>
                  <a:lnTo>
                    <a:pt x="4259618" y="1202626"/>
                  </a:lnTo>
                  <a:lnTo>
                    <a:pt x="4258043" y="1157579"/>
                  </a:lnTo>
                  <a:lnTo>
                    <a:pt x="4245445" y="1085786"/>
                  </a:lnTo>
                  <a:lnTo>
                    <a:pt x="4228096" y="1050671"/>
                  </a:lnTo>
                  <a:lnTo>
                    <a:pt x="4203839" y="1020483"/>
                  </a:lnTo>
                  <a:lnTo>
                    <a:pt x="4173664" y="996226"/>
                  </a:lnTo>
                  <a:lnTo>
                    <a:pt x="4138536" y="978877"/>
                  </a:lnTo>
                  <a:lnTo>
                    <a:pt x="4066908" y="966279"/>
                  </a:lnTo>
                  <a:lnTo>
                    <a:pt x="4022255" y="964704"/>
                  </a:lnTo>
                  <a:lnTo>
                    <a:pt x="3966197" y="964488"/>
                  </a:lnTo>
                  <a:lnTo>
                    <a:pt x="294957" y="964488"/>
                  </a:lnTo>
                  <a:lnTo>
                    <a:pt x="238137" y="964704"/>
                  </a:lnTo>
                  <a:lnTo>
                    <a:pt x="193090" y="966279"/>
                  </a:lnTo>
                  <a:lnTo>
                    <a:pt x="121310" y="978877"/>
                  </a:lnTo>
                  <a:lnTo>
                    <a:pt x="86182" y="996226"/>
                  </a:lnTo>
                  <a:lnTo>
                    <a:pt x="55994" y="1020483"/>
                  </a:lnTo>
                  <a:lnTo>
                    <a:pt x="31737" y="1050671"/>
                  </a:lnTo>
                  <a:lnTo>
                    <a:pt x="14389" y="1085786"/>
                  </a:lnTo>
                  <a:lnTo>
                    <a:pt x="1803" y="1157414"/>
                  </a:lnTo>
                  <a:lnTo>
                    <a:pt x="228" y="1202067"/>
                  </a:lnTo>
                  <a:lnTo>
                    <a:pt x="0" y="1258138"/>
                  </a:lnTo>
                  <a:lnTo>
                    <a:pt x="0" y="1311808"/>
                  </a:lnTo>
                  <a:lnTo>
                    <a:pt x="228" y="1367307"/>
                  </a:lnTo>
                  <a:lnTo>
                    <a:pt x="1803" y="1412354"/>
                  </a:lnTo>
                  <a:lnTo>
                    <a:pt x="14389" y="1484147"/>
                  </a:lnTo>
                  <a:lnTo>
                    <a:pt x="31737" y="1519275"/>
                  </a:lnTo>
                  <a:lnTo>
                    <a:pt x="55994" y="1549450"/>
                  </a:lnTo>
                  <a:lnTo>
                    <a:pt x="86182" y="1573720"/>
                  </a:lnTo>
                  <a:lnTo>
                    <a:pt x="121310" y="1591056"/>
                  </a:lnTo>
                  <a:lnTo>
                    <a:pt x="192938" y="1603654"/>
                  </a:lnTo>
                  <a:lnTo>
                    <a:pt x="237591" y="1605229"/>
                  </a:lnTo>
                  <a:lnTo>
                    <a:pt x="293649" y="1605457"/>
                  </a:lnTo>
                  <a:lnTo>
                    <a:pt x="3964889" y="1605457"/>
                  </a:lnTo>
                  <a:lnTo>
                    <a:pt x="4021696" y="1605229"/>
                  </a:lnTo>
                  <a:lnTo>
                    <a:pt x="4066743" y="1603654"/>
                  </a:lnTo>
                  <a:lnTo>
                    <a:pt x="4138536" y="1591056"/>
                  </a:lnTo>
                  <a:lnTo>
                    <a:pt x="4173664" y="1573720"/>
                  </a:lnTo>
                  <a:lnTo>
                    <a:pt x="4203839" y="1549450"/>
                  </a:lnTo>
                  <a:lnTo>
                    <a:pt x="4228096" y="1519275"/>
                  </a:lnTo>
                  <a:lnTo>
                    <a:pt x="4245445" y="1484147"/>
                  </a:lnTo>
                  <a:lnTo>
                    <a:pt x="4258043" y="1412519"/>
                  </a:lnTo>
                  <a:lnTo>
                    <a:pt x="4259618" y="1367866"/>
                  </a:lnTo>
                  <a:lnTo>
                    <a:pt x="4259846" y="1311808"/>
                  </a:lnTo>
                  <a:close/>
                </a:path>
              </a:pathLst>
            </a:custGeom>
            <a:solidFill>
              <a:srgbClr val="288972"/>
            </a:solidFill>
          </p:spPr>
          <p:txBody>
            <a:bodyPr wrap="square" lIns="0" tIns="0" rIns="0" bIns="0" rtlCol="0"/>
            <a:lstStyle/>
            <a:p>
              <a:endParaRPr/>
            </a:p>
          </p:txBody>
        </p:sp>
        <p:sp>
          <p:nvSpPr>
            <p:cNvPr id="15" name="object 15"/>
            <p:cNvSpPr/>
            <p:nvPr/>
          </p:nvSpPr>
          <p:spPr>
            <a:xfrm>
              <a:off x="982426" y="8254862"/>
              <a:ext cx="4260215" cy="641350"/>
            </a:xfrm>
            <a:custGeom>
              <a:avLst/>
              <a:gdLst/>
              <a:ahLst/>
              <a:cxnLst/>
              <a:rect l="l" t="t" r="r" b="b"/>
              <a:pathLst>
                <a:path w="4260215" h="641350">
                  <a:moveTo>
                    <a:pt x="293648" y="0"/>
                  </a:moveTo>
                  <a:lnTo>
                    <a:pt x="3966193" y="0"/>
                  </a:lnTo>
                  <a:lnTo>
                    <a:pt x="4022253" y="224"/>
                  </a:lnTo>
                  <a:lnTo>
                    <a:pt x="4066907" y="1798"/>
                  </a:lnTo>
                  <a:lnTo>
                    <a:pt x="4138535" y="14390"/>
                  </a:lnTo>
                  <a:lnTo>
                    <a:pt x="4173659" y="31737"/>
                  </a:lnTo>
                  <a:lnTo>
                    <a:pt x="4203844" y="55996"/>
                  </a:lnTo>
                  <a:lnTo>
                    <a:pt x="4228103" y="86181"/>
                  </a:lnTo>
                  <a:lnTo>
                    <a:pt x="4245451" y="121306"/>
                  </a:lnTo>
                  <a:lnTo>
                    <a:pt x="4258042" y="193097"/>
                  </a:lnTo>
                  <a:lnTo>
                    <a:pt x="4259616" y="238138"/>
                  </a:lnTo>
                  <a:lnTo>
                    <a:pt x="4259841" y="294953"/>
                  </a:lnTo>
                  <a:lnTo>
                    <a:pt x="4259841" y="347319"/>
                  </a:lnTo>
                  <a:lnTo>
                    <a:pt x="4259616" y="403379"/>
                  </a:lnTo>
                  <a:lnTo>
                    <a:pt x="4258042" y="448033"/>
                  </a:lnTo>
                  <a:lnTo>
                    <a:pt x="4245451" y="519660"/>
                  </a:lnTo>
                  <a:lnTo>
                    <a:pt x="4228103" y="554785"/>
                  </a:lnTo>
                  <a:lnTo>
                    <a:pt x="4203844" y="584970"/>
                  </a:lnTo>
                  <a:lnTo>
                    <a:pt x="4173659" y="609229"/>
                  </a:lnTo>
                  <a:lnTo>
                    <a:pt x="4138535" y="626577"/>
                  </a:lnTo>
                  <a:lnTo>
                    <a:pt x="4066744" y="639168"/>
                  </a:lnTo>
                  <a:lnTo>
                    <a:pt x="4021702" y="640742"/>
                  </a:lnTo>
                  <a:lnTo>
                    <a:pt x="3964887" y="640967"/>
                  </a:lnTo>
                  <a:lnTo>
                    <a:pt x="293648" y="640967"/>
                  </a:lnTo>
                  <a:lnTo>
                    <a:pt x="237588" y="640742"/>
                  </a:lnTo>
                  <a:lnTo>
                    <a:pt x="192934" y="639168"/>
                  </a:lnTo>
                  <a:lnTo>
                    <a:pt x="121306" y="626577"/>
                  </a:lnTo>
                  <a:lnTo>
                    <a:pt x="86181" y="609229"/>
                  </a:lnTo>
                  <a:lnTo>
                    <a:pt x="55996" y="584970"/>
                  </a:lnTo>
                  <a:lnTo>
                    <a:pt x="31737" y="554785"/>
                  </a:lnTo>
                  <a:lnTo>
                    <a:pt x="14390" y="519660"/>
                  </a:lnTo>
                  <a:lnTo>
                    <a:pt x="1798" y="447870"/>
                  </a:lnTo>
                  <a:lnTo>
                    <a:pt x="224" y="402828"/>
                  </a:lnTo>
                  <a:lnTo>
                    <a:pt x="0" y="346013"/>
                  </a:lnTo>
                  <a:lnTo>
                    <a:pt x="0" y="293648"/>
                  </a:lnTo>
                  <a:lnTo>
                    <a:pt x="224" y="237588"/>
                  </a:lnTo>
                  <a:lnTo>
                    <a:pt x="1798" y="192934"/>
                  </a:lnTo>
                  <a:lnTo>
                    <a:pt x="14390" y="121306"/>
                  </a:lnTo>
                  <a:lnTo>
                    <a:pt x="31737" y="86181"/>
                  </a:lnTo>
                  <a:lnTo>
                    <a:pt x="55996" y="55996"/>
                  </a:lnTo>
                  <a:lnTo>
                    <a:pt x="86181" y="31737"/>
                  </a:lnTo>
                  <a:lnTo>
                    <a:pt x="121306" y="14390"/>
                  </a:lnTo>
                  <a:lnTo>
                    <a:pt x="193097" y="1798"/>
                  </a:lnTo>
                  <a:lnTo>
                    <a:pt x="238138" y="224"/>
                  </a:lnTo>
                  <a:lnTo>
                    <a:pt x="294953" y="0"/>
                  </a:lnTo>
                  <a:lnTo>
                    <a:pt x="293648" y="0"/>
                  </a:lnTo>
                  <a:close/>
                </a:path>
              </a:pathLst>
            </a:custGeom>
            <a:ln w="50800">
              <a:solidFill>
                <a:srgbClr val="FFFFFF"/>
              </a:solidFill>
            </a:ln>
          </p:spPr>
          <p:txBody>
            <a:bodyPr wrap="square" lIns="0" tIns="0" rIns="0" bIns="0" rtlCol="0"/>
            <a:lstStyle/>
            <a:p>
              <a:endParaRPr/>
            </a:p>
          </p:txBody>
        </p:sp>
      </p:grpSp>
      <p:sp>
        <p:nvSpPr>
          <p:cNvPr id="16" name="object 16"/>
          <p:cNvSpPr txBox="1"/>
          <p:nvPr/>
        </p:nvSpPr>
        <p:spPr>
          <a:xfrm>
            <a:off x="2438400" y="6438900"/>
            <a:ext cx="2468245" cy="2321560"/>
          </a:xfrm>
          <a:prstGeom prst="rect">
            <a:avLst/>
          </a:prstGeom>
        </p:spPr>
        <p:txBody>
          <a:bodyPr vert="horz" wrap="square" lIns="0" tIns="12700" rIns="0" bIns="0" rtlCol="0">
            <a:spAutoFit/>
          </a:bodyPr>
          <a:lstStyle/>
          <a:p>
            <a:pPr marR="1105535" algn="ctr">
              <a:lnSpc>
                <a:spcPct val="100000"/>
              </a:lnSpc>
              <a:spcBef>
                <a:spcPts val="100"/>
              </a:spcBef>
            </a:pPr>
            <a:r>
              <a:rPr sz="2400" spc="25" dirty="0">
                <a:solidFill>
                  <a:srgbClr val="FFFFFF"/>
                </a:solidFill>
                <a:latin typeface="Arial MT"/>
                <a:cs typeface="Arial MT"/>
              </a:rPr>
              <a:t>Model</a:t>
            </a:r>
            <a:endParaRPr sz="2400" dirty="0">
              <a:latin typeface="Arial MT"/>
              <a:cs typeface="Arial MT"/>
            </a:endParaRPr>
          </a:p>
          <a:p>
            <a:pPr>
              <a:lnSpc>
                <a:spcPct val="100000"/>
              </a:lnSpc>
            </a:pPr>
            <a:endParaRPr sz="2400" dirty="0">
              <a:latin typeface="Arial MT"/>
              <a:cs typeface="Arial MT"/>
            </a:endParaRPr>
          </a:p>
          <a:p>
            <a:pPr marL="1574800">
              <a:lnSpc>
                <a:spcPct val="100000"/>
              </a:lnSpc>
              <a:spcBef>
                <a:spcPts val="1960"/>
              </a:spcBef>
            </a:pPr>
            <a:r>
              <a:rPr sz="2400" spc="25" dirty="0">
                <a:solidFill>
                  <a:srgbClr val="FFFFFF"/>
                </a:solidFill>
                <a:latin typeface="Arial MT"/>
                <a:cs typeface="Arial MT"/>
              </a:rPr>
              <a:t>Admin</a:t>
            </a:r>
            <a:endParaRPr sz="2400" dirty="0">
              <a:latin typeface="Arial MT"/>
              <a:cs typeface="Arial MT"/>
            </a:endParaRPr>
          </a:p>
          <a:p>
            <a:pPr>
              <a:lnSpc>
                <a:spcPct val="100000"/>
              </a:lnSpc>
            </a:pPr>
            <a:endParaRPr sz="2400" dirty="0">
              <a:latin typeface="Arial MT"/>
              <a:cs typeface="Arial MT"/>
            </a:endParaRPr>
          </a:p>
          <a:p>
            <a:pPr marR="1113155" algn="ctr">
              <a:lnSpc>
                <a:spcPct val="100000"/>
              </a:lnSpc>
              <a:spcBef>
                <a:spcPts val="1960"/>
              </a:spcBef>
            </a:pPr>
            <a:r>
              <a:rPr sz="2400" spc="15" dirty="0">
                <a:solidFill>
                  <a:srgbClr val="FFFFFF"/>
                </a:solidFill>
                <a:latin typeface="Arial MT"/>
                <a:cs typeface="Arial MT"/>
              </a:rPr>
              <a:t>Database</a:t>
            </a:r>
            <a:endParaRPr sz="2400" dirty="0">
              <a:latin typeface="Arial MT"/>
              <a:cs typeface="Arial MT"/>
            </a:endParaRPr>
          </a:p>
        </p:txBody>
      </p:sp>
      <p:grpSp>
        <p:nvGrpSpPr>
          <p:cNvPr id="17" name="object 17"/>
          <p:cNvGrpSpPr/>
          <p:nvPr/>
        </p:nvGrpSpPr>
        <p:grpSpPr>
          <a:xfrm>
            <a:off x="1880887" y="2916116"/>
            <a:ext cx="2680970" cy="5466080"/>
            <a:chOff x="1880887" y="2916116"/>
            <a:chExt cx="2680970" cy="5466080"/>
          </a:xfrm>
        </p:grpSpPr>
        <p:sp>
          <p:nvSpPr>
            <p:cNvPr id="18" name="object 18"/>
            <p:cNvSpPr/>
            <p:nvPr/>
          </p:nvSpPr>
          <p:spPr>
            <a:xfrm>
              <a:off x="1987567" y="3104077"/>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19" name="object 19"/>
            <p:cNvSpPr/>
            <p:nvPr/>
          </p:nvSpPr>
          <p:spPr>
            <a:xfrm>
              <a:off x="1880887" y="2916116"/>
              <a:ext cx="213360" cy="213360"/>
            </a:xfrm>
            <a:custGeom>
              <a:avLst/>
              <a:gdLst/>
              <a:ahLst/>
              <a:cxnLst/>
              <a:rect l="l" t="t" r="r" b="b"/>
              <a:pathLst>
                <a:path w="213360" h="213360">
                  <a:moveTo>
                    <a:pt x="106679" y="0"/>
                  </a:moveTo>
                  <a:lnTo>
                    <a:pt x="0" y="213359"/>
                  </a:lnTo>
                  <a:lnTo>
                    <a:pt x="213359" y="213359"/>
                  </a:lnTo>
                  <a:lnTo>
                    <a:pt x="106679" y="0"/>
                  </a:lnTo>
                  <a:close/>
                </a:path>
              </a:pathLst>
            </a:custGeom>
            <a:solidFill>
              <a:srgbClr val="FFFFFF"/>
            </a:solidFill>
          </p:spPr>
          <p:txBody>
            <a:bodyPr wrap="square" lIns="0" tIns="0" rIns="0" bIns="0" rtlCol="0"/>
            <a:lstStyle/>
            <a:p>
              <a:endParaRPr/>
            </a:p>
          </p:txBody>
        </p:sp>
        <p:sp>
          <p:nvSpPr>
            <p:cNvPr id="20" name="object 20"/>
            <p:cNvSpPr/>
            <p:nvPr/>
          </p:nvSpPr>
          <p:spPr>
            <a:xfrm>
              <a:off x="1987567" y="4134574"/>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1" name="object 21"/>
            <p:cNvSpPr/>
            <p:nvPr/>
          </p:nvSpPr>
          <p:spPr>
            <a:xfrm>
              <a:off x="1880887" y="3946613"/>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22" name="object 22"/>
            <p:cNvSpPr/>
            <p:nvPr/>
          </p:nvSpPr>
          <p:spPr>
            <a:xfrm>
              <a:off x="4227313" y="3946613"/>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3" name="object 23"/>
            <p:cNvSpPr/>
            <p:nvPr/>
          </p:nvSpPr>
          <p:spPr>
            <a:xfrm>
              <a:off x="4120632" y="4249418"/>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24" name="object 24"/>
            <p:cNvSpPr/>
            <p:nvPr/>
          </p:nvSpPr>
          <p:spPr>
            <a:xfrm>
              <a:off x="4227313" y="2916116"/>
              <a:ext cx="0" cy="328295"/>
            </a:xfrm>
            <a:custGeom>
              <a:avLst/>
              <a:gdLst/>
              <a:ahLst/>
              <a:cxnLst/>
              <a:rect l="l" t="t" r="r" b="b"/>
              <a:pathLst>
                <a:path h="328294">
                  <a:moveTo>
                    <a:pt x="0" y="0"/>
                  </a:moveTo>
                  <a:lnTo>
                    <a:pt x="0" y="328204"/>
                  </a:lnTo>
                </a:path>
              </a:pathLst>
            </a:custGeom>
            <a:ln w="50800">
              <a:solidFill>
                <a:srgbClr val="FFFFFF"/>
              </a:solidFill>
            </a:ln>
          </p:spPr>
          <p:txBody>
            <a:bodyPr wrap="square" lIns="0" tIns="0" rIns="0" bIns="0" rtlCol="0"/>
            <a:lstStyle/>
            <a:p>
              <a:endParaRPr/>
            </a:p>
          </p:txBody>
        </p:sp>
        <p:sp>
          <p:nvSpPr>
            <p:cNvPr id="25" name="object 25"/>
            <p:cNvSpPr/>
            <p:nvPr/>
          </p:nvSpPr>
          <p:spPr>
            <a:xfrm>
              <a:off x="4120632" y="3218921"/>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26" name="object 26"/>
            <p:cNvSpPr/>
            <p:nvPr/>
          </p:nvSpPr>
          <p:spPr>
            <a:xfrm>
              <a:off x="4454560" y="6895939"/>
              <a:ext cx="0" cy="302895"/>
            </a:xfrm>
            <a:custGeom>
              <a:avLst/>
              <a:gdLst/>
              <a:ahLst/>
              <a:cxnLst/>
              <a:rect l="l" t="t" r="r" b="b"/>
              <a:pathLst>
                <a:path h="302895">
                  <a:moveTo>
                    <a:pt x="0" y="0"/>
                  </a:moveTo>
                  <a:lnTo>
                    <a:pt x="0" y="302804"/>
                  </a:lnTo>
                </a:path>
              </a:pathLst>
            </a:custGeom>
            <a:ln w="50800">
              <a:solidFill>
                <a:srgbClr val="A6AAA9"/>
              </a:solidFill>
            </a:ln>
          </p:spPr>
          <p:txBody>
            <a:bodyPr wrap="square" lIns="0" tIns="0" rIns="0" bIns="0" rtlCol="0"/>
            <a:lstStyle/>
            <a:p>
              <a:endParaRPr/>
            </a:p>
          </p:txBody>
        </p:sp>
        <p:sp>
          <p:nvSpPr>
            <p:cNvPr id="27" name="object 27"/>
            <p:cNvSpPr/>
            <p:nvPr/>
          </p:nvSpPr>
          <p:spPr>
            <a:xfrm>
              <a:off x="4347880" y="717334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28" name="object 28"/>
            <p:cNvSpPr/>
            <p:nvPr/>
          </p:nvSpPr>
          <p:spPr>
            <a:xfrm>
              <a:off x="4454560" y="7878198"/>
              <a:ext cx="0" cy="315595"/>
            </a:xfrm>
            <a:custGeom>
              <a:avLst/>
              <a:gdLst/>
              <a:ahLst/>
              <a:cxnLst/>
              <a:rect l="l" t="t" r="r" b="b"/>
              <a:pathLst>
                <a:path h="315595">
                  <a:moveTo>
                    <a:pt x="0" y="0"/>
                  </a:moveTo>
                  <a:lnTo>
                    <a:pt x="0" y="315504"/>
                  </a:lnTo>
                </a:path>
              </a:pathLst>
            </a:custGeom>
            <a:ln w="50800">
              <a:solidFill>
                <a:srgbClr val="A6AAA9"/>
              </a:solidFill>
            </a:ln>
          </p:spPr>
          <p:txBody>
            <a:bodyPr wrap="square" lIns="0" tIns="0" rIns="0" bIns="0" rtlCol="0"/>
            <a:lstStyle/>
            <a:p>
              <a:endParaRPr/>
            </a:p>
          </p:txBody>
        </p:sp>
        <p:sp>
          <p:nvSpPr>
            <p:cNvPr id="29" name="object 29"/>
            <p:cNvSpPr/>
            <p:nvPr/>
          </p:nvSpPr>
          <p:spPr>
            <a:xfrm>
              <a:off x="4347880" y="816830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0" name="object 30"/>
            <p:cNvSpPr/>
            <p:nvPr/>
          </p:nvSpPr>
          <p:spPr>
            <a:xfrm>
              <a:off x="3115363" y="6908641"/>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1" name="object 31"/>
            <p:cNvSpPr/>
            <p:nvPr/>
          </p:nvSpPr>
          <p:spPr>
            <a:xfrm>
              <a:off x="3008683" y="8079791"/>
              <a:ext cx="213360" cy="213360"/>
            </a:xfrm>
            <a:custGeom>
              <a:avLst/>
              <a:gdLst/>
              <a:ahLst/>
              <a:cxnLst/>
              <a:rect l="l" t="t" r="r" b="b"/>
              <a:pathLst>
                <a:path w="213360" h="213359">
                  <a:moveTo>
                    <a:pt x="213359" y="0"/>
                  </a:moveTo>
                  <a:lnTo>
                    <a:pt x="0" y="0"/>
                  </a:lnTo>
                  <a:lnTo>
                    <a:pt x="106680" y="213359"/>
                  </a:lnTo>
                  <a:lnTo>
                    <a:pt x="213359" y="0"/>
                  </a:lnTo>
                  <a:close/>
                </a:path>
              </a:pathLst>
            </a:custGeom>
            <a:solidFill>
              <a:srgbClr val="FFFFFF"/>
            </a:solidFill>
          </p:spPr>
          <p:txBody>
            <a:bodyPr wrap="square" lIns="0" tIns="0" rIns="0" bIns="0" rtlCol="0"/>
            <a:lstStyle/>
            <a:p>
              <a:endParaRPr/>
            </a:p>
          </p:txBody>
        </p:sp>
        <p:sp>
          <p:nvSpPr>
            <p:cNvPr id="32" name="object 32"/>
            <p:cNvSpPr/>
            <p:nvPr/>
          </p:nvSpPr>
          <p:spPr>
            <a:xfrm>
              <a:off x="1987567" y="7058499"/>
              <a:ext cx="0" cy="1235075"/>
            </a:xfrm>
            <a:custGeom>
              <a:avLst/>
              <a:gdLst/>
              <a:ahLst/>
              <a:cxnLst/>
              <a:rect l="l" t="t" r="r" b="b"/>
              <a:pathLst>
                <a:path h="1235075">
                  <a:moveTo>
                    <a:pt x="0" y="0"/>
                  </a:moveTo>
                  <a:lnTo>
                    <a:pt x="0" y="1234651"/>
                  </a:lnTo>
                </a:path>
              </a:pathLst>
            </a:custGeom>
            <a:ln w="50800">
              <a:solidFill>
                <a:srgbClr val="FFFFFF"/>
              </a:solidFill>
            </a:ln>
          </p:spPr>
          <p:txBody>
            <a:bodyPr wrap="square" lIns="0" tIns="0" rIns="0" bIns="0" rtlCol="0"/>
            <a:lstStyle/>
            <a:p>
              <a:endParaRPr/>
            </a:p>
          </p:txBody>
        </p:sp>
        <p:sp>
          <p:nvSpPr>
            <p:cNvPr id="33" name="object 33"/>
            <p:cNvSpPr/>
            <p:nvPr/>
          </p:nvSpPr>
          <p:spPr>
            <a:xfrm>
              <a:off x="1880887" y="6870539"/>
              <a:ext cx="213360" cy="213360"/>
            </a:xfrm>
            <a:custGeom>
              <a:avLst/>
              <a:gdLst/>
              <a:ahLst/>
              <a:cxnLst/>
              <a:rect l="l" t="t" r="r" b="b"/>
              <a:pathLst>
                <a:path w="213360" h="213359">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4" name="object 34"/>
            <p:cNvSpPr/>
            <p:nvPr/>
          </p:nvSpPr>
          <p:spPr>
            <a:xfrm>
              <a:off x="1987567" y="5160019"/>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5" name="object 35"/>
            <p:cNvSpPr/>
            <p:nvPr/>
          </p:nvSpPr>
          <p:spPr>
            <a:xfrm>
              <a:off x="1880887" y="4972058"/>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6" name="object 36"/>
            <p:cNvSpPr/>
            <p:nvPr/>
          </p:nvSpPr>
          <p:spPr>
            <a:xfrm>
              <a:off x="3115363" y="4989640"/>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7" name="object 37"/>
            <p:cNvSpPr/>
            <p:nvPr/>
          </p:nvSpPr>
          <p:spPr>
            <a:xfrm>
              <a:off x="3008683" y="6160791"/>
              <a:ext cx="213360" cy="213360"/>
            </a:xfrm>
            <a:custGeom>
              <a:avLst/>
              <a:gdLst/>
              <a:ahLst/>
              <a:cxnLst/>
              <a:rect l="l" t="t" r="r" b="b"/>
              <a:pathLst>
                <a:path w="213360" h="213360">
                  <a:moveTo>
                    <a:pt x="213359" y="0"/>
                  </a:moveTo>
                  <a:lnTo>
                    <a:pt x="0" y="0"/>
                  </a:lnTo>
                  <a:lnTo>
                    <a:pt x="106680" y="213360"/>
                  </a:lnTo>
                  <a:lnTo>
                    <a:pt x="213359" y="0"/>
                  </a:lnTo>
                  <a:close/>
                </a:path>
              </a:pathLst>
            </a:custGeom>
            <a:solidFill>
              <a:srgbClr val="FFFFFF"/>
            </a:solidFill>
          </p:spPr>
          <p:txBody>
            <a:bodyPr wrap="square" lIns="0" tIns="0" rIns="0" bIns="0" rtlCol="0"/>
            <a:lstStyle/>
            <a:p>
              <a:endParaRPr/>
            </a:p>
          </p:txBody>
        </p:sp>
        <p:sp>
          <p:nvSpPr>
            <p:cNvPr id="38" name="object 38"/>
            <p:cNvSpPr/>
            <p:nvPr/>
          </p:nvSpPr>
          <p:spPr>
            <a:xfrm>
              <a:off x="4454560" y="5961038"/>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39" name="object 39"/>
            <p:cNvSpPr/>
            <p:nvPr/>
          </p:nvSpPr>
          <p:spPr>
            <a:xfrm>
              <a:off x="4347880" y="6200341"/>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sp>
          <p:nvSpPr>
            <p:cNvPr id="40" name="object 40"/>
            <p:cNvSpPr/>
            <p:nvPr/>
          </p:nvSpPr>
          <p:spPr>
            <a:xfrm>
              <a:off x="4454560" y="4953109"/>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1" name="object 41"/>
            <p:cNvSpPr/>
            <p:nvPr/>
          </p:nvSpPr>
          <p:spPr>
            <a:xfrm>
              <a:off x="4347880" y="5192413"/>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grpSp>
      <p:sp>
        <p:nvSpPr>
          <p:cNvPr id="42" name="object 42"/>
          <p:cNvSpPr txBox="1"/>
          <p:nvPr/>
        </p:nvSpPr>
        <p:spPr>
          <a:xfrm>
            <a:off x="7734300" y="2146300"/>
            <a:ext cx="2743835" cy="787400"/>
          </a:xfrm>
          <a:prstGeom prst="rect">
            <a:avLst/>
          </a:prstGeom>
        </p:spPr>
        <p:txBody>
          <a:bodyPr vert="horz" wrap="square" lIns="0" tIns="12700" rIns="0" bIns="0" rtlCol="0">
            <a:spAutoFit/>
          </a:bodyPr>
          <a:lstStyle/>
          <a:p>
            <a:pPr marL="12700">
              <a:lnSpc>
                <a:spcPct val="100000"/>
              </a:lnSpc>
              <a:spcBef>
                <a:spcPts val="100"/>
              </a:spcBef>
            </a:pPr>
            <a:r>
              <a:rPr sz="5000" spc="-5" dirty="0">
                <a:solidFill>
                  <a:srgbClr val="FFFFFF"/>
                </a:solidFill>
                <a:latin typeface="Arial MT"/>
                <a:cs typeface="Arial MT"/>
              </a:rPr>
              <a:t>Database</a:t>
            </a:r>
            <a:endParaRPr sz="5000">
              <a:latin typeface="Arial MT"/>
              <a:cs typeface="Arial MT"/>
            </a:endParaRPr>
          </a:p>
        </p:txBody>
      </p:sp>
      <p:sp>
        <p:nvSpPr>
          <p:cNvPr id="43" name="object 43"/>
          <p:cNvSpPr txBox="1"/>
          <p:nvPr/>
        </p:nvSpPr>
        <p:spPr>
          <a:xfrm>
            <a:off x="5752465" y="5118100"/>
            <a:ext cx="6693536" cy="920765"/>
          </a:xfrm>
          <a:prstGeom prst="rect">
            <a:avLst/>
          </a:prstGeom>
        </p:spPr>
        <p:txBody>
          <a:bodyPr vert="horz" wrap="square" lIns="0" tIns="12700" rIns="0" bIns="0" rtlCol="0">
            <a:spAutoFit/>
          </a:bodyPr>
          <a:lstStyle/>
          <a:p>
            <a:pPr marL="12700">
              <a:lnSpc>
                <a:spcPct val="100000"/>
              </a:lnSpc>
              <a:spcBef>
                <a:spcPts val="100"/>
              </a:spcBef>
            </a:pPr>
            <a:r>
              <a:rPr lang="pt-BR" sz="5900" b="1" spc="-5" dirty="0">
                <a:solidFill>
                  <a:srgbClr val="FFFFFF"/>
                </a:solidFill>
                <a:latin typeface="Arial"/>
                <a:cs typeface="Arial"/>
              </a:rPr>
              <a:t>Coleção de Dados</a:t>
            </a:r>
            <a:endParaRPr sz="5900" dirty="0">
              <a:latin typeface="Arial"/>
              <a:cs typeface="Arial"/>
            </a:endParaRPr>
          </a:p>
        </p:txBody>
      </p:sp>
      <p:sp>
        <p:nvSpPr>
          <p:cNvPr id="46" name="object 2">
            <a:extLst>
              <a:ext uri="{FF2B5EF4-FFF2-40B4-BE49-F238E27FC236}">
                <a16:creationId xmlns:a16="http://schemas.microsoft.com/office/drawing/2014/main" xmlns="" id="{48D71EFC-ADE8-97C0-3CC3-F238F31CF11F}"/>
              </a:ext>
            </a:extLst>
          </p:cNvPr>
          <p:cNvSpPr txBox="1">
            <a:spLocks noGrp="1"/>
          </p:cNvSpPr>
          <p:nvPr>
            <p:ph type="title"/>
          </p:nvPr>
        </p:nvSpPr>
        <p:spPr>
          <a:xfrm>
            <a:off x="2908300" y="342900"/>
            <a:ext cx="7176134" cy="1689100"/>
          </a:xfrm>
          <a:prstGeom prst="rect">
            <a:avLst/>
          </a:prstGeom>
        </p:spPr>
        <p:txBody>
          <a:bodyPr vert="horz" wrap="square" lIns="0" tIns="12700" rIns="0" bIns="0" rtlCol="0">
            <a:spAutoFit/>
          </a:bodyPr>
          <a:lstStyle/>
          <a:p>
            <a:pPr algn="ctr">
              <a:lnSpc>
                <a:spcPts val="7930"/>
              </a:lnSpc>
              <a:spcBef>
                <a:spcPts val="100"/>
              </a:spcBef>
            </a:pPr>
            <a:r>
              <a:rPr lang="pt-BR" spc="-5" dirty="0"/>
              <a:t>Estrutura</a:t>
            </a:r>
            <a:endParaRPr dirty="0"/>
          </a:p>
          <a:p>
            <a:pPr marL="15240" algn="ctr">
              <a:lnSpc>
                <a:spcPts val="5170"/>
              </a:lnSpc>
            </a:pPr>
            <a:r>
              <a:rPr sz="4500" b="0" spc="-10" dirty="0">
                <a:latin typeface="Arial MT"/>
                <a:cs typeface="Arial MT"/>
              </a:rPr>
              <a:t>Workflow</a:t>
            </a:r>
            <a:endParaRPr sz="4500" dirty="0">
              <a:latin typeface="Arial MT"/>
              <a:cs typeface="Arial MT"/>
            </a:endParaRPr>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277016" y="3262223"/>
            <a:ext cx="149225" cy="448309"/>
          </a:xfrm>
          <a:prstGeom prst="rect">
            <a:avLst/>
          </a:prstGeom>
        </p:spPr>
        <p:txBody>
          <a:bodyPr vert="horz" wrap="square" lIns="0" tIns="15875" rIns="0" bIns="0" rtlCol="0">
            <a:spAutoFit/>
          </a:bodyPr>
          <a:lstStyle/>
          <a:p>
            <a:pPr marL="12700">
              <a:lnSpc>
                <a:spcPct val="100000"/>
              </a:lnSpc>
              <a:spcBef>
                <a:spcPts val="125"/>
              </a:spcBef>
            </a:pPr>
            <a:r>
              <a:rPr sz="2750" spc="5" dirty="0">
                <a:solidFill>
                  <a:srgbClr val="FFFFFF"/>
                </a:solidFill>
                <a:latin typeface="Arial MT"/>
                <a:cs typeface="Arial MT"/>
              </a:rPr>
              <a:t>•</a:t>
            </a:r>
            <a:endParaRPr sz="2750">
              <a:latin typeface="Arial MT"/>
              <a:cs typeface="Arial MT"/>
            </a:endParaRPr>
          </a:p>
        </p:txBody>
      </p:sp>
      <p:sp>
        <p:nvSpPr>
          <p:cNvPr id="4" name="object 4"/>
          <p:cNvSpPr txBox="1"/>
          <p:nvPr/>
        </p:nvSpPr>
        <p:spPr>
          <a:xfrm>
            <a:off x="6277016" y="4100423"/>
            <a:ext cx="149225" cy="448309"/>
          </a:xfrm>
          <a:prstGeom prst="rect">
            <a:avLst/>
          </a:prstGeom>
        </p:spPr>
        <p:txBody>
          <a:bodyPr vert="horz" wrap="square" lIns="0" tIns="15875" rIns="0" bIns="0" rtlCol="0">
            <a:spAutoFit/>
          </a:bodyPr>
          <a:lstStyle/>
          <a:p>
            <a:pPr marL="12700">
              <a:lnSpc>
                <a:spcPct val="100000"/>
              </a:lnSpc>
              <a:spcBef>
                <a:spcPts val="125"/>
              </a:spcBef>
            </a:pPr>
            <a:r>
              <a:rPr sz="2750" spc="5" dirty="0">
                <a:solidFill>
                  <a:srgbClr val="FFFFFF"/>
                </a:solidFill>
                <a:latin typeface="Arial MT"/>
                <a:cs typeface="Arial MT"/>
              </a:rPr>
              <a:t>•</a:t>
            </a:r>
            <a:endParaRPr sz="2750">
              <a:latin typeface="Arial MT"/>
              <a:cs typeface="Arial MT"/>
            </a:endParaRPr>
          </a:p>
        </p:txBody>
      </p:sp>
      <p:sp>
        <p:nvSpPr>
          <p:cNvPr id="5" name="object 5"/>
          <p:cNvSpPr txBox="1"/>
          <p:nvPr/>
        </p:nvSpPr>
        <p:spPr>
          <a:xfrm>
            <a:off x="6731000" y="1768732"/>
            <a:ext cx="5589270" cy="4452566"/>
          </a:xfrm>
          <a:prstGeom prst="rect">
            <a:avLst/>
          </a:prstGeom>
        </p:spPr>
        <p:txBody>
          <a:bodyPr vert="horz" wrap="square" lIns="0" tIns="389890" rIns="0" bIns="0" rtlCol="0">
            <a:spAutoFit/>
          </a:bodyPr>
          <a:lstStyle/>
          <a:p>
            <a:pPr marR="830580" algn="ctr">
              <a:lnSpc>
                <a:spcPct val="100000"/>
              </a:lnSpc>
              <a:spcBef>
                <a:spcPts val="3070"/>
              </a:spcBef>
            </a:pPr>
            <a:r>
              <a:rPr sz="5000" spc="-5" dirty="0">
                <a:solidFill>
                  <a:srgbClr val="FFFFFF"/>
                </a:solidFill>
                <a:latin typeface="Arial MT"/>
                <a:cs typeface="Arial MT"/>
              </a:rPr>
              <a:t>Database</a:t>
            </a:r>
            <a:endParaRPr sz="5000" dirty="0">
              <a:latin typeface="Arial MT"/>
              <a:cs typeface="Arial MT"/>
            </a:endParaRPr>
          </a:p>
          <a:p>
            <a:pPr marL="12700" marR="5080">
              <a:lnSpc>
                <a:spcPct val="148600"/>
              </a:lnSpc>
              <a:spcBef>
                <a:spcPts val="45"/>
              </a:spcBef>
              <a:tabLst>
                <a:tab pos="1997710" algn="l"/>
                <a:tab pos="2075814" algn="l"/>
                <a:tab pos="2205990" algn="l"/>
                <a:tab pos="2964180" algn="l"/>
                <a:tab pos="3355975" algn="l"/>
              </a:tabLst>
            </a:pPr>
            <a:r>
              <a:rPr lang="pt-BR" sz="3700" spc="-5" dirty="0">
                <a:solidFill>
                  <a:srgbClr val="FFFFFF"/>
                </a:solidFill>
                <a:latin typeface="Arial MT"/>
                <a:cs typeface="Arial MT"/>
              </a:rPr>
              <a:t>Coleção de dados</a:t>
            </a:r>
          </a:p>
          <a:p>
            <a:pPr marL="12700" marR="5080">
              <a:lnSpc>
                <a:spcPct val="148600"/>
              </a:lnSpc>
              <a:spcBef>
                <a:spcPts val="45"/>
              </a:spcBef>
              <a:tabLst>
                <a:tab pos="1997710" algn="l"/>
                <a:tab pos="2075814" algn="l"/>
                <a:tab pos="2205990" algn="l"/>
                <a:tab pos="2964180" algn="l"/>
                <a:tab pos="3355975" algn="l"/>
              </a:tabLst>
            </a:pPr>
            <a:r>
              <a:rPr lang="pt-BR" sz="3700" dirty="0">
                <a:solidFill>
                  <a:srgbClr val="FFFFFF"/>
                </a:solidFill>
                <a:latin typeface="Arial MT"/>
                <a:cs typeface="Arial MT"/>
              </a:rPr>
              <a:t>Vem com uma plataforma </a:t>
            </a:r>
            <a:r>
              <a:rPr lang="pt-BR" sz="3700" dirty="0" err="1">
                <a:solidFill>
                  <a:srgbClr val="FFFFFF"/>
                </a:solidFill>
                <a:latin typeface="Arial MT"/>
                <a:cs typeface="Arial MT"/>
              </a:rPr>
              <a:t>back-end</a:t>
            </a:r>
            <a:r>
              <a:rPr lang="pt-BR" sz="3700" dirty="0">
                <a:solidFill>
                  <a:srgbClr val="FFFFFF"/>
                </a:solidFill>
                <a:latin typeface="Arial MT"/>
                <a:cs typeface="Arial MT"/>
              </a:rPr>
              <a:t> completa para fácil gerenciamento</a:t>
            </a:r>
            <a:endParaRPr sz="3700" dirty="0">
              <a:latin typeface="Arial MT"/>
              <a:cs typeface="Arial MT"/>
            </a:endParaRPr>
          </a:p>
        </p:txBody>
      </p:sp>
      <p:sp>
        <p:nvSpPr>
          <p:cNvPr id="6" name="object 6"/>
          <p:cNvSpPr/>
          <p:nvPr/>
        </p:nvSpPr>
        <p:spPr>
          <a:xfrm>
            <a:off x="985442" y="2219013"/>
            <a:ext cx="4260215" cy="758825"/>
          </a:xfrm>
          <a:custGeom>
            <a:avLst/>
            <a:gdLst/>
            <a:ahLst/>
            <a:cxnLst/>
            <a:rect l="l" t="t" r="r" b="b"/>
            <a:pathLst>
              <a:path w="4260215" h="758825">
                <a:moveTo>
                  <a:pt x="3962914" y="0"/>
                </a:moveTo>
                <a:lnTo>
                  <a:pt x="298246" y="0"/>
                </a:lnTo>
                <a:lnTo>
                  <a:pt x="240797" y="227"/>
                </a:lnTo>
                <a:lnTo>
                  <a:pt x="195253" y="1818"/>
                </a:lnTo>
                <a:lnTo>
                  <a:pt x="157308" y="6138"/>
                </a:lnTo>
                <a:lnTo>
                  <a:pt x="87143" y="32092"/>
                </a:lnTo>
                <a:lnTo>
                  <a:pt x="56622" y="56621"/>
                </a:lnTo>
                <a:lnTo>
                  <a:pt x="32092" y="87143"/>
                </a:lnTo>
                <a:lnTo>
                  <a:pt x="14550" y="122660"/>
                </a:lnTo>
                <a:lnTo>
                  <a:pt x="1818" y="195087"/>
                </a:lnTo>
                <a:lnTo>
                  <a:pt x="227" y="240240"/>
                </a:lnTo>
                <a:lnTo>
                  <a:pt x="0" y="296925"/>
                </a:lnTo>
                <a:lnTo>
                  <a:pt x="5" y="461336"/>
                </a:lnTo>
                <a:lnTo>
                  <a:pt x="227" y="517465"/>
                </a:lnTo>
                <a:lnTo>
                  <a:pt x="1818" y="563009"/>
                </a:lnTo>
                <a:lnTo>
                  <a:pt x="6143" y="600974"/>
                </a:lnTo>
                <a:lnTo>
                  <a:pt x="32092" y="671119"/>
                </a:lnTo>
                <a:lnTo>
                  <a:pt x="56622" y="701640"/>
                </a:lnTo>
                <a:lnTo>
                  <a:pt x="87143" y="726170"/>
                </a:lnTo>
                <a:lnTo>
                  <a:pt x="122660" y="743711"/>
                </a:lnTo>
                <a:lnTo>
                  <a:pt x="195087" y="756444"/>
                </a:lnTo>
                <a:lnTo>
                  <a:pt x="240240" y="758036"/>
                </a:lnTo>
                <a:lnTo>
                  <a:pt x="296925" y="758263"/>
                </a:lnTo>
                <a:lnTo>
                  <a:pt x="3961594" y="758263"/>
                </a:lnTo>
                <a:lnTo>
                  <a:pt x="4019043" y="758036"/>
                </a:lnTo>
                <a:lnTo>
                  <a:pt x="4064587" y="756444"/>
                </a:lnTo>
                <a:lnTo>
                  <a:pt x="4102532" y="752124"/>
                </a:lnTo>
                <a:lnTo>
                  <a:pt x="4172698" y="726170"/>
                </a:lnTo>
                <a:lnTo>
                  <a:pt x="4203219" y="701640"/>
                </a:lnTo>
                <a:lnTo>
                  <a:pt x="4227748" y="671119"/>
                </a:lnTo>
                <a:lnTo>
                  <a:pt x="4245289" y="635601"/>
                </a:lnTo>
                <a:lnTo>
                  <a:pt x="4258022" y="563174"/>
                </a:lnTo>
                <a:lnTo>
                  <a:pt x="4259614" y="518022"/>
                </a:lnTo>
                <a:lnTo>
                  <a:pt x="4259841" y="461336"/>
                </a:lnTo>
                <a:lnTo>
                  <a:pt x="4259836" y="296925"/>
                </a:lnTo>
                <a:lnTo>
                  <a:pt x="4259614" y="240797"/>
                </a:lnTo>
                <a:lnTo>
                  <a:pt x="4258022" y="195252"/>
                </a:lnTo>
                <a:lnTo>
                  <a:pt x="4253697" y="157287"/>
                </a:lnTo>
                <a:lnTo>
                  <a:pt x="4227748" y="87143"/>
                </a:lnTo>
                <a:lnTo>
                  <a:pt x="4203219" y="56621"/>
                </a:lnTo>
                <a:lnTo>
                  <a:pt x="4172698" y="32092"/>
                </a:lnTo>
                <a:lnTo>
                  <a:pt x="4137181" y="14550"/>
                </a:lnTo>
                <a:lnTo>
                  <a:pt x="4064752" y="1818"/>
                </a:lnTo>
                <a:lnTo>
                  <a:pt x="4019600" y="227"/>
                </a:lnTo>
                <a:lnTo>
                  <a:pt x="3962914" y="0"/>
                </a:lnTo>
                <a:close/>
              </a:path>
            </a:pathLst>
          </a:custGeom>
          <a:solidFill>
            <a:srgbClr val="288972"/>
          </a:solidFill>
        </p:spPr>
        <p:txBody>
          <a:bodyPr wrap="square" lIns="0" tIns="0" rIns="0" bIns="0" rtlCol="0"/>
          <a:lstStyle/>
          <a:p>
            <a:endParaRPr/>
          </a:p>
        </p:txBody>
      </p:sp>
      <p:sp>
        <p:nvSpPr>
          <p:cNvPr id="7" name="object 7"/>
          <p:cNvSpPr txBox="1"/>
          <p:nvPr/>
        </p:nvSpPr>
        <p:spPr>
          <a:xfrm>
            <a:off x="2197100" y="2400300"/>
            <a:ext cx="1844039"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FFFF"/>
                </a:solidFill>
                <a:latin typeface="Arial MT"/>
                <a:cs typeface="Arial MT"/>
              </a:rPr>
              <a:t>Web</a:t>
            </a:r>
            <a:r>
              <a:rPr sz="2400" spc="-55" dirty="0">
                <a:solidFill>
                  <a:srgbClr val="FFFFFF"/>
                </a:solidFill>
                <a:latin typeface="Arial MT"/>
                <a:cs typeface="Arial MT"/>
              </a:rPr>
              <a:t> </a:t>
            </a:r>
            <a:r>
              <a:rPr sz="2400" spc="-10" dirty="0">
                <a:solidFill>
                  <a:srgbClr val="FFFFFF"/>
                </a:solidFill>
                <a:latin typeface="Arial MT"/>
                <a:cs typeface="Arial MT"/>
              </a:rPr>
              <a:t>Browser</a:t>
            </a:r>
            <a:endParaRPr sz="2400">
              <a:latin typeface="Arial MT"/>
              <a:cs typeface="Arial MT"/>
            </a:endParaRPr>
          </a:p>
        </p:txBody>
      </p:sp>
      <p:sp>
        <p:nvSpPr>
          <p:cNvPr id="8" name="object 8"/>
          <p:cNvSpPr/>
          <p:nvPr/>
        </p:nvSpPr>
        <p:spPr>
          <a:xfrm>
            <a:off x="3206642" y="3366618"/>
            <a:ext cx="2041525" cy="641350"/>
          </a:xfrm>
          <a:custGeom>
            <a:avLst/>
            <a:gdLst/>
            <a:ahLst/>
            <a:cxnLst/>
            <a:rect l="l" t="t" r="r" b="b"/>
            <a:pathLst>
              <a:path w="2041525" h="641350">
                <a:moveTo>
                  <a:pt x="1777826" y="0"/>
                </a:moveTo>
                <a:lnTo>
                  <a:pt x="264687" y="0"/>
                </a:lnTo>
                <a:lnTo>
                  <a:pt x="213702" y="201"/>
                </a:lnTo>
                <a:lnTo>
                  <a:pt x="173282" y="1614"/>
                </a:lnTo>
                <a:lnTo>
                  <a:pt x="108859"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9" y="628054"/>
                </a:lnTo>
                <a:lnTo>
                  <a:pt x="173136" y="639353"/>
                </a:lnTo>
                <a:lnTo>
                  <a:pt x="213207" y="640765"/>
                </a:lnTo>
                <a:lnTo>
                  <a:pt x="263514" y="640967"/>
                </a:lnTo>
                <a:lnTo>
                  <a:pt x="1776655" y="640967"/>
                </a:lnTo>
                <a:lnTo>
                  <a:pt x="1827639" y="640765"/>
                </a:lnTo>
                <a:lnTo>
                  <a:pt x="1868059" y="639353"/>
                </a:lnTo>
                <a:lnTo>
                  <a:pt x="1932482" y="628054"/>
                </a:lnTo>
                <a:lnTo>
                  <a:pt x="1991090" y="590717"/>
                </a:lnTo>
                <a:lnTo>
                  <a:pt x="2028427" y="532109"/>
                </a:lnTo>
                <a:lnTo>
                  <a:pt x="2039732" y="467684"/>
                </a:lnTo>
                <a:lnTo>
                  <a:pt x="2041140" y="427759"/>
                </a:lnTo>
                <a:lnTo>
                  <a:pt x="2041342" y="377452"/>
                </a:lnTo>
                <a:lnTo>
                  <a:pt x="2041337" y="263516"/>
                </a:lnTo>
                <a:lnTo>
                  <a:pt x="2041140" y="213702"/>
                </a:lnTo>
                <a:lnTo>
                  <a:pt x="2039711" y="173136"/>
                </a:lnTo>
                <a:lnTo>
                  <a:pt x="2028427" y="108859"/>
                </a:lnTo>
                <a:lnTo>
                  <a:pt x="1991090" y="50251"/>
                </a:lnTo>
                <a:lnTo>
                  <a:pt x="1932482"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9" name="object 9"/>
          <p:cNvSpPr txBox="1"/>
          <p:nvPr/>
        </p:nvSpPr>
        <p:spPr>
          <a:xfrm>
            <a:off x="3924300" y="3479800"/>
            <a:ext cx="61849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FFFFF"/>
                </a:solidFill>
                <a:latin typeface="Arial MT"/>
                <a:cs typeface="Arial MT"/>
              </a:rPr>
              <a:t>URL</a:t>
            </a:r>
            <a:endParaRPr sz="2400">
              <a:latin typeface="Arial MT"/>
              <a:cs typeface="Arial MT"/>
            </a:endParaRPr>
          </a:p>
        </p:txBody>
      </p:sp>
      <p:sp>
        <p:nvSpPr>
          <p:cNvPr id="10" name="object 10"/>
          <p:cNvSpPr/>
          <p:nvPr/>
        </p:nvSpPr>
        <p:spPr>
          <a:xfrm>
            <a:off x="966897" y="3366618"/>
            <a:ext cx="2041525" cy="641350"/>
          </a:xfrm>
          <a:custGeom>
            <a:avLst/>
            <a:gdLst/>
            <a:ahLst/>
            <a:cxnLst/>
            <a:rect l="l" t="t" r="r" b="b"/>
            <a:pathLst>
              <a:path w="2041525" h="641350">
                <a:moveTo>
                  <a:pt x="1777826" y="0"/>
                </a:moveTo>
                <a:lnTo>
                  <a:pt x="264686" y="0"/>
                </a:lnTo>
                <a:lnTo>
                  <a:pt x="213702" y="201"/>
                </a:lnTo>
                <a:lnTo>
                  <a:pt x="173282"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5" y="639353"/>
                </a:lnTo>
                <a:lnTo>
                  <a:pt x="213207" y="640765"/>
                </a:lnTo>
                <a:lnTo>
                  <a:pt x="263515" y="640967"/>
                </a:lnTo>
                <a:lnTo>
                  <a:pt x="1776654" y="640967"/>
                </a:lnTo>
                <a:lnTo>
                  <a:pt x="1827638" y="640765"/>
                </a:lnTo>
                <a:lnTo>
                  <a:pt x="1868058" y="639353"/>
                </a:lnTo>
                <a:lnTo>
                  <a:pt x="1932483" y="628054"/>
                </a:lnTo>
                <a:lnTo>
                  <a:pt x="1991090" y="590717"/>
                </a:lnTo>
                <a:lnTo>
                  <a:pt x="2028427" y="532109"/>
                </a:lnTo>
                <a:lnTo>
                  <a:pt x="2039732" y="467684"/>
                </a:lnTo>
                <a:lnTo>
                  <a:pt x="2041139" y="427759"/>
                </a:lnTo>
                <a:lnTo>
                  <a:pt x="2041341" y="377452"/>
                </a:lnTo>
                <a:lnTo>
                  <a:pt x="2041336" y="263516"/>
                </a:lnTo>
                <a:lnTo>
                  <a:pt x="2041139" y="213702"/>
                </a:lnTo>
                <a:lnTo>
                  <a:pt x="2039710" y="173136"/>
                </a:lnTo>
                <a:lnTo>
                  <a:pt x="2028427" y="108859"/>
                </a:lnTo>
                <a:lnTo>
                  <a:pt x="1991090" y="50251"/>
                </a:lnTo>
                <a:lnTo>
                  <a:pt x="1932483"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11" name="object 11"/>
          <p:cNvSpPr txBox="1"/>
          <p:nvPr/>
        </p:nvSpPr>
        <p:spPr>
          <a:xfrm>
            <a:off x="1358900" y="3479800"/>
            <a:ext cx="1262380" cy="391160"/>
          </a:xfrm>
          <a:prstGeom prst="rect">
            <a:avLst/>
          </a:prstGeom>
        </p:spPr>
        <p:txBody>
          <a:bodyPr vert="horz" wrap="square" lIns="0" tIns="12700" rIns="0" bIns="0" rtlCol="0">
            <a:spAutoFit/>
          </a:bodyPr>
          <a:lstStyle/>
          <a:p>
            <a:pPr marL="12700">
              <a:lnSpc>
                <a:spcPct val="100000"/>
              </a:lnSpc>
              <a:spcBef>
                <a:spcPts val="100"/>
              </a:spcBef>
            </a:pPr>
            <a:r>
              <a:rPr sz="2400" spc="-405" dirty="0">
                <a:solidFill>
                  <a:srgbClr val="FFFFFF"/>
                </a:solidFill>
                <a:latin typeface="Arial MT"/>
                <a:cs typeface="Arial MT"/>
              </a:rPr>
              <a:t>T</a:t>
            </a:r>
            <a:r>
              <a:rPr sz="2400" spc="15" dirty="0">
                <a:solidFill>
                  <a:srgbClr val="FFFFFF"/>
                </a:solidFill>
                <a:latin typeface="Arial MT"/>
                <a:cs typeface="Arial MT"/>
              </a:rPr>
              <a:t>emplate</a:t>
            </a:r>
            <a:endParaRPr sz="2400">
              <a:latin typeface="Arial MT"/>
              <a:cs typeface="Arial MT"/>
            </a:endParaRPr>
          </a:p>
        </p:txBody>
      </p:sp>
      <p:sp>
        <p:nvSpPr>
          <p:cNvPr id="12" name="object 12"/>
          <p:cNvSpPr/>
          <p:nvPr/>
        </p:nvSpPr>
        <p:spPr>
          <a:xfrm>
            <a:off x="985442" y="4396929"/>
            <a:ext cx="4260215" cy="641350"/>
          </a:xfrm>
          <a:custGeom>
            <a:avLst/>
            <a:gdLst/>
            <a:ahLst/>
            <a:cxnLst/>
            <a:rect l="l" t="t" r="r" b="b"/>
            <a:pathLst>
              <a:path w="4260215" h="641350">
                <a:moveTo>
                  <a:pt x="3966193" y="0"/>
                </a:moveTo>
                <a:lnTo>
                  <a:pt x="294953" y="0"/>
                </a:lnTo>
                <a:lnTo>
                  <a:pt x="238138" y="224"/>
                </a:lnTo>
                <a:lnTo>
                  <a:pt x="193097" y="1798"/>
                </a:lnTo>
                <a:lnTo>
                  <a:pt x="121306" y="14390"/>
                </a:lnTo>
                <a:lnTo>
                  <a:pt x="86181" y="31738"/>
                </a:lnTo>
                <a:lnTo>
                  <a:pt x="55996" y="55997"/>
                </a:lnTo>
                <a:lnTo>
                  <a:pt x="31738" y="86181"/>
                </a:lnTo>
                <a:lnTo>
                  <a:pt x="14390" y="121306"/>
                </a:lnTo>
                <a:lnTo>
                  <a:pt x="1798" y="192934"/>
                </a:lnTo>
                <a:lnTo>
                  <a:pt x="224" y="237588"/>
                </a:lnTo>
                <a:lnTo>
                  <a:pt x="0" y="293648"/>
                </a:lnTo>
                <a:lnTo>
                  <a:pt x="5" y="347319"/>
                </a:lnTo>
                <a:lnTo>
                  <a:pt x="224" y="402828"/>
                </a:lnTo>
                <a:lnTo>
                  <a:pt x="1798" y="447870"/>
                </a:lnTo>
                <a:lnTo>
                  <a:pt x="14390" y="519661"/>
                </a:lnTo>
                <a:lnTo>
                  <a:pt x="31738" y="554786"/>
                </a:lnTo>
                <a:lnTo>
                  <a:pt x="55996" y="584970"/>
                </a:lnTo>
                <a:lnTo>
                  <a:pt x="86181" y="609229"/>
                </a:lnTo>
                <a:lnTo>
                  <a:pt x="121306" y="626577"/>
                </a:lnTo>
                <a:lnTo>
                  <a:pt x="192934" y="639168"/>
                </a:lnTo>
                <a:lnTo>
                  <a:pt x="237588" y="640742"/>
                </a:lnTo>
                <a:lnTo>
                  <a:pt x="293648" y="640967"/>
                </a:lnTo>
                <a:lnTo>
                  <a:pt x="3964887" y="640967"/>
                </a:lnTo>
                <a:lnTo>
                  <a:pt x="4021702" y="640742"/>
                </a:lnTo>
                <a:lnTo>
                  <a:pt x="4066744" y="639168"/>
                </a:lnTo>
                <a:lnTo>
                  <a:pt x="4138534" y="626577"/>
                </a:lnTo>
                <a:lnTo>
                  <a:pt x="4173659" y="609229"/>
                </a:lnTo>
                <a:lnTo>
                  <a:pt x="4203844" y="584970"/>
                </a:lnTo>
                <a:lnTo>
                  <a:pt x="4228103" y="554786"/>
                </a:lnTo>
                <a:lnTo>
                  <a:pt x="4245451" y="519661"/>
                </a:lnTo>
                <a:lnTo>
                  <a:pt x="4258042" y="448033"/>
                </a:lnTo>
                <a:lnTo>
                  <a:pt x="4259616" y="403379"/>
                </a:lnTo>
                <a:lnTo>
                  <a:pt x="4259841" y="347319"/>
                </a:lnTo>
                <a:lnTo>
                  <a:pt x="4259836" y="293648"/>
                </a:lnTo>
                <a:lnTo>
                  <a:pt x="4259616" y="238138"/>
                </a:lnTo>
                <a:lnTo>
                  <a:pt x="4258042" y="193097"/>
                </a:lnTo>
                <a:lnTo>
                  <a:pt x="4245451" y="121306"/>
                </a:lnTo>
                <a:lnTo>
                  <a:pt x="4228103" y="86181"/>
                </a:lnTo>
                <a:lnTo>
                  <a:pt x="4203844" y="55997"/>
                </a:lnTo>
                <a:lnTo>
                  <a:pt x="4173659" y="31738"/>
                </a:lnTo>
                <a:lnTo>
                  <a:pt x="4138534" y="14390"/>
                </a:lnTo>
                <a:lnTo>
                  <a:pt x="4066907" y="1798"/>
                </a:lnTo>
                <a:lnTo>
                  <a:pt x="4022253" y="224"/>
                </a:lnTo>
                <a:lnTo>
                  <a:pt x="3966193" y="0"/>
                </a:lnTo>
                <a:close/>
              </a:path>
            </a:pathLst>
          </a:custGeom>
          <a:solidFill>
            <a:srgbClr val="288972"/>
          </a:solidFill>
        </p:spPr>
        <p:txBody>
          <a:bodyPr wrap="square" lIns="0" tIns="0" rIns="0" bIns="0" rtlCol="0"/>
          <a:lstStyle/>
          <a:p>
            <a:endParaRPr/>
          </a:p>
        </p:txBody>
      </p:sp>
      <p:sp>
        <p:nvSpPr>
          <p:cNvPr id="13" name="object 13"/>
          <p:cNvSpPr txBox="1"/>
          <p:nvPr/>
        </p:nvSpPr>
        <p:spPr>
          <a:xfrm>
            <a:off x="2781300" y="4508500"/>
            <a:ext cx="663575" cy="391160"/>
          </a:xfrm>
          <a:prstGeom prst="rect">
            <a:avLst/>
          </a:prstGeom>
        </p:spPr>
        <p:txBody>
          <a:bodyPr vert="horz" wrap="square" lIns="0" tIns="12700" rIns="0" bIns="0" rtlCol="0">
            <a:spAutoFit/>
          </a:bodyPr>
          <a:lstStyle/>
          <a:p>
            <a:pPr marL="12700">
              <a:lnSpc>
                <a:spcPct val="100000"/>
              </a:lnSpc>
              <a:spcBef>
                <a:spcPts val="100"/>
              </a:spcBef>
            </a:pPr>
            <a:r>
              <a:rPr sz="2400" spc="-180" dirty="0">
                <a:solidFill>
                  <a:srgbClr val="FFFFFF"/>
                </a:solidFill>
                <a:latin typeface="Arial MT"/>
                <a:cs typeface="Arial MT"/>
              </a:rPr>
              <a:t>V</a:t>
            </a:r>
            <a:r>
              <a:rPr sz="2400" spc="-5" dirty="0">
                <a:solidFill>
                  <a:srgbClr val="FFFFFF"/>
                </a:solidFill>
                <a:latin typeface="Arial MT"/>
                <a:cs typeface="Arial MT"/>
              </a:rPr>
              <a:t>iew</a:t>
            </a:r>
            <a:endParaRPr sz="2400">
              <a:latin typeface="Arial MT"/>
              <a:cs typeface="Arial MT"/>
            </a:endParaRPr>
          </a:p>
        </p:txBody>
      </p:sp>
      <p:sp>
        <p:nvSpPr>
          <p:cNvPr id="14" name="object 14"/>
          <p:cNvSpPr/>
          <p:nvPr/>
        </p:nvSpPr>
        <p:spPr>
          <a:xfrm>
            <a:off x="985431" y="5361419"/>
            <a:ext cx="4262755" cy="1605915"/>
          </a:xfrm>
          <a:custGeom>
            <a:avLst/>
            <a:gdLst/>
            <a:ahLst/>
            <a:cxnLst/>
            <a:rect l="l" t="t" r="r" b="b"/>
            <a:pathLst>
              <a:path w="4262755" h="1605915">
                <a:moveTo>
                  <a:pt x="4259846" y="1258125"/>
                </a:moveTo>
                <a:lnTo>
                  <a:pt x="4259618" y="1202626"/>
                </a:lnTo>
                <a:lnTo>
                  <a:pt x="4258043" y="1157579"/>
                </a:lnTo>
                <a:lnTo>
                  <a:pt x="4245457" y="1085786"/>
                </a:lnTo>
                <a:lnTo>
                  <a:pt x="4228109" y="1050671"/>
                </a:lnTo>
                <a:lnTo>
                  <a:pt x="4203852" y="1020483"/>
                </a:lnTo>
                <a:lnTo>
                  <a:pt x="4173664" y="996226"/>
                </a:lnTo>
                <a:lnTo>
                  <a:pt x="4138536" y="978877"/>
                </a:lnTo>
                <a:lnTo>
                  <a:pt x="4066908" y="966279"/>
                </a:lnTo>
                <a:lnTo>
                  <a:pt x="4022255" y="964704"/>
                </a:lnTo>
                <a:lnTo>
                  <a:pt x="3966197" y="964488"/>
                </a:lnTo>
                <a:lnTo>
                  <a:pt x="294957" y="964488"/>
                </a:lnTo>
                <a:lnTo>
                  <a:pt x="238137" y="964704"/>
                </a:lnTo>
                <a:lnTo>
                  <a:pt x="193103" y="966279"/>
                </a:lnTo>
                <a:lnTo>
                  <a:pt x="121310" y="978877"/>
                </a:lnTo>
                <a:lnTo>
                  <a:pt x="86182" y="996226"/>
                </a:lnTo>
                <a:lnTo>
                  <a:pt x="56007" y="1020483"/>
                </a:lnTo>
                <a:lnTo>
                  <a:pt x="31737" y="1050671"/>
                </a:lnTo>
                <a:lnTo>
                  <a:pt x="14389" y="1085786"/>
                </a:lnTo>
                <a:lnTo>
                  <a:pt x="1803" y="1157414"/>
                </a:lnTo>
                <a:lnTo>
                  <a:pt x="228" y="1202067"/>
                </a:lnTo>
                <a:lnTo>
                  <a:pt x="0" y="1258125"/>
                </a:lnTo>
                <a:lnTo>
                  <a:pt x="12" y="1311808"/>
                </a:lnTo>
                <a:lnTo>
                  <a:pt x="228" y="1367307"/>
                </a:lnTo>
                <a:lnTo>
                  <a:pt x="1803" y="1412354"/>
                </a:lnTo>
                <a:lnTo>
                  <a:pt x="14389" y="1484147"/>
                </a:lnTo>
                <a:lnTo>
                  <a:pt x="31737" y="1519275"/>
                </a:lnTo>
                <a:lnTo>
                  <a:pt x="56007" y="1549450"/>
                </a:lnTo>
                <a:lnTo>
                  <a:pt x="86182" y="1573707"/>
                </a:lnTo>
                <a:lnTo>
                  <a:pt x="121310" y="1591056"/>
                </a:lnTo>
                <a:lnTo>
                  <a:pt x="192938" y="1603654"/>
                </a:lnTo>
                <a:lnTo>
                  <a:pt x="237591" y="1605229"/>
                </a:lnTo>
                <a:lnTo>
                  <a:pt x="293649" y="1605445"/>
                </a:lnTo>
                <a:lnTo>
                  <a:pt x="3964889" y="1605445"/>
                </a:lnTo>
                <a:lnTo>
                  <a:pt x="4021709" y="1605229"/>
                </a:lnTo>
                <a:lnTo>
                  <a:pt x="4066743" y="1603654"/>
                </a:lnTo>
                <a:lnTo>
                  <a:pt x="4138536" y="1591056"/>
                </a:lnTo>
                <a:lnTo>
                  <a:pt x="4173664" y="1573707"/>
                </a:lnTo>
                <a:lnTo>
                  <a:pt x="4203852" y="1549450"/>
                </a:lnTo>
                <a:lnTo>
                  <a:pt x="4228109" y="1519275"/>
                </a:lnTo>
                <a:lnTo>
                  <a:pt x="4245457" y="1484147"/>
                </a:lnTo>
                <a:lnTo>
                  <a:pt x="4258043" y="1412519"/>
                </a:lnTo>
                <a:lnTo>
                  <a:pt x="4259618" y="1367866"/>
                </a:lnTo>
                <a:lnTo>
                  <a:pt x="4259846" y="1311808"/>
                </a:lnTo>
                <a:lnTo>
                  <a:pt x="4259846" y="1258125"/>
                </a:lnTo>
                <a:close/>
              </a:path>
              <a:path w="4262755" h="1605915">
                <a:moveTo>
                  <a:pt x="4262552" y="377456"/>
                </a:moveTo>
                <a:lnTo>
                  <a:pt x="4262539" y="263512"/>
                </a:lnTo>
                <a:lnTo>
                  <a:pt x="4262348" y="213702"/>
                </a:lnTo>
                <a:lnTo>
                  <a:pt x="4260913" y="173139"/>
                </a:lnTo>
                <a:lnTo>
                  <a:pt x="4249636" y="108851"/>
                </a:lnTo>
                <a:lnTo>
                  <a:pt x="4212298" y="50253"/>
                </a:lnTo>
                <a:lnTo>
                  <a:pt x="4153687" y="12915"/>
                </a:lnTo>
                <a:lnTo>
                  <a:pt x="4089412" y="1612"/>
                </a:lnTo>
                <a:lnTo>
                  <a:pt x="4049344" y="203"/>
                </a:lnTo>
                <a:lnTo>
                  <a:pt x="3999026" y="0"/>
                </a:lnTo>
                <a:lnTo>
                  <a:pt x="2940393" y="0"/>
                </a:lnTo>
                <a:lnTo>
                  <a:pt x="2889402" y="203"/>
                </a:lnTo>
                <a:lnTo>
                  <a:pt x="2848978" y="1612"/>
                </a:lnTo>
                <a:lnTo>
                  <a:pt x="2784564" y="12915"/>
                </a:lnTo>
                <a:lnTo>
                  <a:pt x="2725953" y="50253"/>
                </a:lnTo>
                <a:lnTo>
                  <a:pt x="2688615" y="108851"/>
                </a:lnTo>
                <a:lnTo>
                  <a:pt x="2677312" y="173278"/>
                </a:lnTo>
                <a:lnTo>
                  <a:pt x="2675902" y="213207"/>
                </a:lnTo>
                <a:lnTo>
                  <a:pt x="2675699" y="263512"/>
                </a:lnTo>
                <a:lnTo>
                  <a:pt x="2675699" y="377456"/>
                </a:lnTo>
                <a:lnTo>
                  <a:pt x="2675902" y="427266"/>
                </a:lnTo>
                <a:lnTo>
                  <a:pt x="2677337" y="467829"/>
                </a:lnTo>
                <a:lnTo>
                  <a:pt x="2688615" y="532104"/>
                </a:lnTo>
                <a:lnTo>
                  <a:pt x="2725953" y="590715"/>
                </a:lnTo>
                <a:lnTo>
                  <a:pt x="2784564" y="628053"/>
                </a:lnTo>
                <a:lnTo>
                  <a:pt x="2848838" y="639356"/>
                </a:lnTo>
                <a:lnTo>
                  <a:pt x="2888907" y="640765"/>
                </a:lnTo>
                <a:lnTo>
                  <a:pt x="2939211" y="640969"/>
                </a:lnTo>
                <a:lnTo>
                  <a:pt x="3997858" y="640969"/>
                </a:lnTo>
                <a:lnTo>
                  <a:pt x="4048849" y="640765"/>
                </a:lnTo>
                <a:lnTo>
                  <a:pt x="4089260" y="639356"/>
                </a:lnTo>
                <a:lnTo>
                  <a:pt x="4153687" y="628053"/>
                </a:lnTo>
                <a:lnTo>
                  <a:pt x="4212298" y="590715"/>
                </a:lnTo>
                <a:lnTo>
                  <a:pt x="4249636" y="532104"/>
                </a:lnTo>
                <a:lnTo>
                  <a:pt x="4260939" y="467690"/>
                </a:lnTo>
                <a:lnTo>
                  <a:pt x="4262348" y="427761"/>
                </a:lnTo>
                <a:lnTo>
                  <a:pt x="4262552" y="377456"/>
                </a:lnTo>
                <a:close/>
              </a:path>
            </a:pathLst>
          </a:custGeom>
          <a:solidFill>
            <a:srgbClr val="288972"/>
          </a:solidFill>
        </p:spPr>
        <p:txBody>
          <a:bodyPr wrap="square" lIns="0" tIns="0" rIns="0" bIns="0" rtlCol="0"/>
          <a:lstStyle/>
          <a:p>
            <a:endParaRPr/>
          </a:p>
        </p:txBody>
      </p:sp>
      <p:sp>
        <p:nvSpPr>
          <p:cNvPr id="15" name="object 15"/>
          <p:cNvSpPr txBox="1"/>
          <p:nvPr/>
        </p:nvSpPr>
        <p:spPr>
          <a:xfrm>
            <a:off x="4089400" y="5473700"/>
            <a:ext cx="725805" cy="39116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FFFFFF"/>
                </a:solidFill>
                <a:latin typeface="Arial MT"/>
                <a:cs typeface="Arial MT"/>
              </a:rPr>
              <a:t>Fo</a:t>
            </a:r>
            <a:r>
              <a:rPr sz="2400" spc="10" dirty="0">
                <a:solidFill>
                  <a:srgbClr val="FFFFFF"/>
                </a:solidFill>
                <a:latin typeface="Arial MT"/>
                <a:cs typeface="Arial MT"/>
              </a:rPr>
              <a:t>r</a:t>
            </a:r>
            <a:r>
              <a:rPr sz="2400" dirty="0">
                <a:solidFill>
                  <a:srgbClr val="FFFFFF"/>
                </a:solidFill>
                <a:latin typeface="Arial MT"/>
                <a:cs typeface="Arial MT"/>
              </a:rPr>
              <a:t>m</a:t>
            </a:r>
            <a:endParaRPr sz="2400">
              <a:latin typeface="Arial MT"/>
              <a:cs typeface="Arial MT"/>
            </a:endParaRPr>
          </a:p>
        </p:txBody>
      </p:sp>
      <p:grpSp>
        <p:nvGrpSpPr>
          <p:cNvPr id="16" name="object 16"/>
          <p:cNvGrpSpPr/>
          <p:nvPr/>
        </p:nvGrpSpPr>
        <p:grpSpPr>
          <a:xfrm>
            <a:off x="957026" y="7290380"/>
            <a:ext cx="4311015" cy="1631314"/>
            <a:chOff x="957026" y="7290380"/>
            <a:chExt cx="4311015" cy="1631314"/>
          </a:xfrm>
        </p:grpSpPr>
        <p:sp>
          <p:nvSpPr>
            <p:cNvPr id="17" name="object 17"/>
            <p:cNvSpPr/>
            <p:nvPr/>
          </p:nvSpPr>
          <p:spPr>
            <a:xfrm>
              <a:off x="982421" y="7290384"/>
              <a:ext cx="4260215" cy="1605915"/>
            </a:xfrm>
            <a:custGeom>
              <a:avLst/>
              <a:gdLst/>
              <a:ahLst/>
              <a:cxnLst/>
              <a:rect l="l" t="t" r="r" b="b"/>
              <a:pathLst>
                <a:path w="4260215" h="1605915">
                  <a:moveTo>
                    <a:pt x="4248226" y="263512"/>
                  </a:moveTo>
                  <a:lnTo>
                    <a:pt x="4248023" y="213702"/>
                  </a:lnTo>
                  <a:lnTo>
                    <a:pt x="4246600" y="173139"/>
                  </a:lnTo>
                  <a:lnTo>
                    <a:pt x="4235310" y="108864"/>
                  </a:lnTo>
                  <a:lnTo>
                    <a:pt x="4197972" y="50253"/>
                  </a:lnTo>
                  <a:lnTo>
                    <a:pt x="4139374" y="12915"/>
                  </a:lnTo>
                  <a:lnTo>
                    <a:pt x="4075099" y="1612"/>
                  </a:lnTo>
                  <a:lnTo>
                    <a:pt x="4035018" y="203"/>
                  </a:lnTo>
                  <a:lnTo>
                    <a:pt x="3984714" y="0"/>
                  </a:lnTo>
                  <a:lnTo>
                    <a:pt x="2960725" y="0"/>
                  </a:lnTo>
                  <a:lnTo>
                    <a:pt x="2909735" y="203"/>
                  </a:lnTo>
                  <a:lnTo>
                    <a:pt x="2869323" y="1612"/>
                  </a:lnTo>
                  <a:lnTo>
                    <a:pt x="2804896" y="12915"/>
                  </a:lnTo>
                  <a:lnTo>
                    <a:pt x="2746286" y="50253"/>
                  </a:lnTo>
                  <a:lnTo>
                    <a:pt x="2708948" y="108864"/>
                  </a:lnTo>
                  <a:lnTo>
                    <a:pt x="2697645" y="173291"/>
                  </a:lnTo>
                  <a:lnTo>
                    <a:pt x="2696235" y="213207"/>
                  </a:lnTo>
                  <a:lnTo>
                    <a:pt x="2696032" y="263512"/>
                  </a:lnTo>
                  <a:lnTo>
                    <a:pt x="2696045" y="377456"/>
                  </a:lnTo>
                  <a:lnTo>
                    <a:pt x="2696235" y="427266"/>
                  </a:lnTo>
                  <a:lnTo>
                    <a:pt x="2697670" y="467829"/>
                  </a:lnTo>
                  <a:lnTo>
                    <a:pt x="2708948" y="532117"/>
                  </a:lnTo>
                  <a:lnTo>
                    <a:pt x="2746286" y="590715"/>
                  </a:lnTo>
                  <a:lnTo>
                    <a:pt x="2804896" y="628053"/>
                  </a:lnTo>
                  <a:lnTo>
                    <a:pt x="2869171" y="639356"/>
                  </a:lnTo>
                  <a:lnTo>
                    <a:pt x="2909239" y="640765"/>
                  </a:lnTo>
                  <a:lnTo>
                    <a:pt x="2959557" y="640969"/>
                  </a:lnTo>
                  <a:lnTo>
                    <a:pt x="3983545" y="640969"/>
                  </a:lnTo>
                  <a:lnTo>
                    <a:pt x="4034523" y="640765"/>
                  </a:lnTo>
                  <a:lnTo>
                    <a:pt x="4074947" y="639356"/>
                  </a:lnTo>
                  <a:lnTo>
                    <a:pt x="4139374" y="628053"/>
                  </a:lnTo>
                  <a:lnTo>
                    <a:pt x="4197972" y="590715"/>
                  </a:lnTo>
                  <a:lnTo>
                    <a:pt x="4235310" y="532117"/>
                  </a:lnTo>
                  <a:lnTo>
                    <a:pt x="4246626" y="467690"/>
                  </a:lnTo>
                  <a:lnTo>
                    <a:pt x="4248023" y="427761"/>
                  </a:lnTo>
                  <a:lnTo>
                    <a:pt x="4248226" y="377456"/>
                  </a:lnTo>
                  <a:lnTo>
                    <a:pt x="4248226" y="263512"/>
                  </a:lnTo>
                  <a:close/>
                </a:path>
                <a:path w="4260215" h="1605915">
                  <a:moveTo>
                    <a:pt x="4259846" y="1311808"/>
                  </a:moveTo>
                  <a:lnTo>
                    <a:pt x="4259834" y="1258138"/>
                  </a:lnTo>
                  <a:lnTo>
                    <a:pt x="4259618" y="1202626"/>
                  </a:lnTo>
                  <a:lnTo>
                    <a:pt x="4258043" y="1157579"/>
                  </a:lnTo>
                  <a:lnTo>
                    <a:pt x="4245445" y="1085786"/>
                  </a:lnTo>
                  <a:lnTo>
                    <a:pt x="4228096" y="1050671"/>
                  </a:lnTo>
                  <a:lnTo>
                    <a:pt x="4203839" y="1020483"/>
                  </a:lnTo>
                  <a:lnTo>
                    <a:pt x="4173664" y="996226"/>
                  </a:lnTo>
                  <a:lnTo>
                    <a:pt x="4138536" y="978877"/>
                  </a:lnTo>
                  <a:lnTo>
                    <a:pt x="4066908" y="966279"/>
                  </a:lnTo>
                  <a:lnTo>
                    <a:pt x="4022255" y="964704"/>
                  </a:lnTo>
                  <a:lnTo>
                    <a:pt x="3966197" y="964488"/>
                  </a:lnTo>
                  <a:lnTo>
                    <a:pt x="294957" y="964488"/>
                  </a:lnTo>
                  <a:lnTo>
                    <a:pt x="238137" y="964704"/>
                  </a:lnTo>
                  <a:lnTo>
                    <a:pt x="193090" y="966279"/>
                  </a:lnTo>
                  <a:lnTo>
                    <a:pt x="121310" y="978877"/>
                  </a:lnTo>
                  <a:lnTo>
                    <a:pt x="86182" y="996226"/>
                  </a:lnTo>
                  <a:lnTo>
                    <a:pt x="55994" y="1020483"/>
                  </a:lnTo>
                  <a:lnTo>
                    <a:pt x="31737" y="1050671"/>
                  </a:lnTo>
                  <a:lnTo>
                    <a:pt x="14389" y="1085786"/>
                  </a:lnTo>
                  <a:lnTo>
                    <a:pt x="1803" y="1157414"/>
                  </a:lnTo>
                  <a:lnTo>
                    <a:pt x="228" y="1202067"/>
                  </a:lnTo>
                  <a:lnTo>
                    <a:pt x="0" y="1258138"/>
                  </a:lnTo>
                  <a:lnTo>
                    <a:pt x="0" y="1311808"/>
                  </a:lnTo>
                  <a:lnTo>
                    <a:pt x="228" y="1367307"/>
                  </a:lnTo>
                  <a:lnTo>
                    <a:pt x="1803" y="1412354"/>
                  </a:lnTo>
                  <a:lnTo>
                    <a:pt x="14389" y="1484147"/>
                  </a:lnTo>
                  <a:lnTo>
                    <a:pt x="31737" y="1519275"/>
                  </a:lnTo>
                  <a:lnTo>
                    <a:pt x="55994" y="1549450"/>
                  </a:lnTo>
                  <a:lnTo>
                    <a:pt x="86182" y="1573720"/>
                  </a:lnTo>
                  <a:lnTo>
                    <a:pt x="121310" y="1591056"/>
                  </a:lnTo>
                  <a:lnTo>
                    <a:pt x="192938" y="1603654"/>
                  </a:lnTo>
                  <a:lnTo>
                    <a:pt x="237591" y="1605229"/>
                  </a:lnTo>
                  <a:lnTo>
                    <a:pt x="293649" y="1605457"/>
                  </a:lnTo>
                  <a:lnTo>
                    <a:pt x="3964889" y="1605457"/>
                  </a:lnTo>
                  <a:lnTo>
                    <a:pt x="4021696" y="1605229"/>
                  </a:lnTo>
                  <a:lnTo>
                    <a:pt x="4066743" y="1603654"/>
                  </a:lnTo>
                  <a:lnTo>
                    <a:pt x="4138536" y="1591056"/>
                  </a:lnTo>
                  <a:lnTo>
                    <a:pt x="4173664" y="1573720"/>
                  </a:lnTo>
                  <a:lnTo>
                    <a:pt x="4203839" y="1549450"/>
                  </a:lnTo>
                  <a:lnTo>
                    <a:pt x="4228096" y="1519275"/>
                  </a:lnTo>
                  <a:lnTo>
                    <a:pt x="4245445" y="1484147"/>
                  </a:lnTo>
                  <a:lnTo>
                    <a:pt x="4258043" y="1412519"/>
                  </a:lnTo>
                  <a:lnTo>
                    <a:pt x="4259618" y="1367866"/>
                  </a:lnTo>
                  <a:lnTo>
                    <a:pt x="4259846" y="1311808"/>
                  </a:lnTo>
                  <a:close/>
                </a:path>
              </a:pathLst>
            </a:custGeom>
            <a:solidFill>
              <a:srgbClr val="288972"/>
            </a:solidFill>
          </p:spPr>
          <p:txBody>
            <a:bodyPr wrap="square" lIns="0" tIns="0" rIns="0" bIns="0" rtlCol="0"/>
            <a:lstStyle/>
            <a:p>
              <a:endParaRPr/>
            </a:p>
          </p:txBody>
        </p:sp>
        <p:sp>
          <p:nvSpPr>
            <p:cNvPr id="18" name="object 18"/>
            <p:cNvSpPr/>
            <p:nvPr/>
          </p:nvSpPr>
          <p:spPr>
            <a:xfrm>
              <a:off x="982426" y="8254862"/>
              <a:ext cx="4260215" cy="641350"/>
            </a:xfrm>
            <a:custGeom>
              <a:avLst/>
              <a:gdLst/>
              <a:ahLst/>
              <a:cxnLst/>
              <a:rect l="l" t="t" r="r" b="b"/>
              <a:pathLst>
                <a:path w="4260215" h="641350">
                  <a:moveTo>
                    <a:pt x="293648" y="0"/>
                  </a:moveTo>
                  <a:lnTo>
                    <a:pt x="3966193" y="0"/>
                  </a:lnTo>
                  <a:lnTo>
                    <a:pt x="4022253" y="224"/>
                  </a:lnTo>
                  <a:lnTo>
                    <a:pt x="4066907" y="1798"/>
                  </a:lnTo>
                  <a:lnTo>
                    <a:pt x="4138535" y="14390"/>
                  </a:lnTo>
                  <a:lnTo>
                    <a:pt x="4173659" y="31737"/>
                  </a:lnTo>
                  <a:lnTo>
                    <a:pt x="4203844" y="55996"/>
                  </a:lnTo>
                  <a:lnTo>
                    <a:pt x="4228103" y="86181"/>
                  </a:lnTo>
                  <a:lnTo>
                    <a:pt x="4245451" y="121306"/>
                  </a:lnTo>
                  <a:lnTo>
                    <a:pt x="4258042" y="193097"/>
                  </a:lnTo>
                  <a:lnTo>
                    <a:pt x="4259616" y="238138"/>
                  </a:lnTo>
                  <a:lnTo>
                    <a:pt x="4259841" y="294953"/>
                  </a:lnTo>
                  <a:lnTo>
                    <a:pt x="4259841" y="347319"/>
                  </a:lnTo>
                  <a:lnTo>
                    <a:pt x="4259616" y="403379"/>
                  </a:lnTo>
                  <a:lnTo>
                    <a:pt x="4258042" y="448033"/>
                  </a:lnTo>
                  <a:lnTo>
                    <a:pt x="4245451" y="519660"/>
                  </a:lnTo>
                  <a:lnTo>
                    <a:pt x="4228103" y="554785"/>
                  </a:lnTo>
                  <a:lnTo>
                    <a:pt x="4203844" y="584970"/>
                  </a:lnTo>
                  <a:lnTo>
                    <a:pt x="4173659" y="609229"/>
                  </a:lnTo>
                  <a:lnTo>
                    <a:pt x="4138535" y="626577"/>
                  </a:lnTo>
                  <a:lnTo>
                    <a:pt x="4066744" y="639168"/>
                  </a:lnTo>
                  <a:lnTo>
                    <a:pt x="4021702" y="640742"/>
                  </a:lnTo>
                  <a:lnTo>
                    <a:pt x="3964887" y="640967"/>
                  </a:lnTo>
                  <a:lnTo>
                    <a:pt x="293648" y="640967"/>
                  </a:lnTo>
                  <a:lnTo>
                    <a:pt x="237588" y="640742"/>
                  </a:lnTo>
                  <a:lnTo>
                    <a:pt x="192934" y="639168"/>
                  </a:lnTo>
                  <a:lnTo>
                    <a:pt x="121306" y="626577"/>
                  </a:lnTo>
                  <a:lnTo>
                    <a:pt x="86181" y="609229"/>
                  </a:lnTo>
                  <a:lnTo>
                    <a:pt x="55996" y="584970"/>
                  </a:lnTo>
                  <a:lnTo>
                    <a:pt x="31737" y="554785"/>
                  </a:lnTo>
                  <a:lnTo>
                    <a:pt x="14390" y="519660"/>
                  </a:lnTo>
                  <a:lnTo>
                    <a:pt x="1798" y="447870"/>
                  </a:lnTo>
                  <a:lnTo>
                    <a:pt x="224" y="402828"/>
                  </a:lnTo>
                  <a:lnTo>
                    <a:pt x="0" y="346013"/>
                  </a:lnTo>
                  <a:lnTo>
                    <a:pt x="0" y="293648"/>
                  </a:lnTo>
                  <a:lnTo>
                    <a:pt x="224" y="237588"/>
                  </a:lnTo>
                  <a:lnTo>
                    <a:pt x="1798" y="192934"/>
                  </a:lnTo>
                  <a:lnTo>
                    <a:pt x="14390" y="121306"/>
                  </a:lnTo>
                  <a:lnTo>
                    <a:pt x="31737" y="86181"/>
                  </a:lnTo>
                  <a:lnTo>
                    <a:pt x="55996" y="55996"/>
                  </a:lnTo>
                  <a:lnTo>
                    <a:pt x="86181" y="31737"/>
                  </a:lnTo>
                  <a:lnTo>
                    <a:pt x="121306" y="14390"/>
                  </a:lnTo>
                  <a:lnTo>
                    <a:pt x="193097" y="1798"/>
                  </a:lnTo>
                  <a:lnTo>
                    <a:pt x="238138" y="224"/>
                  </a:lnTo>
                  <a:lnTo>
                    <a:pt x="294953" y="0"/>
                  </a:lnTo>
                  <a:lnTo>
                    <a:pt x="293648" y="0"/>
                  </a:lnTo>
                  <a:close/>
                </a:path>
              </a:pathLst>
            </a:custGeom>
            <a:ln w="50800">
              <a:solidFill>
                <a:srgbClr val="FFFFFF"/>
              </a:solidFill>
            </a:ln>
          </p:spPr>
          <p:txBody>
            <a:bodyPr wrap="square" lIns="0" tIns="0" rIns="0" bIns="0" rtlCol="0"/>
            <a:lstStyle/>
            <a:p>
              <a:endParaRPr/>
            </a:p>
          </p:txBody>
        </p:sp>
      </p:grpSp>
      <p:sp>
        <p:nvSpPr>
          <p:cNvPr id="19" name="object 19"/>
          <p:cNvSpPr txBox="1"/>
          <p:nvPr/>
        </p:nvSpPr>
        <p:spPr>
          <a:xfrm>
            <a:off x="2438400" y="6438900"/>
            <a:ext cx="2468245" cy="2321560"/>
          </a:xfrm>
          <a:prstGeom prst="rect">
            <a:avLst/>
          </a:prstGeom>
        </p:spPr>
        <p:txBody>
          <a:bodyPr vert="horz" wrap="square" lIns="0" tIns="12700" rIns="0" bIns="0" rtlCol="0">
            <a:spAutoFit/>
          </a:bodyPr>
          <a:lstStyle/>
          <a:p>
            <a:pPr marR="1105535" algn="ctr">
              <a:lnSpc>
                <a:spcPct val="100000"/>
              </a:lnSpc>
              <a:spcBef>
                <a:spcPts val="100"/>
              </a:spcBef>
            </a:pPr>
            <a:r>
              <a:rPr sz="2400" spc="25" dirty="0">
                <a:solidFill>
                  <a:srgbClr val="FFFFFF"/>
                </a:solidFill>
                <a:latin typeface="Arial MT"/>
                <a:cs typeface="Arial MT"/>
              </a:rPr>
              <a:t>Model</a:t>
            </a:r>
            <a:endParaRPr sz="2400" dirty="0">
              <a:latin typeface="Arial MT"/>
              <a:cs typeface="Arial MT"/>
            </a:endParaRPr>
          </a:p>
          <a:p>
            <a:pPr>
              <a:lnSpc>
                <a:spcPct val="100000"/>
              </a:lnSpc>
            </a:pPr>
            <a:endParaRPr sz="2400" dirty="0">
              <a:latin typeface="Arial MT"/>
              <a:cs typeface="Arial MT"/>
            </a:endParaRPr>
          </a:p>
          <a:p>
            <a:pPr marL="1574800">
              <a:lnSpc>
                <a:spcPct val="100000"/>
              </a:lnSpc>
              <a:spcBef>
                <a:spcPts val="1960"/>
              </a:spcBef>
            </a:pPr>
            <a:r>
              <a:rPr sz="2400" spc="25" dirty="0">
                <a:solidFill>
                  <a:srgbClr val="FFFFFF"/>
                </a:solidFill>
                <a:latin typeface="Arial MT"/>
                <a:cs typeface="Arial MT"/>
              </a:rPr>
              <a:t>Admin</a:t>
            </a:r>
            <a:endParaRPr sz="2400" dirty="0">
              <a:latin typeface="Arial MT"/>
              <a:cs typeface="Arial MT"/>
            </a:endParaRPr>
          </a:p>
          <a:p>
            <a:pPr>
              <a:lnSpc>
                <a:spcPct val="100000"/>
              </a:lnSpc>
            </a:pPr>
            <a:endParaRPr sz="2400" dirty="0">
              <a:latin typeface="Arial MT"/>
              <a:cs typeface="Arial MT"/>
            </a:endParaRPr>
          </a:p>
          <a:p>
            <a:pPr marR="1113155" algn="ctr">
              <a:lnSpc>
                <a:spcPct val="100000"/>
              </a:lnSpc>
              <a:spcBef>
                <a:spcPts val="1960"/>
              </a:spcBef>
            </a:pPr>
            <a:r>
              <a:rPr sz="2400" spc="15" dirty="0">
                <a:solidFill>
                  <a:srgbClr val="FFFFFF"/>
                </a:solidFill>
                <a:latin typeface="Arial MT"/>
                <a:cs typeface="Arial MT"/>
              </a:rPr>
              <a:t>Database</a:t>
            </a:r>
            <a:endParaRPr sz="2400" dirty="0">
              <a:latin typeface="Arial MT"/>
              <a:cs typeface="Arial MT"/>
            </a:endParaRPr>
          </a:p>
        </p:txBody>
      </p:sp>
      <p:grpSp>
        <p:nvGrpSpPr>
          <p:cNvPr id="20" name="object 20"/>
          <p:cNvGrpSpPr/>
          <p:nvPr/>
        </p:nvGrpSpPr>
        <p:grpSpPr>
          <a:xfrm>
            <a:off x="1880887" y="2916116"/>
            <a:ext cx="2680970" cy="5466080"/>
            <a:chOff x="1880887" y="2916116"/>
            <a:chExt cx="2680970" cy="5466080"/>
          </a:xfrm>
        </p:grpSpPr>
        <p:sp>
          <p:nvSpPr>
            <p:cNvPr id="21" name="object 21"/>
            <p:cNvSpPr/>
            <p:nvPr/>
          </p:nvSpPr>
          <p:spPr>
            <a:xfrm>
              <a:off x="1987567" y="3104077"/>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2" name="object 22"/>
            <p:cNvSpPr/>
            <p:nvPr/>
          </p:nvSpPr>
          <p:spPr>
            <a:xfrm>
              <a:off x="1880887" y="2916116"/>
              <a:ext cx="213360" cy="213360"/>
            </a:xfrm>
            <a:custGeom>
              <a:avLst/>
              <a:gdLst/>
              <a:ahLst/>
              <a:cxnLst/>
              <a:rect l="l" t="t" r="r" b="b"/>
              <a:pathLst>
                <a:path w="213360" h="213360">
                  <a:moveTo>
                    <a:pt x="106679" y="0"/>
                  </a:moveTo>
                  <a:lnTo>
                    <a:pt x="0" y="213359"/>
                  </a:lnTo>
                  <a:lnTo>
                    <a:pt x="213359" y="213359"/>
                  </a:lnTo>
                  <a:lnTo>
                    <a:pt x="106679" y="0"/>
                  </a:lnTo>
                  <a:close/>
                </a:path>
              </a:pathLst>
            </a:custGeom>
            <a:solidFill>
              <a:srgbClr val="FFFFFF"/>
            </a:solidFill>
          </p:spPr>
          <p:txBody>
            <a:bodyPr wrap="square" lIns="0" tIns="0" rIns="0" bIns="0" rtlCol="0"/>
            <a:lstStyle/>
            <a:p>
              <a:endParaRPr/>
            </a:p>
          </p:txBody>
        </p:sp>
        <p:sp>
          <p:nvSpPr>
            <p:cNvPr id="23" name="object 23"/>
            <p:cNvSpPr/>
            <p:nvPr/>
          </p:nvSpPr>
          <p:spPr>
            <a:xfrm>
              <a:off x="1987567" y="4134574"/>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4" name="object 24"/>
            <p:cNvSpPr/>
            <p:nvPr/>
          </p:nvSpPr>
          <p:spPr>
            <a:xfrm>
              <a:off x="1880887" y="3946613"/>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25" name="object 25"/>
            <p:cNvSpPr/>
            <p:nvPr/>
          </p:nvSpPr>
          <p:spPr>
            <a:xfrm>
              <a:off x="4227313" y="3946613"/>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26" name="object 26"/>
            <p:cNvSpPr/>
            <p:nvPr/>
          </p:nvSpPr>
          <p:spPr>
            <a:xfrm>
              <a:off x="4120632" y="4249418"/>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27" name="object 27"/>
            <p:cNvSpPr/>
            <p:nvPr/>
          </p:nvSpPr>
          <p:spPr>
            <a:xfrm>
              <a:off x="4227313" y="2916116"/>
              <a:ext cx="0" cy="328295"/>
            </a:xfrm>
            <a:custGeom>
              <a:avLst/>
              <a:gdLst/>
              <a:ahLst/>
              <a:cxnLst/>
              <a:rect l="l" t="t" r="r" b="b"/>
              <a:pathLst>
                <a:path h="328294">
                  <a:moveTo>
                    <a:pt x="0" y="0"/>
                  </a:moveTo>
                  <a:lnTo>
                    <a:pt x="0" y="328204"/>
                  </a:lnTo>
                </a:path>
              </a:pathLst>
            </a:custGeom>
            <a:ln w="50800">
              <a:solidFill>
                <a:srgbClr val="FFFFFF"/>
              </a:solidFill>
            </a:ln>
          </p:spPr>
          <p:txBody>
            <a:bodyPr wrap="square" lIns="0" tIns="0" rIns="0" bIns="0" rtlCol="0"/>
            <a:lstStyle/>
            <a:p>
              <a:endParaRPr/>
            </a:p>
          </p:txBody>
        </p:sp>
        <p:sp>
          <p:nvSpPr>
            <p:cNvPr id="28" name="object 28"/>
            <p:cNvSpPr/>
            <p:nvPr/>
          </p:nvSpPr>
          <p:spPr>
            <a:xfrm>
              <a:off x="4120632" y="3218921"/>
              <a:ext cx="213360" cy="213360"/>
            </a:xfrm>
            <a:custGeom>
              <a:avLst/>
              <a:gdLst/>
              <a:ahLst/>
              <a:cxnLst/>
              <a:rect l="l" t="t" r="r" b="b"/>
              <a:pathLst>
                <a:path w="213360" h="213360">
                  <a:moveTo>
                    <a:pt x="213360" y="0"/>
                  </a:moveTo>
                  <a:lnTo>
                    <a:pt x="0" y="0"/>
                  </a:lnTo>
                  <a:lnTo>
                    <a:pt x="106680" y="213360"/>
                  </a:lnTo>
                  <a:lnTo>
                    <a:pt x="213360" y="0"/>
                  </a:lnTo>
                  <a:close/>
                </a:path>
              </a:pathLst>
            </a:custGeom>
            <a:solidFill>
              <a:srgbClr val="FFFFFF"/>
            </a:solidFill>
          </p:spPr>
          <p:txBody>
            <a:bodyPr wrap="square" lIns="0" tIns="0" rIns="0" bIns="0" rtlCol="0"/>
            <a:lstStyle/>
            <a:p>
              <a:endParaRPr/>
            </a:p>
          </p:txBody>
        </p:sp>
        <p:sp>
          <p:nvSpPr>
            <p:cNvPr id="29" name="object 29"/>
            <p:cNvSpPr/>
            <p:nvPr/>
          </p:nvSpPr>
          <p:spPr>
            <a:xfrm>
              <a:off x="4454560" y="6895939"/>
              <a:ext cx="0" cy="302895"/>
            </a:xfrm>
            <a:custGeom>
              <a:avLst/>
              <a:gdLst/>
              <a:ahLst/>
              <a:cxnLst/>
              <a:rect l="l" t="t" r="r" b="b"/>
              <a:pathLst>
                <a:path h="302895">
                  <a:moveTo>
                    <a:pt x="0" y="0"/>
                  </a:moveTo>
                  <a:lnTo>
                    <a:pt x="0" y="302804"/>
                  </a:lnTo>
                </a:path>
              </a:pathLst>
            </a:custGeom>
            <a:ln w="50800">
              <a:solidFill>
                <a:srgbClr val="A6AAA9"/>
              </a:solidFill>
            </a:ln>
          </p:spPr>
          <p:txBody>
            <a:bodyPr wrap="square" lIns="0" tIns="0" rIns="0" bIns="0" rtlCol="0"/>
            <a:lstStyle/>
            <a:p>
              <a:endParaRPr/>
            </a:p>
          </p:txBody>
        </p:sp>
        <p:sp>
          <p:nvSpPr>
            <p:cNvPr id="30" name="object 30"/>
            <p:cNvSpPr/>
            <p:nvPr/>
          </p:nvSpPr>
          <p:spPr>
            <a:xfrm>
              <a:off x="4347880" y="717334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1" name="object 31"/>
            <p:cNvSpPr/>
            <p:nvPr/>
          </p:nvSpPr>
          <p:spPr>
            <a:xfrm>
              <a:off x="4454560" y="7878198"/>
              <a:ext cx="0" cy="315595"/>
            </a:xfrm>
            <a:custGeom>
              <a:avLst/>
              <a:gdLst/>
              <a:ahLst/>
              <a:cxnLst/>
              <a:rect l="l" t="t" r="r" b="b"/>
              <a:pathLst>
                <a:path h="315595">
                  <a:moveTo>
                    <a:pt x="0" y="0"/>
                  </a:moveTo>
                  <a:lnTo>
                    <a:pt x="0" y="315504"/>
                  </a:lnTo>
                </a:path>
              </a:pathLst>
            </a:custGeom>
            <a:ln w="50800">
              <a:solidFill>
                <a:srgbClr val="A6AAA9"/>
              </a:solidFill>
            </a:ln>
          </p:spPr>
          <p:txBody>
            <a:bodyPr wrap="square" lIns="0" tIns="0" rIns="0" bIns="0" rtlCol="0"/>
            <a:lstStyle/>
            <a:p>
              <a:endParaRPr/>
            </a:p>
          </p:txBody>
        </p:sp>
        <p:sp>
          <p:nvSpPr>
            <p:cNvPr id="32" name="object 32"/>
            <p:cNvSpPr/>
            <p:nvPr/>
          </p:nvSpPr>
          <p:spPr>
            <a:xfrm>
              <a:off x="4347880" y="8168303"/>
              <a:ext cx="213360" cy="213360"/>
            </a:xfrm>
            <a:custGeom>
              <a:avLst/>
              <a:gdLst/>
              <a:ahLst/>
              <a:cxnLst/>
              <a:rect l="l" t="t" r="r" b="b"/>
              <a:pathLst>
                <a:path w="213360" h="213359">
                  <a:moveTo>
                    <a:pt x="213360" y="0"/>
                  </a:moveTo>
                  <a:lnTo>
                    <a:pt x="0" y="0"/>
                  </a:lnTo>
                  <a:lnTo>
                    <a:pt x="106679" y="213360"/>
                  </a:lnTo>
                  <a:lnTo>
                    <a:pt x="213360" y="0"/>
                  </a:lnTo>
                  <a:close/>
                </a:path>
              </a:pathLst>
            </a:custGeom>
            <a:solidFill>
              <a:srgbClr val="A6AAA9"/>
            </a:solidFill>
          </p:spPr>
          <p:txBody>
            <a:bodyPr wrap="square" lIns="0" tIns="0" rIns="0" bIns="0" rtlCol="0"/>
            <a:lstStyle/>
            <a:p>
              <a:endParaRPr/>
            </a:p>
          </p:txBody>
        </p:sp>
        <p:sp>
          <p:nvSpPr>
            <p:cNvPr id="33" name="object 33"/>
            <p:cNvSpPr/>
            <p:nvPr/>
          </p:nvSpPr>
          <p:spPr>
            <a:xfrm>
              <a:off x="3115363" y="6908641"/>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4" name="object 34"/>
            <p:cNvSpPr/>
            <p:nvPr/>
          </p:nvSpPr>
          <p:spPr>
            <a:xfrm>
              <a:off x="3008683" y="8079791"/>
              <a:ext cx="213360" cy="213360"/>
            </a:xfrm>
            <a:custGeom>
              <a:avLst/>
              <a:gdLst/>
              <a:ahLst/>
              <a:cxnLst/>
              <a:rect l="l" t="t" r="r" b="b"/>
              <a:pathLst>
                <a:path w="213360" h="213359">
                  <a:moveTo>
                    <a:pt x="213359" y="0"/>
                  </a:moveTo>
                  <a:lnTo>
                    <a:pt x="0" y="0"/>
                  </a:lnTo>
                  <a:lnTo>
                    <a:pt x="106680" y="213359"/>
                  </a:lnTo>
                  <a:lnTo>
                    <a:pt x="213359" y="0"/>
                  </a:lnTo>
                  <a:close/>
                </a:path>
              </a:pathLst>
            </a:custGeom>
            <a:solidFill>
              <a:srgbClr val="FFFFFF"/>
            </a:solidFill>
          </p:spPr>
          <p:txBody>
            <a:bodyPr wrap="square" lIns="0" tIns="0" rIns="0" bIns="0" rtlCol="0"/>
            <a:lstStyle/>
            <a:p>
              <a:endParaRPr/>
            </a:p>
          </p:txBody>
        </p:sp>
        <p:sp>
          <p:nvSpPr>
            <p:cNvPr id="35" name="object 35"/>
            <p:cNvSpPr/>
            <p:nvPr/>
          </p:nvSpPr>
          <p:spPr>
            <a:xfrm>
              <a:off x="1987567" y="7058499"/>
              <a:ext cx="0" cy="1235075"/>
            </a:xfrm>
            <a:custGeom>
              <a:avLst/>
              <a:gdLst/>
              <a:ahLst/>
              <a:cxnLst/>
              <a:rect l="l" t="t" r="r" b="b"/>
              <a:pathLst>
                <a:path h="1235075">
                  <a:moveTo>
                    <a:pt x="0" y="0"/>
                  </a:moveTo>
                  <a:lnTo>
                    <a:pt x="0" y="1234651"/>
                  </a:lnTo>
                </a:path>
              </a:pathLst>
            </a:custGeom>
            <a:ln w="50800">
              <a:solidFill>
                <a:srgbClr val="FFFFFF"/>
              </a:solidFill>
            </a:ln>
          </p:spPr>
          <p:txBody>
            <a:bodyPr wrap="square" lIns="0" tIns="0" rIns="0" bIns="0" rtlCol="0"/>
            <a:lstStyle/>
            <a:p>
              <a:endParaRPr/>
            </a:p>
          </p:txBody>
        </p:sp>
        <p:sp>
          <p:nvSpPr>
            <p:cNvPr id="36" name="object 36"/>
            <p:cNvSpPr/>
            <p:nvPr/>
          </p:nvSpPr>
          <p:spPr>
            <a:xfrm>
              <a:off x="1880887" y="6870539"/>
              <a:ext cx="213360" cy="213360"/>
            </a:xfrm>
            <a:custGeom>
              <a:avLst/>
              <a:gdLst/>
              <a:ahLst/>
              <a:cxnLst/>
              <a:rect l="l" t="t" r="r" b="b"/>
              <a:pathLst>
                <a:path w="213360" h="213359">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7" name="object 37"/>
            <p:cNvSpPr/>
            <p:nvPr/>
          </p:nvSpPr>
          <p:spPr>
            <a:xfrm>
              <a:off x="1987567" y="5160019"/>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8" name="object 38"/>
            <p:cNvSpPr/>
            <p:nvPr/>
          </p:nvSpPr>
          <p:spPr>
            <a:xfrm>
              <a:off x="1880887" y="4972058"/>
              <a:ext cx="213360" cy="213360"/>
            </a:xfrm>
            <a:custGeom>
              <a:avLst/>
              <a:gdLst/>
              <a:ahLst/>
              <a:cxnLst/>
              <a:rect l="l" t="t" r="r" b="b"/>
              <a:pathLst>
                <a:path w="213360" h="213360">
                  <a:moveTo>
                    <a:pt x="106679" y="0"/>
                  </a:moveTo>
                  <a:lnTo>
                    <a:pt x="0" y="213360"/>
                  </a:lnTo>
                  <a:lnTo>
                    <a:pt x="213359" y="213360"/>
                  </a:lnTo>
                  <a:lnTo>
                    <a:pt x="106679" y="0"/>
                  </a:lnTo>
                  <a:close/>
                </a:path>
              </a:pathLst>
            </a:custGeom>
            <a:solidFill>
              <a:srgbClr val="FFFFFF"/>
            </a:solidFill>
          </p:spPr>
          <p:txBody>
            <a:bodyPr wrap="square" lIns="0" tIns="0" rIns="0" bIns="0" rtlCol="0"/>
            <a:lstStyle/>
            <a:p>
              <a:endParaRPr/>
            </a:p>
          </p:txBody>
        </p:sp>
        <p:sp>
          <p:nvSpPr>
            <p:cNvPr id="39" name="object 39"/>
            <p:cNvSpPr/>
            <p:nvPr/>
          </p:nvSpPr>
          <p:spPr>
            <a:xfrm>
              <a:off x="3115363" y="4989640"/>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40" name="object 40"/>
            <p:cNvSpPr/>
            <p:nvPr/>
          </p:nvSpPr>
          <p:spPr>
            <a:xfrm>
              <a:off x="3008683" y="6160791"/>
              <a:ext cx="213360" cy="213360"/>
            </a:xfrm>
            <a:custGeom>
              <a:avLst/>
              <a:gdLst/>
              <a:ahLst/>
              <a:cxnLst/>
              <a:rect l="l" t="t" r="r" b="b"/>
              <a:pathLst>
                <a:path w="213360" h="213360">
                  <a:moveTo>
                    <a:pt x="213359" y="0"/>
                  </a:moveTo>
                  <a:lnTo>
                    <a:pt x="0" y="0"/>
                  </a:lnTo>
                  <a:lnTo>
                    <a:pt x="106680" y="213360"/>
                  </a:lnTo>
                  <a:lnTo>
                    <a:pt x="213359" y="0"/>
                  </a:lnTo>
                  <a:close/>
                </a:path>
              </a:pathLst>
            </a:custGeom>
            <a:solidFill>
              <a:srgbClr val="FFFFFF"/>
            </a:solidFill>
          </p:spPr>
          <p:txBody>
            <a:bodyPr wrap="square" lIns="0" tIns="0" rIns="0" bIns="0" rtlCol="0"/>
            <a:lstStyle/>
            <a:p>
              <a:endParaRPr/>
            </a:p>
          </p:txBody>
        </p:sp>
        <p:sp>
          <p:nvSpPr>
            <p:cNvPr id="41" name="object 41"/>
            <p:cNvSpPr/>
            <p:nvPr/>
          </p:nvSpPr>
          <p:spPr>
            <a:xfrm>
              <a:off x="4454560" y="5961038"/>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2" name="object 42"/>
            <p:cNvSpPr/>
            <p:nvPr/>
          </p:nvSpPr>
          <p:spPr>
            <a:xfrm>
              <a:off x="4347880" y="6200341"/>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sp>
          <p:nvSpPr>
            <p:cNvPr id="43" name="object 43"/>
            <p:cNvSpPr/>
            <p:nvPr/>
          </p:nvSpPr>
          <p:spPr>
            <a:xfrm>
              <a:off x="4454560" y="4953109"/>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44" name="object 44"/>
            <p:cNvSpPr/>
            <p:nvPr/>
          </p:nvSpPr>
          <p:spPr>
            <a:xfrm>
              <a:off x="4347880" y="5192413"/>
              <a:ext cx="213360" cy="213360"/>
            </a:xfrm>
            <a:custGeom>
              <a:avLst/>
              <a:gdLst/>
              <a:ahLst/>
              <a:cxnLst/>
              <a:rect l="l" t="t" r="r" b="b"/>
              <a:pathLst>
                <a:path w="213360" h="213360">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grpSp>
      <p:sp>
        <p:nvSpPr>
          <p:cNvPr id="47" name="object 2">
            <a:extLst>
              <a:ext uri="{FF2B5EF4-FFF2-40B4-BE49-F238E27FC236}">
                <a16:creationId xmlns:a16="http://schemas.microsoft.com/office/drawing/2014/main" xmlns="" id="{E3759692-E935-044C-26A6-812C8FF280D2}"/>
              </a:ext>
            </a:extLst>
          </p:cNvPr>
          <p:cNvSpPr txBox="1">
            <a:spLocks noGrp="1"/>
          </p:cNvSpPr>
          <p:nvPr>
            <p:ph type="title"/>
          </p:nvPr>
        </p:nvSpPr>
        <p:spPr>
          <a:xfrm>
            <a:off x="2908300" y="342900"/>
            <a:ext cx="7176134" cy="1689100"/>
          </a:xfrm>
          <a:prstGeom prst="rect">
            <a:avLst/>
          </a:prstGeom>
        </p:spPr>
        <p:txBody>
          <a:bodyPr vert="horz" wrap="square" lIns="0" tIns="12700" rIns="0" bIns="0" rtlCol="0">
            <a:spAutoFit/>
          </a:bodyPr>
          <a:lstStyle/>
          <a:p>
            <a:pPr algn="ctr">
              <a:lnSpc>
                <a:spcPts val="7930"/>
              </a:lnSpc>
              <a:spcBef>
                <a:spcPts val="100"/>
              </a:spcBef>
            </a:pPr>
            <a:r>
              <a:rPr lang="pt-BR" spc="-5" dirty="0"/>
              <a:t>Estrutura</a:t>
            </a:r>
            <a:endParaRPr dirty="0"/>
          </a:p>
          <a:p>
            <a:pPr marL="15240" algn="ctr">
              <a:lnSpc>
                <a:spcPts val="5170"/>
              </a:lnSpc>
            </a:pPr>
            <a:r>
              <a:rPr sz="4500" b="0" spc="-10" dirty="0">
                <a:latin typeface="Arial MT"/>
                <a:cs typeface="Arial MT"/>
              </a:rPr>
              <a:t>Workflow</a:t>
            </a:r>
            <a:endParaRPr sz="4500" dirty="0">
              <a:latin typeface="Arial MT"/>
              <a:cs typeface="Arial MT"/>
            </a:endParaRP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375495" y="2467535"/>
            <a:ext cx="4260215" cy="758825"/>
          </a:xfrm>
          <a:custGeom>
            <a:avLst/>
            <a:gdLst/>
            <a:ahLst/>
            <a:cxnLst/>
            <a:rect l="l" t="t" r="r" b="b"/>
            <a:pathLst>
              <a:path w="4260215" h="758825">
                <a:moveTo>
                  <a:pt x="3962914" y="0"/>
                </a:moveTo>
                <a:lnTo>
                  <a:pt x="298246" y="0"/>
                </a:lnTo>
                <a:lnTo>
                  <a:pt x="240797" y="227"/>
                </a:lnTo>
                <a:lnTo>
                  <a:pt x="195252" y="1818"/>
                </a:lnTo>
                <a:lnTo>
                  <a:pt x="157308" y="6138"/>
                </a:lnTo>
                <a:lnTo>
                  <a:pt x="87143" y="32092"/>
                </a:lnTo>
                <a:lnTo>
                  <a:pt x="56621" y="56621"/>
                </a:lnTo>
                <a:lnTo>
                  <a:pt x="32092" y="87143"/>
                </a:lnTo>
                <a:lnTo>
                  <a:pt x="14550" y="122660"/>
                </a:lnTo>
                <a:lnTo>
                  <a:pt x="1818" y="195087"/>
                </a:lnTo>
                <a:lnTo>
                  <a:pt x="227" y="240240"/>
                </a:lnTo>
                <a:lnTo>
                  <a:pt x="0" y="296925"/>
                </a:lnTo>
                <a:lnTo>
                  <a:pt x="5" y="461336"/>
                </a:lnTo>
                <a:lnTo>
                  <a:pt x="227" y="517465"/>
                </a:lnTo>
                <a:lnTo>
                  <a:pt x="1818" y="563009"/>
                </a:lnTo>
                <a:lnTo>
                  <a:pt x="6143" y="600974"/>
                </a:lnTo>
                <a:lnTo>
                  <a:pt x="32092" y="671119"/>
                </a:lnTo>
                <a:lnTo>
                  <a:pt x="56621" y="701640"/>
                </a:lnTo>
                <a:lnTo>
                  <a:pt x="87143" y="726170"/>
                </a:lnTo>
                <a:lnTo>
                  <a:pt x="122660" y="743712"/>
                </a:lnTo>
                <a:lnTo>
                  <a:pt x="195087" y="756444"/>
                </a:lnTo>
                <a:lnTo>
                  <a:pt x="240240" y="758036"/>
                </a:lnTo>
                <a:lnTo>
                  <a:pt x="296925" y="758263"/>
                </a:lnTo>
                <a:lnTo>
                  <a:pt x="3961594" y="758263"/>
                </a:lnTo>
                <a:lnTo>
                  <a:pt x="4019043" y="758036"/>
                </a:lnTo>
                <a:lnTo>
                  <a:pt x="4064587" y="756444"/>
                </a:lnTo>
                <a:lnTo>
                  <a:pt x="4102531" y="752124"/>
                </a:lnTo>
                <a:lnTo>
                  <a:pt x="4172697" y="726170"/>
                </a:lnTo>
                <a:lnTo>
                  <a:pt x="4203218" y="701640"/>
                </a:lnTo>
                <a:lnTo>
                  <a:pt x="4227748" y="671119"/>
                </a:lnTo>
                <a:lnTo>
                  <a:pt x="4245289" y="635601"/>
                </a:lnTo>
                <a:lnTo>
                  <a:pt x="4258022" y="563174"/>
                </a:lnTo>
                <a:lnTo>
                  <a:pt x="4259614" y="518022"/>
                </a:lnTo>
                <a:lnTo>
                  <a:pt x="4259841" y="461336"/>
                </a:lnTo>
                <a:lnTo>
                  <a:pt x="4259836" y="296925"/>
                </a:lnTo>
                <a:lnTo>
                  <a:pt x="4259614" y="240797"/>
                </a:lnTo>
                <a:lnTo>
                  <a:pt x="4258022" y="195252"/>
                </a:lnTo>
                <a:lnTo>
                  <a:pt x="4253697" y="157287"/>
                </a:lnTo>
                <a:lnTo>
                  <a:pt x="4227748" y="87143"/>
                </a:lnTo>
                <a:lnTo>
                  <a:pt x="4203218" y="56621"/>
                </a:lnTo>
                <a:lnTo>
                  <a:pt x="4172697" y="32092"/>
                </a:lnTo>
                <a:lnTo>
                  <a:pt x="4137179" y="14550"/>
                </a:lnTo>
                <a:lnTo>
                  <a:pt x="4064752" y="1818"/>
                </a:lnTo>
                <a:lnTo>
                  <a:pt x="4019600" y="227"/>
                </a:lnTo>
                <a:lnTo>
                  <a:pt x="3962914" y="0"/>
                </a:lnTo>
                <a:close/>
              </a:path>
            </a:pathLst>
          </a:custGeom>
          <a:solidFill>
            <a:srgbClr val="288972"/>
          </a:solidFill>
        </p:spPr>
        <p:txBody>
          <a:bodyPr wrap="square" lIns="0" tIns="0" rIns="0" bIns="0" rtlCol="0"/>
          <a:lstStyle/>
          <a:p>
            <a:endParaRPr/>
          </a:p>
        </p:txBody>
      </p:sp>
      <p:sp>
        <p:nvSpPr>
          <p:cNvPr id="4" name="object 4"/>
          <p:cNvSpPr txBox="1"/>
          <p:nvPr/>
        </p:nvSpPr>
        <p:spPr>
          <a:xfrm>
            <a:off x="5588000" y="2641600"/>
            <a:ext cx="1844039"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FFFF"/>
                </a:solidFill>
                <a:latin typeface="Arial MT"/>
                <a:cs typeface="Arial MT"/>
              </a:rPr>
              <a:t>Web</a:t>
            </a:r>
            <a:r>
              <a:rPr sz="2400" spc="-55" dirty="0">
                <a:solidFill>
                  <a:srgbClr val="FFFFFF"/>
                </a:solidFill>
                <a:latin typeface="Arial MT"/>
                <a:cs typeface="Arial MT"/>
              </a:rPr>
              <a:t> </a:t>
            </a:r>
            <a:r>
              <a:rPr sz="2400" spc="-10" dirty="0">
                <a:solidFill>
                  <a:srgbClr val="FFFFFF"/>
                </a:solidFill>
                <a:latin typeface="Arial MT"/>
                <a:cs typeface="Arial MT"/>
              </a:rPr>
              <a:t>Browser</a:t>
            </a:r>
            <a:endParaRPr sz="2400">
              <a:latin typeface="Arial MT"/>
              <a:cs typeface="Arial MT"/>
            </a:endParaRPr>
          </a:p>
        </p:txBody>
      </p:sp>
      <p:sp>
        <p:nvSpPr>
          <p:cNvPr id="5" name="object 5"/>
          <p:cNvSpPr/>
          <p:nvPr/>
        </p:nvSpPr>
        <p:spPr>
          <a:xfrm>
            <a:off x="6596695" y="3615140"/>
            <a:ext cx="2041525" cy="641350"/>
          </a:xfrm>
          <a:custGeom>
            <a:avLst/>
            <a:gdLst/>
            <a:ahLst/>
            <a:cxnLst/>
            <a:rect l="l" t="t" r="r" b="b"/>
            <a:pathLst>
              <a:path w="2041525" h="641350">
                <a:moveTo>
                  <a:pt x="1777826" y="0"/>
                </a:moveTo>
                <a:lnTo>
                  <a:pt x="264687" y="0"/>
                </a:lnTo>
                <a:lnTo>
                  <a:pt x="213702" y="201"/>
                </a:lnTo>
                <a:lnTo>
                  <a:pt x="173282"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6" y="639353"/>
                </a:lnTo>
                <a:lnTo>
                  <a:pt x="213207" y="640765"/>
                </a:lnTo>
                <a:lnTo>
                  <a:pt x="263514" y="640967"/>
                </a:lnTo>
                <a:lnTo>
                  <a:pt x="1776655" y="640967"/>
                </a:lnTo>
                <a:lnTo>
                  <a:pt x="1827639" y="640765"/>
                </a:lnTo>
                <a:lnTo>
                  <a:pt x="1868059" y="639353"/>
                </a:lnTo>
                <a:lnTo>
                  <a:pt x="1932482" y="628054"/>
                </a:lnTo>
                <a:lnTo>
                  <a:pt x="1991090" y="590717"/>
                </a:lnTo>
                <a:lnTo>
                  <a:pt x="2028427" y="532109"/>
                </a:lnTo>
                <a:lnTo>
                  <a:pt x="2039731" y="467684"/>
                </a:lnTo>
                <a:lnTo>
                  <a:pt x="2041139" y="427759"/>
                </a:lnTo>
                <a:lnTo>
                  <a:pt x="2041340" y="377452"/>
                </a:lnTo>
                <a:lnTo>
                  <a:pt x="2041336" y="263516"/>
                </a:lnTo>
                <a:lnTo>
                  <a:pt x="2041139" y="213702"/>
                </a:lnTo>
                <a:lnTo>
                  <a:pt x="2039710" y="173136"/>
                </a:lnTo>
                <a:lnTo>
                  <a:pt x="2028427" y="108859"/>
                </a:lnTo>
                <a:lnTo>
                  <a:pt x="1991090" y="50251"/>
                </a:lnTo>
                <a:lnTo>
                  <a:pt x="1932482" y="12913"/>
                </a:lnTo>
                <a:lnTo>
                  <a:pt x="1868205" y="1614"/>
                </a:lnTo>
                <a:lnTo>
                  <a:pt x="1828133" y="201"/>
                </a:lnTo>
                <a:lnTo>
                  <a:pt x="1777826" y="0"/>
                </a:lnTo>
                <a:close/>
              </a:path>
            </a:pathLst>
          </a:custGeom>
          <a:solidFill>
            <a:srgbClr val="288972"/>
          </a:solidFill>
        </p:spPr>
        <p:txBody>
          <a:bodyPr wrap="square" lIns="0" tIns="0" rIns="0" bIns="0" rtlCol="0"/>
          <a:lstStyle/>
          <a:p>
            <a:endParaRPr/>
          </a:p>
        </p:txBody>
      </p:sp>
      <p:sp>
        <p:nvSpPr>
          <p:cNvPr id="6" name="object 6"/>
          <p:cNvSpPr txBox="1"/>
          <p:nvPr/>
        </p:nvSpPr>
        <p:spPr>
          <a:xfrm>
            <a:off x="7302500" y="3733800"/>
            <a:ext cx="61849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FFFFF"/>
                </a:solidFill>
                <a:latin typeface="Arial MT"/>
                <a:cs typeface="Arial MT"/>
              </a:rPr>
              <a:t>URL</a:t>
            </a:r>
            <a:endParaRPr sz="2400">
              <a:latin typeface="Arial MT"/>
              <a:cs typeface="Arial MT"/>
            </a:endParaRPr>
          </a:p>
        </p:txBody>
      </p:sp>
      <p:sp>
        <p:nvSpPr>
          <p:cNvPr id="7" name="object 7"/>
          <p:cNvSpPr/>
          <p:nvPr/>
        </p:nvSpPr>
        <p:spPr>
          <a:xfrm>
            <a:off x="4356950" y="3615140"/>
            <a:ext cx="2041525" cy="641350"/>
          </a:xfrm>
          <a:custGeom>
            <a:avLst/>
            <a:gdLst/>
            <a:ahLst/>
            <a:cxnLst/>
            <a:rect l="l" t="t" r="r" b="b"/>
            <a:pathLst>
              <a:path w="2041525" h="641350">
                <a:moveTo>
                  <a:pt x="1777826" y="0"/>
                </a:moveTo>
                <a:lnTo>
                  <a:pt x="264685" y="0"/>
                </a:lnTo>
                <a:lnTo>
                  <a:pt x="213701" y="201"/>
                </a:lnTo>
                <a:lnTo>
                  <a:pt x="173281" y="1614"/>
                </a:lnTo>
                <a:lnTo>
                  <a:pt x="108858" y="12913"/>
                </a:lnTo>
                <a:lnTo>
                  <a:pt x="50250" y="50251"/>
                </a:lnTo>
                <a:lnTo>
                  <a:pt x="12913" y="108859"/>
                </a:lnTo>
                <a:lnTo>
                  <a:pt x="1609" y="173282"/>
                </a:lnTo>
                <a:lnTo>
                  <a:pt x="201" y="213208"/>
                </a:lnTo>
                <a:lnTo>
                  <a:pt x="0" y="263516"/>
                </a:lnTo>
                <a:lnTo>
                  <a:pt x="4" y="377452"/>
                </a:lnTo>
                <a:lnTo>
                  <a:pt x="201" y="427265"/>
                </a:lnTo>
                <a:lnTo>
                  <a:pt x="1630" y="467831"/>
                </a:lnTo>
                <a:lnTo>
                  <a:pt x="12913" y="532109"/>
                </a:lnTo>
                <a:lnTo>
                  <a:pt x="50250" y="590717"/>
                </a:lnTo>
                <a:lnTo>
                  <a:pt x="108858" y="628054"/>
                </a:lnTo>
                <a:lnTo>
                  <a:pt x="173135" y="639353"/>
                </a:lnTo>
                <a:lnTo>
                  <a:pt x="213207" y="640765"/>
                </a:lnTo>
                <a:lnTo>
                  <a:pt x="263514" y="640967"/>
                </a:lnTo>
                <a:lnTo>
                  <a:pt x="1776653" y="640967"/>
                </a:lnTo>
                <a:lnTo>
                  <a:pt x="1827638" y="640765"/>
                </a:lnTo>
                <a:lnTo>
                  <a:pt x="1868058" y="639353"/>
                </a:lnTo>
                <a:lnTo>
                  <a:pt x="1932482" y="628054"/>
                </a:lnTo>
                <a:lnTo>
                  <a:pt x="1991090" y="590717"/>
                </a:lnTo>
                <a:lnTo>
                  <a:pt x="2028427" y="532109"/>
                </a:lnTo>
                <a:lnTo>
                  <a:pt x="2039731" y="467684"/>
                </a:lnTo>
                <a:lnTo>
                  <a:pt x="2041139" y="427759"/>
                </a:lnTo>
                <a:lnTo>
                  <a:pt x="2041340" y="377452"/>
                </a:lnTo>
                <a:lnTo>
                  <a:pt x="2041336" y="263516"/>
                </a:lnTo>
                <a:lnTo>
                  <a:pt x="2041139" y="213702"/>
                </a:lnTo>
                <a:lnTo>
                  <a:pt x="2039710" y="173136"/>
                </a:lnTo>
                <a:lnTo>
                  <a:pt x="2028427" y="108859"/>
                </a:lnTo>
                <a:lnTo>
                  <a:pt x="1991090" y="50251"/>
                </a:lnTo>
                <a:lnTo>
                  <a:pt x="1932482" y="12913"/>
                </a:lnTo>
                <a:lnTo>
                  <a:pt x="1868204" y="1614"/>
                </a:lnTo>
                <a:lnTo>
                  <a:pt x="1828132" y="201"/>
                </a:lnTo>
                <a:lnTo>
                  <a:pt x="1777826" y="0"/>
                </a:lnTo>
                <a:close/>
              </a:path>
            </a:pathLst>
          </a:custGeom>
          <a:solidFill>
            <a:srgbClr val="288972"/>
          </a:solidFill>
        </p:spPr>
        <p:txBody>
          <a:bodyPr wrap="square" lIns="0" tIns="0" rIns="0" bIns="0" rtlCol="0"/>
          <a:lstStyle/>
          <a:p>
            <a:endParaRPr/>
          </a:p>
        </p:txBody>
      </p:sp>
      <p:sp>
        <p:nvSpPr>
          <p:cNvPr id="8" name="object 8"/>
          <p:cNvSpPr txBox="1"/>
          <p:nvPr/>
        </p:nvSpPr>
        <p:spPr>
          <a:xfrm>
            <a:off x="4749800" y="3733800"/>
            <a:ext cx="1262380" cy="391160"/>
          </a:xfrm>
          <a:prstGeom prst="rect">
            <a:avLst/>
          </a:prstGeom>
        </p:spPr>
        <p:txBody>
          <a:bodyPr vert="horz" wrap="square" lIns="0" tIns="12700" rIns="0" bIns="0" rtlCol="0">
            <a:spAutoFit/>
          </a:bodyPr>
          <a:lstStyle/>
          <a:p>
            <a:pPr marL="12700">
              <a:lnSpc>
                <a:spcPct val="100000"/>
              </a:lnSpc>
              <a:spcBef>
                <a:spcPts val="100"/>
              </a:spcBef>
            </a:pPr>
            <a:r>
              <a:rPr sz="2400" spc="-405" dirty="0">
                <a:solidFill>
                  <a:srgbClr val="FFFFFF"/>
                </a:solidFill>
                <a:latin typeface="Arial MT"/>
                <a:cs typeface="Arial MT"/>
              </a:rPr>
              <a:t>T</a:t>
            </a:r>
            <a:r>
              <a:rPr sz="2400" spc="15" dirty="0">
                <a:solidFill>
                  <a:srgbClr val="FFFFFF"/>
                </a:solidFill>
                <a:latin typeface="Arial MT"/>
                <a:cs typeface="Arial MT"/>
              </a:rPr>
              <a:t>emplate</a:t>
            </a:r>
            <a:endParaRPr sz="2400">
              <a:latin typeface="Arial MT"/>
              <a:cs typeface="Arial MT"/>
            </a:endParaRPr>
          </a:p>
        </p:txBody>
      </p:sp>
      <p:sp>
        <p:nvSpPr>
          <p:cNvPr id="9" name="object 9"/>
          <p:cNvSpPr/>
          <p:nvPr/>
        </p:nvSpPr>
        <p:spPr>
          <a:xfrm>
            <a:off x="4372470" y="4645456"/>
            <a:ext cx="4265930" cy="4498975"/>
          </a:xfrm>
          <a:custGeom>
            <a:avLst/>
            <a:gdLst/>
            <a:ahLst/>
            <a:cxnLst/>
            <a:rect l="l" t="t" r="r" b="b"/>
            <a:pathLst>
              <a:path w="4265930" h="4498975">
                <a:moveTo>
                  <a:pt x="4248239" y="3270897"/>
                </a:moveTo>
                <a:lnTo>
                  <a:pt x="4248226" y="3156966"/>
                </a:lnTo>
                <a:lnTo>
                  <a:pt x="4248035" y="3107156"/>
                </a:lnTo>
                <a:lnTo>
                  <a:pt x="4246600" y="3066592"/>
                </a:lnTo>
                <a:lnTo>
                  <a:pt x="4235323" y="3002305"/>
                </a:lnTo>
                <a:lnTo>
                  <a:pt x="4197985" y="2943707"/>
                </a:lnTo>
                <a:lnTo>
                  <a:pt x="4139374" y="2906369"/>
                </a:lnTo>
                <a:lnTo>
                  <a:pt x="4075099" y="2895066"/>
                </a:lnTo>
                <a:lnTo>
                  <a:pt x="4035018" y="2893657"/>
                </a:lnTo>
                <a:lnTo>
                  <a:pt x="3984714" y="2893453"/>
                </a:lnTo>
                <a:lnTo>
                  <a:pt x="2960725" y="2893453"/>
                </a:lnTo>
                <a:lnTo>
                  <a:pt x="2909747" y="2893657"/>
                </a:lnTo>
                <a:lnTo>
                  <a:pt x="2869323" y="2895066"/>
                </a:lnTo>
                <a:lnTo>
                  <a:pt x="2804896" y="2906369"/>
                </a:lnTo>
                <a:lnTo>
                  <a:pt x="2746286" y="2943707"/>
                </a:lnTo>
                <a:lnTo>
                  <a:pt x="2708960" y="3002305"/>
                </a:lnTo>
                <a:lnTo>
                  <a:pt x="2697645" y="3066732"/>
                </a:lnTo>
                <a:lnTo>
                  <a:pt x="2696248" y="3106661"/>
                </a:lnTo>
                <a:lnTo>
                  <a:pt x="2696045" y="3156966"/>
                </a:lnTo>
                <a:lnTo>
                  <a:pt x="2696045" y="3270897"/>
                </a:lnTo>
                <a:lnTo>
                  <a:pt x="2696248" y="3320719"/>
                </a:lnTo>
                <a:lnTo>
                  <a:pt x="2697670" y="3361283"/>
                </a:lnTo>
                <a:lnTo>
                  <a:pt x="2708960" y="3425558"/>
                </a:lnTo>
                <a:lnTo>
                  <a:pt x="2746286" y="3484168"/>
                </a:lnTo>
                <a:lnTo>
                  <a:pt x="2804896" y="3521506"/>
                </a:lnTo>
                <a:lnTo>
                  <a:pt x="2869171" y="3532809"/>
                </a:lnTo>
                <a:lnTo>
                  <a:pt x="2909252" y="3534219"/>
                </a:lnTo>
                <a:lnTo>
                  <a:pt x="2959557" y="3534422"/>
                </a:lnTo>
                <a:lnTo>
                  <a:pt x="3983545" y="3534422"/>
                </a:lnTo>
                <a:lnTo>
                  <a:pt x="4034536" y="3534219"/>
                </a:lnTo>
                <a:lnTo>
                  <a:pt x="4074947" y="3532809"/>
                </a:lnTo>
                <a:lnTo>
                  <a:pt x="4139374" y="3521506"/>
                </a:lnTo>
                <a:lnTo>
                  <a:pt x="4197985" y="3484168"/>
                </a:lnTo>
                <a:lnTo>
                  <a:pt x="4235323" y="3425558"/>
                </a:lnTo>
                <a:lnTo>
                  <a:pt x="4246626" y="3361131"/>
                </a:lnTo>
                <a:lnTo>
                  <a:pt x="4248035" y="3321215"/>
                </a:lnTo>
                <a:lnTo>
                  <a:pt x="4248239" y="3270897"/>
                </a:lnTo>
                <a:close/>
              </a:path>
              <a:path w="4265930" h="4498975">
                <a:moveTo>
                  <a:pt x="4259846" y="4205249"/>
                </a:moveTo>
                <a:lnTo>
                  <a:pt x="4259834" y="4151579"/>
                </a:lnTo>
                <a:lnTo>
                  <a:pt x="4259618" y="4096067"/>
                </a:lnTo>
                <a:lnTo>
                  <a:pt x="4258043" y="4051033"/>
                </a:lnTo>
                <a:lnTo>
                  <a:pt x="4245457" y="3979240"/>
                </a:lnTo>
                <a:lnTo>
                  <a:pt x="4228109" y="3944112"/>
                </a:lnTo>
                <a:lnTo>
                  <a:pt x="4203852" y="3913936"/>
                </a:lnTo>
                <a:lnTo>
                  <a:pt x="4173664" y="3889667"/>
                </a:lnTo>
                <a:lnTo>
                  <a:pt x="4138536" y="3872319"/>
                </a:lnTo>
                <a:lnTo>
                  <a:pt x="4066908" y="3859733"/>
                </a:lnTo>
                <a:lnTo>
                  <a:pt x="4022255" y="3858158"/>
                </a:lnTo>
                <a:lnTo>
                  <a:pt x="3966197" y="3857929"/>
                </a:lnTo>
                <a:lnTo>
                  <a:pt x="294957" y="3857929"/>
                </a:lnTo>
                <a:lnTo>
                  <a:pt x="238137" y="3858158"/>
                </a:lnTo>
                <a:lnTo>
                  <a:pt x="193103" y="3859733"/>
                </a:lnTo>
                <a:lnTo>
                  <a:pt x="121310" y="3872319"/>
                </a:lnTo>
                <a:lnTo>
                  <a:pt x="86182" y="3889667"/>
                </a:lnTo>
                <a:lnTo>
                  <a:pt x="55994" y="3913936"/>
                </a:lnTo>
                <a:lnTo>
                  <a:pt x="31737" y="3944112"/>
                </a:lnTo>
                <a:lnTo>
                  <a:pt x="14389" y="3979240"/>
                </a:lnTo>
                <a:lnTo>
                  <a:pt x="1803" y="4050868"/>
                </a:lnTo>
                <a:lnTo>
                  <a:pt x="228" y="4095521"/>
                </a:lnTo>
                <a:lnTo>
                  <a:pt x="0" y="4151579"/>
                </a:lnTo>
                <a:lnTo>
                  <a:pt x="12" y="4205249"/>
                </a:lnTo>
                <a:lnTo>
                  <a:pt x="228" y="4260761"/>
                </a:lnTo>
                <a:lnTo>
                  <a:pt x="1803" y="4305808"/>
                </a:lnTo>
                <a:lnTo>
                  <a:pt x="14389" y="4377588"/>
                </a:lnTo>
                <a:lnTo>
                  <a:pt x="31737" y="4412716"/>
                </a:lnTo>
                <a:lnTo>
                  <a:pt x="55994" y="4442904"/>
                </a:lnTo>
                <a:lnTo>
                  <a:pt x="86182" y="4467161"/>
                </a:lnTo>
                <a:lnTo>
                  <a:pt x="121310" y="4484509"/>
                </a:lnTo>
                <a:lnTo>
                  <a:pt x="192938" y="4497108"/>
                </a:lnTo>
                <a:lnTo>
                  <a:pt x="237591" y="4498670"/>
                </a:lnTo>
                <a:lnTo>
                  <a:pt x="293649" y="4498899"/>
                </a:lnTo>
                <a:lnTo>
                  <a:pt x="3964889" y="4498899"/>
                </a:lnTo>
                <a:lnTo>
                  <a:pt x="4021709" y="4498670"/>
                </a:lnTo>
                <a:lnTo>
                  <a:pt x="4066743" y="4497108"/>
                </a:lnTo>
                <a:lnTo>
                  <a:pt x="4138536" y="4484509"/>
                </a:lnTo>
                <a:lnTo>
                  <a:pt x="4173664" y="4467161"/>
                </a:lnTo>
                <a:lnTo>
                  <a:pt x="4203852" y="4442904"/>
                </a:lnTo>
                <a:lnTo>
                  <a:pt x="4228109" y="4412716"/>
                </a:lnTo>
                <a:lnTo>
                  <a:pt x="4245457" y="4377588"/>
                </a:lnTo>
                <a:lnTo>
                  <a:pt x="4258043" y="4305973"/>
                </a:lnTo>
                <a:lnTo>
                  <a:pt x="4259618" y="4261307"/>
                </a:lnTo>
                <a:lnTo>
                  <a:pt x="4259846" y="4205249"/>
                </a:lnTo>
                <a:close/>
              </a:path>
              <a:path w="4265930" h="4498975">
                <a:moveTo>
                  <a:pt x="4262856" y="2222614"/>
                </a:moveTo>
                <a:lnTo>
                  <a:pt x="4262640" y="2167102"/>
                </a:lnTo>
                <a:lnTo>
                  <a:pt x="4261066" y="2122068"/>
                </a:lnTo>
                <a:lnTo>
                  <a:pt x="4248467" y="2050275"/>
                </a:lnTo>
                <a:lnTo>
                  <a:pt x="4231119" y="2015147"/>
                </a:lnTo>
                <a:lnTo>
                  <a:pt x="4206862" y="1984959"/>
                </a:lnTo>
                <a:lnTo>
                  <a:pt x="4176674" y="1960702"/>
                </a:lnTo>
                <a:lnTo>
                  <a:pt x="4141559" y="1943354"/>
                </a:lnTo>
                <a:lnTo>
                  <a:pt x="4069931" y="1930768"/>
                </a:lnTo>
                <a:lnTo>
                  <a:pt x="4025277" y="1929193"/>
                </a:lnTo>
                <a:lnTo>
                  <a:pt x="3969207" y="1928964"/>
                </a:lnTo>
                <a:lnTo>
                  <a:pt x="297967" y="1928964"/>
                </a:lnTo>
                <a:lnTo>
                  <a:pt x="241160" y="1929193"/>
                </a:lnTo>
                <a:lnTo>
                  <a:pt x="196113" y="1930768"/>
                </a:lnTo>
                <a:lnTo>
                  <a:pt x="124320" y="1943354"/>
                </a:lnTo>
                <a:lnTo>
                  <a:pt x="89204" y="1960702"/>
                </a:lnTo>
                <a:lnTo>
                  <a:pt x="59016" y="1984959"/>
                </a:lnTo>
                <a:lnTo>
                  <a:pt x="34759" y="2015147"/>
                </a:lnTo>
                <a:lnTo>
                  <a:pt x="17411" y="2050275"/>
                </a:lnTo>
                <a:lnTo>
                  <a:pt x="4813" y="2121903"/>
                </a:lnTo>
                <a:lnTo>
                  <a:pt x="3238" y="2166556"/>
                </a:lnTo>
                <a:lnTo>
                  <a:pt x="3022" y="2222614"/>
                </a:lnTo>
                <a:lnTo>
                  <a:pt x="3022" y="2276284"/>
                </a:lnTo>
                <a:lnTo>
                  <a:pt x="3238" y="2331796"/>
                </a:lnTo>
                <a:lnTo>
                  <a:pt x="4813" y="2376843"/>
                </a:lnTo>
                <a:lnTo>
                  <a:pt x="17411" y="2448623"/>
                </a:lnTo>
                <a:lnTo>
                  <a:pt x="34759" y="2483751"/>
                </a:lnTo>
                <a:lnTo>
                  <a:pt x="59016" y="2513939"/>
                </a:lnTo>
                <a:lnTo>
                  <a:pt x="89204" y="2538196"/>
                </a:lnTo>
                <a:lnTo>
                  <a:pt x="124320" y="2555544"/>
                </a:lnTo>
                <a:lnTo>
                  <a:pt x="195948" y="2568130"/>
                </a:lnTo>
                <a:lnTo>
                  <a:pt x="240601" y="2569705"/>
                </a:lnTo>
                <a:lnTo>
                  <a:pt x="296672" y="2569934"/>
                </a:lnTo>
                <a:lnTo>
                  <a:pt x="3967911" y="2569934"/>
                </a:lnTo>
                <a:lnTo>
                  <a:pt x="4024719" y="2569705"/>
                </a:lnTo>
                <a:lnTo>
                  <a:pt x="4069765" y="2568130"/>
                </a:lnTo>
                <a:lnTo>
                  <a:pt x="4141559" y="2555544"/>
                </a:lnTo>
                <a:lnTo>
                  <a:pt x="4176674" y="2538196"/>
                </a:lnTo>
                <a:lnTo>
                  <a:pt x="4206862" y="2513939"/>
                </a:lnTo>
                <a:lnTo>
                  <a:pt x="4231119" y="2483751"/>
                </a:lnTo>
                <a:lnTo>
                  <a:pt x="4248467" y="2448623"/>
                </a:lnTo>
                <a:lnTo>
                  <a:pt x="4261066" y="2376995"/>
                </a:lnTo>
                <a:lnTo>
                  <a:pt x="4262640" y="2332342"/>
                </a:lnTo>
                <a:lnTo>
                  <a:pt x="4262856" y="2276284"/>
                </a:lnTo>
                <a:lnTo>
                  <a:pt x="4262856" y="2222614"/>
                </a:lnTo>
                <a:close/>
              </a:path>
              <a:path w="4265930" h="4498975">
                <a:moveTo>
                  <a:pt x="4262856" y="293649"/>
                </a:moveTo>
                <a:lnTo>
                  <a:pt x="4262640" y="238137"/>
                </a:lnTo>
                <a:lnTo>
                  <a:pt x="4261066" y="193103"/>
                </a:lnTo>
                <a:lnTo>
                  <a:pt x="4248467" y="121310"/>
                </a:lnTo>
                <a:lnTo>
                  <a:pt x="4231119" y="86182"/>
                </a:lnTo>
                <a:lnTo>
                  <a:pt x="4206862" y="55994"/>
                </a:lnTo>
                <a:lnTo>
                  <a:pt x="4176674" y="31737"/>
                </a:lnTo>
                <a:lnTo>
                  <a:pt x="4141559" y="14389"/>
                </a:lnTo>
                <a:lnTo>
                  <a:pt x="4069931" y="1803"/>
                </a:lnTo>
                <a:lnTo>
                  <a:pt x="4025277" y="228"/>
                </a:lnTo>
                <a:lnTo>
                  <a:pt x="3969207" y="0"/>
                </a:lnTo>
                <a:lnTo>
                  <a:pt x="297967" y="0"/>
                </a:lnTo>
                <a:lnTo>
                  <a:pt x="241160" y="228"/>
                </a:lnTo>
                <a:lnTo>
                  <a:pt x="196113" y="1803"/>
                </a:lnTo>
                <a:lnTo>
                  <a:pt x="124320" y="14389"/>
                </a:lnTo>
                <a:lnTo>
                  <a:pt x="89204" y="31737"/>
                </a:lnTo>
                <a:lnTo>
                  <a:pt x="59016" y="55994"/>
                </a:lnTo>
                <a:lnTo>
                  <a:pt x="34759" y="86182"/>
                </a:lnTo>
                <a:lnTo>
                  <a:pt x="17411" y="121310"/>
                </a:lnTo>
                <a:lnTo>
                  <a:pt x="4813" y="192938"/>
                </a:lnTo>
                <a:lnTo>
                  <a:pt x="3238" y="237591"/>
                </a:lnTo>
                <a:lnTo>
                  <a:pt x="3022" y="293649"/>
                </a:lnTo>
                <a:lnTo>
                  <a:pt x="3022" y="347319"/>
                </a:lnTo>
                <a:lnTo>
                  <a:pt x="3238" y="402831"/>
                </a:lnTo>
                <a:lnTo>
                  <a:pt x="4813" y="447865"/>
                </a:lnTo>
                <a:lnTo>
                  <a:pt x="17411" y="519658"/>
                </a:lnTo>
                <a:lnTo>
                  <a:pt x="34759" y="554786"/>
                </a:lnTo>
                <a:lnTo>
                  <a:pt x="59016" y="584974"/>
                </a:lnTo>
                <a:lnTo>
                  <a:pt x="89204" y="609231"/>
                </a:lnTo>
                <a:lnTo>
                  <a:pt x="124320" y="626579"/>
                </a:lnTo>
                <a:lnTo>
                  <a:pt x="195948" y="639165"/>
                </a:lnTo>
                <a:lnTo>
                  <a:pt x="240601" y="640740"/>
                </a:lnTo>
                <a:lnTo>
                  <a:pt x="296672" y="640969"/>
                </a:lnTo>
                <a:lnTo>
                  <a:pt x="3967911" y="640969"/>
                </a:lnTo>
                <a:lnTo>
                  <a:pt x="4024719" y="640740"/>
                </a:lnTo>
                <a:lnTo>
                  <a:pt x="4069765" y="639165"/>
                </a:lnTo>
                <a:lnTo>
                  <a:pt x="4141559" y="626579"/>
                </a:lnTo>
                <a:lnTo>
                  <a:pt x="4176674" y="609231"/>
                </a:lnTo>
                <a:lnTo>
                  <a:pt x="4206862" y="584974"/>
                </a:lnTo>
                <a:lnTo>
                  <a:pt x="4231119" y="554786"/>
                </a:lnTo>
                <a:lnTo>
                  <a:pt x="4248467" y="519658"/>
                </a:lnTo>
                <a:lnTo>
                  <a:pt x="4261066" y="448030"/>
                </a:lnTo>
                <a:lnTo>
                  <a:pt x="4262640" y="403377"/>
                </a:lnTo>
                <a:lnTo>
                  <a:pt x="4262856" y="347319"/>
                </a:lnTo>
                <a:lnTo>
                  <a:pt x="4262856" y="293649"/>
                </a:lnTo>
                <a:close/>
              </a:path>
              <a:path w="4265930" h="4498975">
                <a:moveTo>
                  <a:pt x="4265561" y="1341932"/>
                </a:moveTo>
                <a:lnTo>
                  <a:pt x="4265549" y="1228001"/>
                </a:lnTo>
                <a:lnTo>
                  <a:pt x="4265358" y="1178191"/>
                </a:lnTo>
                <a:lnTo>
                  <a:pt x="4263923" y="1137615"/>
                </a:lnTo>
                <a:lnTo>
                  <a:pt x="4252646" y="1073340"/>
                </a:lnTo>
                <a:lnTo>
                  <a:pt x="4215308" y="1014730"/>
                </a:lnTo>
                <a:lnTo>
                  <a:pt x="4156697" y="977392"/>
                </a:lnTo>
                <a:lnTo>
                  <a:pt x="4092422" y="966101"/>
                </a:lnTo>
                <a:lnTo>
                  <a:pt x="4052354" y="964679"/>
                </a:lnTo>
                <a:lnTo>
                  <a:pt x="4002049" y="964488"/>
                </a:lnTo>
                <a:lnTo>
                  <a:pt x="2943402" y="964488"/>
                </a:lnTo>
                <a:lnTo>
                  <a:pt x="2892412" y="964679"/>
                </a:lnTo>
                <a:lnTo>
                  <a:pt x="2852001" y="966101"/>
                </a:lnTo>
                <a:lnTo>
                  <a:pt x="2787573" y="977392"/>
                </a:lnTo>
                <a:lnTo>
                  <a:pt x="2728963" y="1014730"/>
                </a:lnTo>
                <a:lnTo>
                  <a:pt x="2691625" y="1073340"/>
                </a:lnTo>
                <a:lnTo>
                  <a:pt x="2680322" y="1137767"/>
                </a:lnTo>
                <a:lnTo>
                  <a:pt x="2678912" y="1177696"/>
                </a:lnTo>
                <a:lnTo>
                  <a:pt x="2678709" y="1228001"/>
                </a:lnTo>
                <a:lnTo>
                  <a:pt x="2678722" y="1341932"/>
                </a:lnTo>
                <a:lnTo>
                  <a:pt x="2678912" y="1391754"/>
                </a:lnTo>
                <a:lnTo>
                  <a:pt x="2680347" y="1432318"/>
                </a:lnTo>
                <a:lnTo>
                  <a:pt x="2691625" y="1496593"/>
                </a:lnTo>
                <a:lnTo>
                  <a:pt x="2728963" y="1555203"/>
                </a:lnTo>
                <a:lnTo>
                  <a:pt x="2787573" y="1592541"/>
                </a:lnTo>
                <a:lnTo>
                  <a:pt x="2851848" y="1603832"/>
                </a:lnTo>
                <a:lnTo>
                  <a:pt x="2891917" y="1605254"/>
                </a:lnTo>
                <a:lnTo>
                  <a:pt x="2942234" y="1605445"/>
                </a:lnTo>
                <a:lnTo>
                  <a:pt x="4000868" y="1605445"/>
                </a:lnTo>
                <a:lnTo>
                  <a:pt x="4051858" y="1605254"/>
                </a:lnTo>
                <a:lnTo>
                  <a:pt x="4092270" y="1603832"/>
                </a:lnTo>
                <a:lnTo>
                  <a:pt x="4156697" y="1592541"/>
                </a:lnTo>
                <a:lnTo>
                  <a:pt x="4215308" y="1555203"/>
                </a:lnTo>
                <a:lnTo>
                  <a:pt x="4252646" y="1496593"/>
                </a:lnTo>
                <a:lnTo>
                  <a:pt x="4263949" y="1432166"/>
                </a:lnTo>
                <a:lnTo>
                  <a:pt x="4265358" y="1392237"/>
                </a:lnTo>
                <a:lnTo>
                  <a:pt x="4265561" y="1341932"/>
                </a:lnTo>
                <a:close/>
              </a:path>
            </a:pathLst>
          </a:custGeom>
          <a:solidFill>
            <a:srgbClr val="288972"/>
          </a:solidFill>
        </p:spPr>
        <p:txBody>
          <a:bodyPr wrap="square" lIns="0" tIns="0" rIns="0" bIns="0" rtlCol="0"/>
          <a:lstStyle/>
          <a:p>
            <a:endParaRPr/>
          </a:p>
        </p:txBody>
      </p:sp>
      <p:sp>
        <p:nvSpPr>
          <p:cNvPr id="10" name="object 10"/>
          <p:cNvSpPr txBox="1"/>
          <p:nvPr/>
        </p:nvSpPr>
        <p:spPr>
          <a:xfrm>
            <a:off x="5829300" y="4762500"/>
            <a:ext cx="2468245" cy="4251960"/>
          </a:xfrm>
          <a:prstGeom prst="rect">
            <a:avLst/>
          </a:prstGeom>
        </p:spPr>
        <p:txBody>
          <a:bodyPr vert="horz" wrap="square" lIns="0" tIns="12700" rIns="0" bIns="0" rtlCol="0">
            <a:spAutoFit/>
          </a:bodyPr>
          <a:lstStyle/>
          <a:p>
            <a:pPr marR="1111250" algn="ctr">
              <a:lnSpc>
                <a:spcPct val="100000"/>
              </a:lnSpc>
              <a:spcBef>
                <a:spcPts val="100"/>
              </a:spcBef>
            </a:pPr>
            <a:r>
              <a:rPr sz="2400" spc="-50" dirty="0">
                <a:solidFill>
                  <a:srgbClr val="FFFFFF"/>
                </a:solidFill>
                <a:latin typeface="Arial MT"/>
                <a:cs typeface="Arial MT"/>
              </a:rPr>
              <a:t>View</a:t>
            </a:r>
            <a:endParaRPr sz="2400" dirty="0">
              <a:latin typeface="Arial MT"/>
              <a:cs typeface="Arial MT"/>
            </a:endParaRPr>
          </a:p>
          <a:p>
            <a:pPr>
              <a:lnSpc>
                <a:spcPct val="100000"/>
              </a:lnSpc>
            </a:pPr>
            <a:endParaRPr sz="2400" dirty="0">
              <a:latin typeface="Arial MT"/>
              <a:cs typeface="Arial MT"/>
            </a:endParaRPr>
          </a:p>
          <a:p>
            <a:pPr marL="1663700">
              <a:lnSpc>
                <a:spcPct val="100000"/>
              </a:lnSpc>
              <a:spcBef>
                <a:spcPts val="1960"/>
              </a:spcBef>
            </a:pPr>
            <a:r>
              <a:rPr sz="2400" spc="-25" dirty="0">
                <a:solidFill>
                  <a:srgbClr val="FFFFFF"/>
                </a:solidFill>
                <a:latin typeface="Arial MT"/>
                <a:cs typeface="Arial MT"/>
              </a:rPr>
              <a:t>Form</a:t>
            </a:r>
            <a:endParaRPr sz="2400" dirty="0">
              <a:latin typeface="Arial MT"/>
              <a:cs typeface="Arial MT"/>
            </a:endParaRPr>
          </a:p>
          <a:p>
            <a:pPr>
              <a:lnSpc>
                <a:spcPct val="100000"/>
              </a:lnSpc>
            </a:pPr>
            <a:endParaRPr sz="2400" dirty="0">
              <a:latin typeface="Arial MT"/>
              <a:cs typeface="Arial MT"/>
            </a:endParaRPr>
          </a:p>
          <a:p>
            <a:pPr marR="1105535" algn="ctr">
              <a:lnSpc>
                <a:spcPct val="100000"/>
              </a:lnSpc>
              <a:spcBef>
                <a:spcPts val="1960"/>
              </a:spcBef>
            </a:pPr>
            <a:r>
              <a:rPr sz="2400" spc="25" dirty="0">
                <a:solidFill>
                  <a:srgbClr val="FFFFFF"/>
                </a:solidFill>
                <a:latin typeface="Arial MT"/>
                <a:cs typeface="Arial MT"/>
              </a:rPr>
              <a:t>Model</a:t>
            </a:r>
            <a:endParaRPr sz="2400" dirty="0">
              <a:latin typeface="Arial MT"/>
              <a:cs typeface="Arial MT"/>
            </a:endParaRPr>
          </a:p>
          <a:p>
            <a:pPr>
              <a:lnSpc>
                <a:spcPct val="100000"/>
              </a:lnSpc>
            </a:pPr>
            <a:endParaRPr sz="2400" dirty="0">
              <a:latin typeface="Arial MT"/>
              <a:cs typeface="Arial MT"/>
            </a:endParaRPr>
          </a:p>
          <a:p>
            <a:pPr marL="1574800">
              <a:lnSpc>
                <a:spcPct val="100000"/>
              </a:lnSpc>
              <a:spcBef>
                <a:spcPts val="1960"/>
              </a:spcBef>
            </a:pPr>
            <a:r>
              <a:rPr sz="2400" spc="25" dirty="0">
                <a:solidFill>
                  <a:srgbClr val="FFFFFF"/>
                </a:solidFill>
                <a:latin typeface="Arial MT"/>
                <a:cs typeface="Arial MT"/>
              </a:rPr>
              <a:t>Admin</a:t>
            </a:r>
            <a:endParaRPr sz="2400" dirty="0">
              <a:latin typeface="Arial MT"/>
              <a:cs typeface="Arial MT"/>
            </a:endParaRPr>
          </a:p>
          <a:p>
            <a:pPr>
              <a:lnSpc>
                <a:spcPct val="100000"/>
              </a:lnSpc>
            </a:pPr>
            <a:endParaRPr sz="2400" dirty="0">
              <a:latin typeface="Arial MT"/>
              <a:cs typeface="Arial MT"/>
            </a:endParaRPr>
          </a:p>
          <a:p>
            <a:pPr marR="1113155" algn="ctr">
              <a:lnSpc>
                <a:spcPct val="100000"/>
              </a:lnSpc>
              <a:spcBef>
                <a:spcPts val="1960"/>
              </a:spcBef>
            </a:pPr>
            <a:r>
              <a:rPr sz="2400" spc="15" dirty="0">
                <a:solidFill>
                  <a:srgbClr val="FFFFFF"/>
                </a:solidFill>
                <a:latin typeface="Arial MT"/>
                <a:cs typeface="Arial MT"/>
              </a:rPr>
              <a:t>Database</a:t>
            </a:r>
            <a:endParaRPr sz="2400" dirty="0">
              <a:latin typeface="Arial MT"/>
              <a:cs typeface="Arial MT"/>
            </a:endParaRPr>
          </a:p>
        </p:txBody>
      </p:sp>
      <p:grpSp>
        <p:nvGrpSpPr>
          <p:cNvPr id="11" name="object 11"/>
          <p:cNvGrpSpPr/>
          <p:nvPr/>
        </p:nvGrpSpPr>
        <p:grpSpPr>
          <a:xfrm>
            <a:off x="5270940" y="3164638"/>
            <a:ext cx="2680970" cy="5466080"/>
            <a:chOff x="5270940" y="3164638"/>
            <a:chExt cx="2680970" cy="5466080"/>
          </a:xfrm>
        </p:grpSpPr>
        <p:sp>
          <p:nvSpPr>
            <p:cNvPr id="12" name="object 12"/>
            <p:cNvSpPr/>
            <p:nvPr/>
          </p:nvSpPr>
          <p:spPr>
            <a:xfrm>
              <a:off x="5377620" y="3352598"/>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13" name="object 13"/>
            <p:cNvSpPr/>
            <p:nvPr/>
          </p:nvSpPr>
          <p:spPr>
            <a:xfrm>
              <a:off x="5270940" y="3164638"/>
              <a:ext cx="213360" cy="213360"/>
            </a:xfrm>
            <a:custGeom>
              <a:avLst/>
              <a:gdLst/>
              <a:ahLst/>
              <a:cxnLst/>
              <a:rect l="l" t="t" r="r" b="b"/>
              <a:pathLst>
                <a:path w="213360" h="213360">
                  <a:moveTo>
                    <a:pt x="106680" y="0"/>
                  </a:moveTo>
                  <a:lnTo>
                    <a:pt x="0" y="213360"/>
                  </a:lnTo>
                  <a:lnTo>
                    <a:pt x="213360" y="213360"/>
                  </a:lnTo>
                  <a:lnTo>
                    <a:pt x="106680" y="0"/>
                  </a:lnTo>
                  <a:close/>
                </a:path>
              </a:pathLst>
            </a:custGeom>
            <a:solidFill>
              <a:srgbClr val="FFFFFF"/>
            </a:solidFill>
          </p:spPr>
          <p:txBody>
            <a:bodyPr wrap="square" lIns="0" tIns="0" rIns="0" bIns="0" rtlCol="0"/>
            <a:lstStyle/>
            <a:p>
              <a:endParaRPr/>
            </a:p>
          </p:txBody>
        </p:sp>
        <p:sp>
          <p:nvSpPr>
            <p:cNvPr id="14" name="object 14"/>
            <p:cNvSpPr/>
            <p:nvPr/>
          </p:nvSpPr>
          <p:spPr>
            <a:xfrm>
              <a:off x="5377620" y="4383095"/>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15" name="object 15"/>
            <p:cNvSpPr/>
            <p:nvPr/>
          </p:nvSpPr>
          <p:spPr>
            <a:xfrm>
              <a:off x="5270940" y="4195135"/>
              <a:ext cx="213360" cy="213360"/>
            </a:xfrm>
            <a:custGeom>
              <a:avLst/>
              <a:gdLst/>
              <a:ahLst/>
              <a:cxnLst/>
              <a:rect l="l" t="t" r="r" b="b"/>
              <a:pathLst>
                <a:path w="213360" h="213360">
                  <a:moveTo>
                    <a:pt x="106680" y="0"/>
                  </a:moveTo>
                  <a:lnTo>
                    <a:pt x="0" y="213360"/>
                  </a:lnTo>
                  <a:lnTo>
                    <a:pt x="213360" y="213360"/>
                  </a:lnTo>
                  <a:lnTo>
                    <a:pt x="106680" y="0"/>
                  </a:lnTo>
                  <a:close/>
                </a:path>
              </a:pathLst>
            </a:custGeom>
            <a:solidFill>
              <a:srgbClr val="FFFFFF"/>
            </a:solidFill>
          </p:spPr>
          <p:txBody>
            <a:bodyPr wrap="square" lIns="0" tIns="0" rIns="0" bIns="0" rtlCol="0"/>
            <a:lstStyle/>
            <a:p>
              <a:endParaRPr/>
            </a:p>
          </p:txBody>
        </p:sp>
        <p:sp>
          <p:nvSpPr>
            <p:cNvPr id="16" name="object 16"/>
            <p:cNvSpPr/>
            <p:nvPr/>
          </p:nvSpPr>
          <p:spPr>
            <a:xfrm>
              <a:off x="7617366" y="4195135"/>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17" name="object 17"/>
            <p:cNvSpPr/>
            <p:nvPr/>
          </p:nvSpPr>
          <p:spPr>
            <a:xfrm>
              <a:off x="7510685" y="4497939"/>
              <a:ext cx="213360" cy="213360"/>
            </a:xfrm>
            <a:custGeom>
              <a:avLst/>
              <a:gdLst/>
              <a:ahLst/>
              <a:cxnLst/>
              <a:rect l="l" t="t" r="r" b="b"/>
              <a:pathLst>
                <a:path w="213359" h="213360">
                  <a:moveTo>
                    <a:pt x="213359" y="0"/>
                  </a:moveTo>
                  <a:lnTo>
                    <a:pt x="0" y="0"/>
                  </a:lnTo>
                  <a:lnTo>
                    <a:pt x="106679" y="213360"/>
                  </a:lnTo>
                  <a:lnTo>
                    <a:pt x="213359" y="0"/>
                  </a:lnTo>
                  <a:close/>
                </a:path>
              </a:pathLst>
            </a:custGeom>
            <a:solidFill>
              <a:srgbClr val="FFFFFF"/>
            </a:solidFill>
          </p:spPr>
          <p:txBody>
            <a:bodyPr wrap="square" lIns="0" tIns="0" rIns="0" bIns="0" rtlCol="0"/>
            <a:lstStyle/>
            <a:p>
              <a:endParaRPr/>
            </a:p>
          </p:txBody>
        </p:sp>
        <p:sp>
          <p:nvSpPr>
            <p:cNvPr id="18" name="object 18"/>
            <p:cNvSpPr/>
            <p:nvPr/>
          </p:nvSpPr>
          <p:spPr>
            <a:xfrm>
              <a:off x="7617366" y="3164638"/>
              <a:ext cx="0" cy="328295"/>
            </a:xfrm>
            <a:custGeom>
              <a:avLst/>
              <a:gdLst/>
              <a:ahLst/>
              <a:cxnLst/>
              <a:rect l="l" t="t" r="r" b="b"/>
              <a:pathLst>
                <a:path h="328295">
                  <a:moveTo>
                    <a:pt x="0" y="0"/>
                  </a:moveTo>
                  <a:lnTo>
                    <a:pt x="0" y="328204"/>
                  </a:lnTo>
                </a:path>
              </a:pathLst>
            </a:custGeom>
            <a:ln w="50800">
              <a:solidFill>
                <a:srgbClr val="FFFFFF"/>
              </a:solidFill>
            </a:ln>
          </p:spPr>
          <p:txBody>
            <a:bodyPr wrap="square" lIns="0" tIns="0" rIns="0" bIns="0" rtlCol="0"/>
            <a:lstStyle/>
            <a:p>
              <a:endParaRPr/>
            </a:p>
          </p:txBody>
        </p:sp>
        <p:sp>
          <p:nvSpPr>
            <p:cNvPr id="19" name="object 19"/>
            <p:cNvSpPr/>
            <p:nvPr/>
          </p:nvSpPr>
          <p:spPr>
            <a:xfrm>
              <a:off x="7510685" y="3467442"/>
              <a:ext cx="213360" cy="213360"/>
            </a:xfrm>
            <a:custGeom>
              <a:avLst/>
              <a:gdLst/>
              <a:ahLst/>
              <a:cxnLst/>
              <a:rect l="l" t="t" r="r" b="b"/>
              <a:pathLst>
                <a:path w="213359" h="213360">
                  <a:moveTo>
                    <a:pt x="213359" y="0"/>
                  </a:moveTo>
                  <a:lnTo>
                    <a:pt x="0" y="0"/>
                  </a:lnTo>
                  <a:lnTo>
                    <a:pt x="106679" y="213360"/>
                  </a:lnTo>
                  <a:lnTo>
                    <a:pt x="213359" y="0"/>
                  </a:lnTo>
                  <a:close/>
                </a:path>
              </a:pathLst>
            </a:custGeom>
            <a:solidFill>
              <a:srgbClr val="FFFFFF"/>
            </a:solidFill>
          </p:spPr>
          <p:txBody>
            <a:bodyPr wrap="square" lIns="0" tIns="0" rIns="0" bIns="0" rtlCol="0"/>
            <a:lstStyle/>
            <a:p>
              <a:endParaRPr/>
            </a:p>
          </p:txBody>
        </p:sp>
        <p:sp>
          <p:nvSpPr>
            <p:cNvPr id="20" name="object 20"/>
            <p:cNvSpPr/>
            <p:nvPr/>
          </p:nvSpPr>
          <p:spPr>
            <a:xfrm>
              <a:off x="7844613" y="7144461"/>
              <a:ext cx="0" cy="302895"/>
            </a:xfrm>
            <a:custGeom>
              <a:avLst/>
              <a:gdLst/>
              <a:ahLst/>
              <a:cxnLst/>
              <a:rect l="l" t="t" r="r" b="b"/>
              <a:pathLst>
                <a:path h="302895">
                  <a:moveTo>
                    <a:pt x="0" y="0"/>
                  </a:moveTo>
                  <a:lnTo>
                    <a:pt x="0" y="302804"/>
                  </a:lnTo>
                </a:path>
              </a:pathLst>
            </a:custGeom>
            <a:ln w="50800">
              <a:solidFill>
                <a:srgbClr val="A6AAA9"/>
              </a:solidFill>
            </a:ln>
          </p:spPr>
          <p:txBody>
            <a:bodyPr wrap="square" lIns="0" tIns="0" rIns="0" bIns="0" rtlCol="0"/>
            <a:lstStyle/>
            <a:p>
              <a:endParaRPr/>
            </a:p>
          </p:txBody>
        </p:sp>
        <p:sp>
          <p:nvSpPr>
            <p:cNvPr id="21" name="object 21"/>
            <p:cNvSpPr/>
            <p:nvPr/>
          </p:nvSpPr>
          <p:spPr>
            <a:xfrm>
              <a:off x="7737933" y="7421864"/>
              <a:ext cx="213360" cy="213360"/>
            </a:xfrm>
            <a:custGeom>
              <a:avLst/>
              <a:gdLst/>
              <a:ahLst/>
              <a:cxnLst/>
              <a:rect l="l" t="t" r="r" b="b"/>
              <a:pathLst>
                <a:path w="213359" h="213359">
                  <a:moveTo>
                    <a:pt x="213359" y="0"/>
                  </a:moveTo>
                  <a:lnTo>
                    <a:pt x="0" y="0"/>
                  </a:lnTo>
                  <a:lnTo>
                    <a:pt x="106679" y="213360"/>
                  </a:lnTo>
                  <a:lnTo>
                    <a:pt x="213359" y="0"/>
                  </a:lnTo>
                  <a:close/>
                </a:path>
              </a:pathLst>
            </a:custGeom>
            <a:solidFill>
              <a:srgbClr val="A6AAA9"/>
            </a:solidFill>
          </p:spPr>
          <p:txBody>
            <a:bodyPr wrap="square" lIns="0" tIns="0" rIns="0" bIns="0" rtlCol="0"/>
            <a:lstStyle/>
            <a:p>
              <a:endParaRPr/>
            </a:p>
          </p:txBody>
        </p:sp>
        <p:sp>
          <p:nvSpPr>
            <p:cNvPr id="22" name="object 22"/>
            <p:cNvSpPr/>
            <p:nvPr/>
          </p:nvSpPr>
          <p:spPr>
            <a:xfrm>
              <a:off x="7844613" y="8126719"/>
              <a:ext cx="0" cy="315595"/>
            </a:xfrm>
            <a:custGeom>
              <a:avLst/>
              <a:gdLst/>
              <a:ahLst/>
              <a:cxnLst/>
              <a:rect l="l" t="t" r="r" b="b"/>
              <a:pathLst>
                <a:path h="315595">
                  <a:moveTo>
                    <a:pt x="0" y="0"/>
                  </a:moveTo>
                  <a:lnTo>
                    <a:pt x="0" y="315504"/>
                  </a:lnTo>
                </a:path>
              </a:pathLst>
            </a:custGeom>
            <a:ln w="50800">
              <a:solidFill>
                <a:srgbClr val="A6AAA9"/>
              </a:solidFill>
            </a:ln>
          </p:spPr>
          <p:txBody>
            <a:bodyPr wrap="square" lIns="0" tIns="0" rIns="0" bIns="0" rtlCol="0"/>
            <a:lstStyle/>
            <a:p>
              <a:endParaRPr/>
            </a:p>
          </p:txBody>
        </p:sp>
        <p:sp>
          <p:nvSpPr>
            <p:cNvPr id="23" name="object 23"/>
            <p:cNvSpPr/>
            <p:nvPr/>
          </p:nvSpPr>
          <p:spPr>
            <a:xfrm>
              <a:off x="7737933" y="8416824"/>
              <a:ext cx="213360" cy="213360"/>
            </a:xfrm>
            <a:custGeom>
              <a:avLst/>
              <a:gdLst/>
              <a:ahLst/>
              <a:cxnLst/>
              <a:rect l="l" t="t" r="r" b="b"/>
              <a:pathLst>
                <a:path w="213359" h="213359">
                  <a:moveTo>
                    <a:pt x="213359" y="0"/>
                  </a:moveTo>
                  <a:lnTo>
                    <a:pt x="0" y="0"/>
                  </a:lnTo>
                  <a:lnTo>
                    <a:pt x="106679" y="213359"/>
                  </a:lnTo>
                  <a:lnTo>
                    <a:pt x="213359" y="0"/>
                  </a:lnTo>
                  <a:close/>
                </a:path>
              </a:pathLst>
            </a:custGeom>
            <a:solidFill>
              <a:srgbClr val="A6AAA9"/>
            </a:solidFill>
          </p:spPr>
          <p:txBody>
            <a:bodyPr wrap="square" lIns="0" tIns="0" rIns="0" bIns="0" rtlCol="0"/>
            <a:lstStyle/>
            <a:p>
              <a:endParaRPr/>
            </a:p>
          </p:txBody>
        </p:sp>
        <p:sp>
          <p:nvSpPr>
            <p:cNvPr id="24" name="object 24"/>
            <p:cNvSpPr/>
            <p:nvPr/>
          </p:nvSpPr>
          <p:spPr>
            <a:xfrm>
              <a:off x="6505416" y="7157162"/>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25" name="object 25"/>
            <p:cNvSpPr/>
            <p:nvPr/>
          </p:nvSpPr>
          <p:spPr>
            <a:xfrm>
              <a:off x="6398736" y="8328313"/>
              <a:ext cx="213360" cy="213360"/>
            </a:xfrm>
            <a:custGeom>
              <a:avLst/>
              <a:gdLst/>
              <a:ahLst/>
              <a:cxnLst/>
              <a:rect l="l" t="t" r="r" b="b"/>
              <a:pathLst>
                <a:path w="213359" h="213359">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sp>
          <p:nvSpPr>
            <p:cNvPr id="26" name="object 26"/>
            <p:cNvSpPr/>
            <p:nvPr/>
          </p:nvSpPr>
          <p:spPr>
            <a:xfrm>
              <a:off x="5377620" y="7307021"/>
              <a:ext cx="0" cy="1235075"/>
            </a:xfrm>
            <a:custGeom>
              <a:avLst/>
              <a:gdLst/>
              <a:ahLst/>
              <a:cxnLst/>
              <a:rect l="l" t="t" r="r" b="b"/>
              <a:pathLst>
                <a:path h="1235075">
                  <a:moveTo>
                    <a:pt x="0" y="0"/>
                  </a:moveTo>
                  <a:lnTo>
                    <a:pt x="0" y="1234651"/>
                  </a:lnTo>
                </a:path>
              </a:pathLst>
            </a:custGeom>
            <a:ln w="50800">
              <a:solidFill>
                <a:srgbClr val="FFFFFF"/>
              </a:solidFill>
            </a:ln>
          </p:spPr>
          <p:txBody>
            <a:bodyPr wrap="square" lIns="0" tIns="0" rIns="0" bIns="0" rtlCol="0"/>
            <a:lstStyle/>
            <a:p>
              <a:endParaRPr/>
            </a:p>
          </p:txBody>
        </p:sp>
        <p:sp>
          <p:nvSpPr>
            <p:cNvPr id="27" name="object 27"/>
            <p:cNvSpPr/>
            <p:nvPr/>
          </p:nvSpPr>
          <p:spPr>
            <a:xfrm>
              <a:off x="5270940" y="7119062"/>
              <a:ext cx="213360" cy="213360"/>
            </a:xfrm>
            <a:custGeom>
              <a:avLst/>
              <a:gdLst/>
              <a:ahLst/>
              <a:cxnLst/>
              <a:rect l="l" t="t" r="r" b="b"/>
              <a:pathLst>
                <a:path w="213360" h="213359">
                  <a:moveTo>
                    <a:pt x="106680" y="0"/>
                  </a:moveTo>
                  <a:lnTo>
                    <a:pt x="0" y="213359"/>
                  </a:lnTo>
                  <a:lnTo>
                    <a:pt x="213360" y="213359"/>
                  </a:lnTo>
                  <a:lnTo>
                    <a:pt x="106680" y="0"/>
                  </a:lnTo>
                  <a:close/>
                </a:path>
              </a:pathLst>
            </a:custGeom>
            <a:solidFill>
              <a:srgbClr val="FFFFFF"/>
            </a:solidFill>
          </p:spPr>
          <p:txBody>
            <a:bodyPr wrap="square" lIns="0" tIns="0" rIns="0" bIns="0" rtlCol="0"/>
            <a:lstStyle/>
            <a:p>
              <a:endParaRPr/>
            </a:p>
          </p:txBody>
        </p:sp>
        <p:sp>
          <p:nvSpPr>
            <p:cNvPr id="28" name="object 28"/>
            <p:cNvSpPr/>
            <p:nvPr/>
          </p:nvSpPr>
          <p:spPr>
            <a:xfrm>
              <a:off x="5377620" y="5408540"/>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29" name="object 29"/>
            <p:cNvSpPr/>
            <p:nvPr/>
          </p:nvSpPr>
          <p:spPr>
            <a:xfrm>
              <a:off x="5270940" y="5220579"/>
              <a:ext cx="213360" cy="213360"/>
            </a:xfrm>
            <a:custGeom>
              <a:avLst/>
              <a:gdLst/>
              <a:ahLst/>
              <a:cxnLst/>
              <a:rect l="l" t="t" r="r" b="b"/>
              <a:pathLst>
                <a:path w="213360" h="213360">
                  <a:moveTo>
                    <a:pt x="106680" y="0"/>
                  </a:moveTo>
                  <a:lnTo>
                    <a:pt x="0" y="213360"/>
                  </a:lnTo>
                  <a:lnTo>
                    <a:pt x="213360" y="213360"/>
                  </a:lnTo>
                  <a:lnTo>
                    <a:pt x="106680" y="0"/>
                  </a:lnTo>
                  <a:close/>
                </a:path>
              </a:pathLst>
            </a:custGeom>
            <a:solidFill>
              <a:srgbClr val="FFFFFF"/>
            </a:solidFill>
          </p:spPr>
          <p:txBody>
            <a:bodyPr wrap="square" lIns="0" tIns="0" rIns="0" bIns="0" rtlCol="0"/>
            <a:lstStyle/>
            <a:p>
              <a:endParaRPr/>
            </a:p>
          </p:txBody>
        </p:sp>
        <p:sp>
          <p:nvSpPr>
            <p:cNvPr id="30" name="object 30"/>
            <p:cNvSpPr/>
            <p:nvPr/>
          </p:nvSpPr>
          <p:spPr>
            <a:xfrm>
              <a:off x="6505416" y="5238162"/>
              <a:ext cx="0" cy="1196975"/>
            </a:xfrm>
            <a:custGeom>
              <a:avLst/>
              <a:gdLst/>
              <a:ahLst/>
              <a:cxnLst/>
              <a:rect l="l" t="t" r="r" b="b"/>
              <a:pathLst>
                <a:path h="1196975">
                  <a:moveTo>
                    <a:pt x="0" y="0"/>
                  </a:moveTo>
                  <a:lnTo>
                    <a:pt x="0" y="1196551"/>
                  </a:lnTo>
                </a:path>
              </a:pathLst>
            </a:custGeom>
            <a:ln w="50800">
              <a:solidFill>
                <a:srgbClr val="FFFFFF"/>
              </a:solidFill>
            </a:ln>
          </p:spPr>
          <p:txBody>
            <a:bodyPr wrap="square" lIns="0" tIns="0" rIns="0" bIns="0" rtlCol="0"/>
            <a:lstStyle/>
            <a:p>
              <a:endParaRPr/>
            </a:p>
          </p:txBody>
        </p:sp>
        <p:sp>
          <p:nvSpPr>
            <p:cNvPr id="31" name="object 31"/>
            <p:cNvSpPr/>
            <p:nvPr/>
          </p:nvSpPr>
          <p:spPr>
            <a:xfrm>
              <a:off x="6398736" y="6409312"/>
              <a:ext cx="213360" cy="213360"/>
            </a:xfrm>
            <a:custGeom>
              <a:avLst/>
              <a:gdLst/>
              <a:ahLst/>
              <a:cxnLst/>
              <a:rect l="l" t="t" r="r" b="b"/>
              <a:pathLst>
                <a:path w="213359" h="213359">
                  <a:moveTo>
                    <a:pt x="213360" y="0"/>
                  </a:moveTo>
                  <a:lnTo>
                    <a:pt x="0" y="0"/>
                  </a:lnTo>
                  <a:lnTo>
                    <a:pt x="106679" y="213360"/>
                  </a:lnTo>
                  <a:lnTo>
                    <a:pt x="213360" y="0"/>
                  </a:lnTo>
                  <a:close/>
                </a:path>
              </a:pathLst>
            </a:custGeom>
            <a:solidFill>
              <a:srgbClr val="FFFFFF"/>
            </a:solidFill>
          </p:spPr>
          <p:txBody>
            <a:bodyPr wrap="square" lIns="0" tIns="0" rIns="0" bIns="0" rtlCol="0"/>
            <a:lstStyle/>
            <a:p>
              <a:endParaRPr/>
            </a:p>
          </p:txBody>
        </p:sp>
        <p:sp>
          <p:nvSpPr>
            <p:cNvPr id="32" name="object 32"/>
            <p:cNvSpPr/>
            <p:nvPr/>
          </p:nvSpPr>
          <p:spPr>
            <a:xfrm>
              <a:off x="7844613" y="6209559"/>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33" name="object 33"/>
            <p:cNvSpPr/>
            <p:nvPr/>
          </p:nvSpPr>
          <p:spPr>
            <a:xfrm>
              <a:off x="7737933" y="6448863"/>
              <a:ext cx="213360" cy="213360"/>
            </a:xfrm>
            <a:custGeom>
              <a:avLst/>
              <a:gdLst/>
              <a:ahLst/>
              <a:cxnLst/>
              <a:rect l="l" t="t" r="r" b="b"/>
              <a:pathLst>
                <a:path w="213359" h="213359">
                  <a:moveTo>
                    <a:pt x="213359" y="0"/>
                  </a:moveTo>
                  <a:lnTo>
                    <a:pt x="0" y="0"/>
                  </a:lnTo>
                  <a:lnTo>
                    <a:pt x="106679" y="213360"/>
                  </a:lnTo>
                  <a:lnTo>
                    <a:pt x="213359" y="0"/>
                  </a:lnTo>
                  <a:close/>
                </a:path>
              </a:pathLst>
            </a:custGeom>
            <a:solidFill>
              <a:srgbClr val="FFFFFF"/>
            </a:solidFill>
          </p:spPr>
          <p:txBody>
            <a:bodyPr wrap="square" lIns="0" tIns="0" rIns="0" bIns="0" rtlCol="0"/>
            <a:lstStyle/>
            <a:p>
              <a:endParaRPr/>
            </a:p>
          </p:txBody>
        </p:sp>
        <p:sp>
          <p:nvSpPr>
            <p:cNvPr id="34" name="object 34"/>
            <p:cNvSpPr/>
            <p:nvPr/>
          </p:nvSpPr>
          <p:spPr>
            <a:xfrm>
              <a:off x="7844613" y="5201630"/>
              <a:ext cx="0" cy="264795"/>
            </a:xfrm>
            <a:custGeom>
              <a:avLst/>
              <a:gdLst/>
              <a:ahLst/>
              <a:cxnLst/>
              <a:rect l="l" t="t" r="r" b="b"/>
              <a:pathLst>
                <a:path h="264795">
                  <a:moveTo>
                    <a:pt x="0" y="0"/>
                  </a:moveTo>
                  <a:lnTo>
                    <a:pt x="0" y="264704"/>
                  </a:lnTo>
                </a:path>
              </a:pathLst>
            </a:custGeom>
            <a:ln w="50800">
              <a:solidFill>
                <a:srgbClr val="FFFFFF"/>
              </a:solidFill>
            </a:ln>
          </p:spPr>
          <p:txBody>
            <a:bodyPr wrap="square" lIns="0" tIns="0" rIns="0" bIns="0" rtlCol="0"/>
            <a:lstStyle/>
            <a:p>
              <a:endParaRPr/>
            </a:p>
          </p:txBody>
        </p:sp>
        <p:sp>
          <p:nvSpPr>
            <p:cNvPr id="35" name="object 35"/>
            <p:cNvSpPr/>
            <p:nvPr/>
          </p:nvSpPr>
          <p:spPr>
            <a:xfrm>
              <a:off x="7737933" y="5440935"/>
              <a:ext cx="213360" cy="213360"/>
            </a:xfrm>
            <a:custGeom>
              <a:avLst/>
              <a:gdLst/>
              <a:ahLst/>
              <a:cxnLst/>
              <a:rect l="l" t="t" r="r" b="b"/>
              <a:pathLst>
                <a:path w="213359" h="213360">
                  <a:moveTo>
                    <a:pt x="213359" y="0"/>
                  </a:moveTo>
                  <a:lnTo>
                    <a:pt x="0" y="0"/>
                  </a:lnTo>
                  <a:lnTo>
                    <a:pt x="106679" y="213360"/>
                  </a:lnTo>
                  <a:lnTo>
                    <a:pt x="213359" y="0"/>
                  </a:lnTo>
                  <a:close/>
                </a:path>
              </a:pathLst>
            </a:custGeom>
            <a:solidFill>
              <a:srgbClr val="FFFFFF"/>
            </a:solidFill>
          </p:spPr>
          <p:txBody>
            <a:bodyPr wrap="square" lIns="0" tIns="0" rIns="0" bIns="0" rtlCol="0"/>
            <a:lstStyle/>
            <a:p>
              <a:endParaRPr/>
            </a:p>
          </p:txBody>
        </p:sp>
      </p:grpSp>
      <p:sp>
        <p:nvSpPr>
          <p:cNvPr id="38" name="object 2">
            <a:extLst>
              <a:ext uri="{FF2B5EF4-FFF2-40B4-BE49-F238E27FC236}">
                <a16:creationId xmlns:a16="http://schemas.microsoft.com/office/drawing/2014/main" xmlns="" id="{959A66D7-708B-95DB-C2C7-3395A6E03F99}"/>
              </a:ext>
            </a:extLst>
          </p:cNvPr>
          <p:cNvSpPr txBox="1">
            <a:spLocks/>
          </p:cNvSpPr>
          <p:nvPr/>
        </p:nvSpPr>
        <p:spPr>
          <a:xfrm>
            <a:off x="2908300" y="342900"/>
            <a:ext cx="7176134" cy="1689100"/>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dirty="0"/>
              <a:t>Estrutura</a:t>
            </a:r>
            <a:endParaRPr lang="pt-BR" kern="0" dirty="0"/>
          </a:p>
          <a:p>
            <a:pPr marL="15240" algn="ctr">
              <a:lnSpc>
                <a:spcPts val="5170"/>
              </a:lnSpc>
            </a:pPr>
            <a:r>
              <a:rPr lang="pt-BR" sz="4500" b="0" kern="0" spc="-10" dirty="0">
                <a:latin typeface="Arial MT"/>
                <a:cs typeface="Arial MT"/>
              </a:rPr>
              <a:t>Workflow</a:t>
            </a:r>
            <a:endParaRPr lang="pt-BR" sz="4500" kern="0" dirty="0">
              <a:latin typeface="Arial MT"/>
              <a:cs typeface="Arial MT"/>
            </a:endParaRP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C521929-03D5-2D12-E7DC-FBE4BE327FE5}"/>
            </a:ext>
          </a:extLst>
        </p:cNvPr>
        <p:cNvGrpSpPr/>
        <p:nvPr/>
      </p:nvGrpSpPr>
      <p:grpSpPr>
        <a:xfrm>
          <a:off x="0" y="0"/>
          <a:ext cx="0" cy="0"/>
          <a:chOff x="0" y="0"/>
          <a:chExt cx="0" cy="0"/>
        </a:xfrm>
      </p:grpSpPr>
      <p:sp>
        <p:nvSpPr>
          <p:cNvPr id="38" name="object 2">
            <a:extLst>
              <a:ext uri="{FF2B5EF4-FFF2-40B4-BE49-F238E27FC236}">
                <a16:creationId xmlns:a16="http://schemas.microsoft.com/office/drawing/2014/main" xmlns="" id="{CD57693A-405A-8DBB-4724-EF57A2D31C44}"/>
              </a:ext>
            </a:extLst>
          </p:cNvPr>
          <p:cNvSpPr txBox="1">
            <a:spLocks/>
          </p:cNvSpPr>
          <p:nvPr/>
        </p:nvSpPr>
        <p:spPr>
          <a:xfrm>
            <a:off x="2908300" y="342900"/>
            <a:ext cx="7176134" cy="1692771"/>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dirty="0"/>
              <a:t>Estrutura</a:t>
            </a:r>
            <a:endParaRPr lang="pt-BR" kern="0" dirty="0"/>
          </a:p>
          <a:p>
            <a:pPr marL="15240" algn="ctr">
              <a:lnSpc>
                <a:spcPts val="5170"/>
              </a:lnSpc>
            </a:pPr>
            <a:r>
              <a:rPr lang="pt-BR" sz="4500" b="0" kern="0" spc="-10" dirty="0">
                <a:latin typeface="Arial MT"/>
                <a:cs typeface="Arial MT"/>
              </a:rPr>
              <a:t>Mapa esquemático</a:t>
            </a:r>
          </a:p>
        </p:txBody>
      </p:sp>
      <p:pic>
        <p:nvPicPr>
          <p:cNvPr id="36" name="Imagem 35">
            <a:extLst>
              <a:ext uri="{FF2B5EF4-FFF2-40B4-BE49-F238E27FC236}">
                <a16:creationId xmlns:a16="http://schemas.microsoft.com/office/drawing/2014/main" xmlns="" id="{1F1EDC89-AE24-7CBE-155E-8EFE187B3455}"/>
              </a:ext>
            </a:extLst>
          </p:cNvPr>
          <p:cNvPicPr>
            <a:picLocks noChangeAspect="1"/>
          </p:cNvPicPr>
          <p:nvPr/>
        </p:nvPicPr>
        <p:blipFill rotWithShape="1">
          <a:blip r:embed="rId2"/>
          <a:srcRect t="21705" r="1886" b="2902"/>
          <a:stretch/>
        </p:blipFill>
        <p:spPr>
          <a:xfrm>
            <a:off x="3867467" y="4038600"/>
            <a:ext cx="5257800" cy="5029198"/>
          </a:xfrm>
          <a:prstGeom prst="rect">
            <a:avLst/>
          </a:prstGeom>
        </p:spPr>
      </p:pic>
    </p:spTree>
    <p:extLst>
      <p:ext uri="{BB962C8B-B14F-4D97-AF65-F5344CB8AC3E}">
        <p14:creationId xmlns:p14="http://schemas.microsoft.com/office/powerpoint/2010/main" val="590672"/>
      </p:ext>
    </p:extLst>
  </p:cSld>
  <p:clrMapOvr>
    <a:masterClrMapping/>
  </p:clrMapOvr>
  <mc:AlternateContent xmlns:mc="http://schemas.openxmlformats.org/markup-compatibility/2006" xmlns:p14="http://schemas.microsoft.com/office/powerpoint/2010/main">
    <mc:Choice Requires="p14">
      <p:transition p14:dur="250">
        <p14:flash/>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590A7E5-1174-99EC-25E2-39B10CB3C942}"/>
            </a:ext>
          </a:extLst>
        </p:cNvPr>
        <p:cNvGrpSpPr/>
        <p:nvPr/>
      </p:nvGrpSpPr>
      <p:grpSpPr>
        <a:xfrm>
          <a:off x="0" y="0"/>
          <a:ext cx="0" cy="0"/>
          <a:chOff x="0" y="0"/>
          <a:chExt cx="0" cy="0"/>
        </a:xfrm>
      </p:grpSpPr>
      <p:sp>
        <p:nvSpPr>
          <p:cNvPr id="38" name="object 2">
            <a:extLst>
              <a:ext uri="{FF2B5EF4-FFF2-40B4-BE49-F238E27FC236}">
                <a16:creationId xmlns:a16="http://schemas.microsoft.com/office/drawing/2014/main" xmlns="" id="{3D58D98A-C5CC-48B0-E680-C35869398E0F}"/>
              </a:ext>
            </a:extLst>
          </p:cNvPr>
          <p:cNvSpPr txBox="1">
            <a:spLocks/>
          </p:cNvSpPr>
          <p:nvPr/>
        </p:nvSpPr>
        <p:spPr>
          <a:xfrm>
            <a:off x="2908300" y="342900"/>
            <a:ext cx="7176134" cy="1692771"/>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dirty="0"/>
              <a:t>Estrutura</a:t>
            </a:r>
            <a:endParaRPr lang="pt-BR" kern="0" dirty="0"/>
          </a:p>
          <a:p>
            <a:pPr marL="15240" algn="ctr">
              <a:lnSpc>
                <a:spcPts val="5170"/>
              </a:lnSpc>
            </a:pPr>
            <a:r>
              <a:rPr lang="pt-BR" sz="4500" b="0" kern="0" spc="-10" dirty="0">
                <a:latin typeface="Arial MT"/>
                <a:cs typeface="Arial MT"/>
              </a:rPr>
              <a:t>Mapa esquemático</a:t>
            </a:r>
          </a:p>
        </p:txBody>
      </p:sp>
      <p:pic>
        <p:nvPicPr>
          <p:cNvPr id="39" name="Imagem 38">
            <a:extLst>
              <a:ext uri="{FF2B5EF4-FFF2-40B4-BE49-F238E27FC236}">
                <a16:creationId xmlns:a16="http://schemas.microsoft.com/office/drawing/2014/main" xmlns="" id="{CE123597-A581-B94C-6BAD-66D6FA123087}"/>
              </a:ext>
            </a:extLst>
          </p:cNvPr>
          <p:cNvPicPr>
            <a:picLocks noChangeAspect="1"/>
          </p:cNvPicPr>
          <p:nvPr/>
        </p:nvPicPr>
        <p:blipFill rotWithShape="1">
          <a:blip r:embed="rId2"/>
          <a:srcRect r="1470"/>
          <a:stretch/>
        </p:blipFill>
        <p:spPr>
          <a:xfrm>
            <a:off x="0" y="4038600"/>
            <a:ext cx="13004800" cy="5029198"/>
          </a:xfrm>
          <a:prstGeom prst="rect">
            <a:avLst/>
          </a:prstGeom>
        </p:spPr>
      </p:pic>
    </p:spTree>
    <p:extLst>
      <p:ext uri="{BB962C8B-B14F-4D97-AF65-F5344CB8AC3E}">
        <p14:creationId xmlns:p14="http://schemas.microsoft.com/office/powerpoint/2010/main" val="16539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D17C180-7D33-F92B-B871-DAB5F80A52B6}"/>
            </a:ext>
          </a:extLst>
        </p:cNvPr>
        <p:cNvGrpSpPr/>
        <p:nvPr/>
      </p:nvGrpSpPr>
      <p:grpSpPr>
        <a:xfrm>
          <a:off x="0" y="0"/>
          <a:ext cx="0" cy="0"/>
          <a:chOff x="0" y="0"/>
          <a:chExt cx="0" cy="0"/>
        </a:xfrm>
      </p:grpSpPr>
      <p:sp>
        <p:nvSpPr>
          <p:cNvPr id="38" name="object 2">
            <a:extLst>
              <a:ext uri="{FF2B5EF4-FFF2-40B4-BE49-F238E27FC236}">
                <a16:creationId xmlns:a16="http://schemas.microsoft.com/office/drawing/2014/main" xmlns="" id="{FEFA7F87-6B5B-FD03-B927-AC9F30662BD1}"/>
              </a:ext>
            </a:extLst>
          </p:cNvPr>
          <p:cNvSpPr txBox="1">
            <a:spLocks/>
          </p:cNvSpPr>
          <p:nvPr/>
        </p:nvSpPr>
        <p:spPr>
          <a:xfrm>
            <a:off x="2908300" y="342900"/>
            <a:ext cx="7176134" cy="1692771"/>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dirty="0"/>
              <a:t>Estrutura</a:t>
            </a:r>
            <a:endParaRPr lang="pt-BR" kern="0" dirty="0"/>
          </a:p>
          <a:p>
            <a:pPr marL="15240" algn="ctr">
              <a:lnSpc>
                <a:spcPts val="5170"/>
              </a:lnSpc>
            </a:pPr>
            <a:r>
              <a:rPr lang="pt-BR" sz="4500" b="0" kern="0" spc="-10" dirty="0">
                <a:latin typeface="Arial MT"/>
                <a:cs typeface="Arial MT"/>
              </a:rPr>
              <a:t>Mapa esquemático</a:t>
            </a:r>
          </a:p>
        </p:txBody>
      </p:sp>
      <p:pic>
        <p:nvPicPr>
          <p:cNvPr id="3" name="Imagem 2">
            <a:extLst>
              <a:ext uri="{FF2B5EF4-FFF2-40B4-BE49-F238E27FC236}">
                <a16:creationId xmlns:a16="http://schemas.microsoft.com/office/drawing/2014/main" xmlns="" id="{2067F129-6329-C30B-A5AA-BE4AA26D5526}"/>
              </a:ext>
            </a:extLst>
          </p:cNvPr>
          <p:cNvPicPr>
            <a:picLocks noChangeAspect="1"/>
          </p:cNvPicPr>
          <p:nvPr/>
        </p:nvPicPr>
        <p:blipFill rotWithShape="1">
          <a:blip r:embed="rId2"/>
          <a:srcRect r="845"/>
          <a:stretch/>
        </p:blipFill>
        <p:spPr>
          <a:xfrm>
            <a:off x="0" y="3352800"/>
            <a:ext cx="13004800" cy="5029202"/>
          </a:xfrm>
          <a:prstGeom prst="rect">
            <a:avLst/>
          </a:prstGeom>
        </p:spPr>
      </p:pic>
    </p:spTree>
    <p:extLst>
      <p:ext uri="{BB962C8B-B14F-4D97-AF65-F5344CB8AC3E}">
        <p14:creationId xmlns:p14="http://schemas.microsoft.com/office/powerpoint/2010/main" val="94526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7633096-A24A-7751-61DC-24F0E3E9D796}"/>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xmlns="" id="{3FBC85CD-FE7B-98C8-BC1A-323638FD631C}"/>
              </a:ext>
            </a:extLst>
          </p:cNvPr>
          <p:cNvPicPr>
            <a:picLocks noChangeAspect="1"/>
          </p:cNvPicPr>
          <p:nvPr/>
        </p:nvPicPr>
        <p:blipFill>
          <a:blip r:embed="rId2"/>
          <a:stretch>
            <a:fillRect/>
          </a:stretch>
        </p:blipFill>
        <p:spPr>
          <a:xfrm>
            <a:off x="472123" y="1981200"/>
            <a:ext cx="12060554" cy="6934200"/>
          </a:xfrm>
          <a:prstGeom prst="rect">
            <a:avLst/>
          </a:prstGeom>
        </p:spPr>
      </p:pic>
      <p:sp>
        <p:nvSpPr>
          <p:cNvPr id="9" name="object 2">
            <a:extLst>
              <a:ext uri="{FF2B5EF4-FFF2-40B4-BE49-F238E27FC236}">
                <a16:creationId xmlns:a16="http://schemas.microsoft.com/office/drawing/2014/main" xmlns="" id="{BA6F53C3-57EC-0618-F8FA-EA030D971097}"/>
              </a:ext>
            </a:extLst>
          </p:cNvPr>
          <p:cNvSpPr txBox="1">
            <a:spLocks/>
          </p:cNvSpPr>
          <p:nvPr/>
        </p:nvSpPr>
        <p:spPr>
          <a:xfrm>
            <a:off x="0" y="762000"/>
            <a:ext cx="13004800" cy="1692771"/>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sz="6000" kern="0" spc="-5" dirty="0"/>
              <a:t>Projete o seu modelo de dados...</a:t>
            </a:r>
            <a:endParaRPr lang="pt-BR" sz="6000" kern="0" dirty="0"/>
          </a:p>
          <a:p>
            <a:pPr marL="15240" algn="ctr">
              <a:lnSpc>
                <a:spcPts val="5170"/>
              </a:lnSpc>
            </a:pPr>
            <a:endParaRPr lang="pt-BR" sz="4800" kern="0" dirty="0">
              <a:latin typeface="Arial MT"/>
              <a:cs typeface="Arial MT"/>
            </a:endParaRPr>
          </a:p>
        </p:txBody>
      </p:sp>
    </p:spTree>
    <p:extLst>
      <p:ext uri="{BB962C8B-B14F-4D97-AF65-F5344CB8AC3E}">
        <p14:creationId xmlns:p14="http://schemas.microsoft.com/office/powerpoint/2010/main" val="1399810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A3795A-3C08-45DB-280F-DA52B9143087}"/>
            </a:ext>
          </a:extLst>
        </p:cNvPr>
        <p:cNvGrpSpPr/>
        <p:nvPr/>
      </p:nvGrpSpPr>
      <p:grpSpPr>
        <a:xfrm>
          <a:off x="0" y="0"/>
          <a:ext cx="0" cy="0"/>
          <a:chOff x="0" y="0"/>
          <a:chExt cx="0" cy="0"/>
        </a:xfrm>
      </p:grpSpPr>
      <p:sp>
        <p:nvSpPr>
          <p:cNvPr id="38" name="object 2">
            <a:extLst>
              <a:ext uri="{FF2B5EF4-FFF2-40B4-BE49-F238E27FC236}">
                <a16:creationId xmlns:a16="http://schemas.microsoft.com/office/drawing/2014/main" xmlns="" id="{8602EDDB-1A0B-BB35-4AE5-8FF0EDE2AF75}"/>
              </a:ext>
            </a:extLst>
          </p:cNvPr>
          <p:cNvSpPr txBox="1">
            <a:spLocks/>
          </p:cNvSpPr>
          <p:nvPr/>
        </p:nvSpPr>
        <p:spPr>
          <a:xfrm>
            <a:off x="2908300" y="342900"/>
            <a:ext cx="7176134" cy="1692771"/>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dirty="0"/>
              <a:t>Estrutura</a:t>
            </a:r>
            <a:endParaRPr lang="pt-BR" kern="0" dirty="0"/>
          </a:p>
          <a:p>
            <a:pPr marL="15240" algn="ctr">
              <a:lnSpc>
                <a:spcPts val="5170"/>
              </a:lnSpc>
            </a:pPr>
            <a:r>
              <a:rPr lang="pt-BR" sz="4500" b="0" kern="0" spc="-10" dirty="0">
                <a:latin typeface="Arial MT"/>
                <a:cs typeface="Arial MT"/>
              </a:rPr>
              <a:t>Mapa esquemático</a:t>
            </a:r>
          </a:p>
        </p:txBody>
      </p:sp>
      <p:pic>
        <p:nvPicPr>
          <p:cNvPr id="5" name="Imagem 4">
            <a:extLst>
              <a:ext uri="{FF2B5EF4-FFF2-40B4-BE49-F238E27FC236}">
                <a16:creationId xmlns:a16="http://schemas.microsoft.com/office/drawing/2014/main" xmlns="" id="{71124148-D22E-049C-5A78-229231C39E98}"/>
              </a:ext>
            </a:extLst>
          </p:cNvPr>
          <p:cNvPicPr>
            <a:picLocks noChangeAspect="1"/>
          </p:cNvPicPr>
          <p:nvPr/>
        </p:nvPicPr>
        <p:blipFill>
          <a:blip r:embed="rId2"/>
          <a:stretch>
            <a:fillRect/>
          </a:stretch>
        </p:blipFill>
        <p:spPr>
          <a:xfrm>
            <a:off x="0" y="3436008"/>
            <a:ext cx="13016866" cy="4945994"/>
          </a:xfrm>
          <a:prstGeom prst="rect">
            <a:avLst/>
          </a:prstGeom>
        </p:spPr>
      </p:pic>
    </p:spTree>
    <p:extLst>
      <p:ext uri="{BB962C8B-B14F-4D97-AF65-F5344CB8AC3E}">
        <p14:creationId xmlns:p14="http://schemas.microsoft.com/office/powerpoint/2010/main" val="396203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E829499-4BDF-7329-FAE5-2DAB726D00E3}"/>
            </a:ext>
          </a:extLst>
        </p:cNvPr>
        <p:cNvGrpSpPr/>
        <p:nvPr/>
      </p:nvGrpSpPr>
      <p:grpSpPr>
        <a:xfrm>
          <a:off x="0" y="0"/>
          <a:ext cx="0" cy="0"/>
          <a:chOff x="0" y="0"/>
          <a:chExt cx="0" cy="0"/>
        </a:xfrm>
      </p:grpSpPr>
      <p:pic>
        <p:nvPicPr>
          <p:cNvPr id="3" name="Imagem 2">
            <a:extLst>
              <a:ext uri="{FF2B5EF4-FFF2-40B4-BE49-F238E27FC236}">
                <a16:creationId xmlns:a16="http://schemas.microsoft.com/office/drawing/2014/main" xmlns="" id="{DC90FBB2-C952-C1CF-A2FC-69D7931682B1}"/>
              </a:ext>
            </a:extLst>
          </p:cNvPr>
          <p:cNvPicPr>
            <a:picLocks noChangeAspect="1"/>
          </p:cNvPicPr>
          <p:nvPr/>
        </p:nvPicPr>
        <p:blipFill rotWithShape="1">
          <a:blip r:embed="rId2"/>
          <a:srcRect l="2903" r="4710"/>
          <a:stretch/>
        </p:blipFill>
        <p:spPr>
          <a:xfrm>
            <a:off x="0" y="2667000"/>
            <a:ext cx="13004800" cy="6317590"/>
          </a:xfrm>
          <a:prstGeom prst="rect">
            <a:avLst/>
          </a:prstGeom>
        </p:spPr>
      </p:pic>
      <p:sp>
        <p:nvSpPr>
          <p:cNvPr id="38" name="object 2">
            <a:extLst>
              <a:ext uri="{FF2B5EF4-FFF2-40B4-BE49-F238E27FC236}">
                <a16:creationId xmlns:a16="http://schemas.microsoft.com/office/drawing/2014/main" xmlns="" id="{AD81123A-6092-0BA5-C5D3-7ACD13D69609}"/>
              </a:ext>
            </a:extLst>
          </p:cNvPr>
          <p:cNvSpPr txBox="1">
            <a:spLocks/>
          </p:cNvSpPr>
          <p:nvPr/>
        </p:nvSpPr>
        <p:spPr>
          <a:xfrm>
            <a:off x="2908300" y="342900"/>
            <a:ext cx="7176134" cy="1692771"/>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dirty="0"/>
              <a:t>Estrutura</a:t>
            </a:r>
            <a:endParaRPr lang="pt-BR" kern="0" dirty="0"/>
          </a:p>
          <a:p>
            <a:pPr marL="15240" algn="ctr">
              <a:lnSpc>
                <a:spcPts val="5170"/>
              </a:lnSpc>
            </a:pPr>
            <a:r>
              <a:rPr lang="pt-BR" sz="4500" b="0" kern="0" spc="-10" dirty="0">
                <a:latin typeface="Arial MT"/>
                <a:cs typeface="Arial MT"/>
              </a:rPr>
              <a:t>Mapa esquemático</a:t>
            </a:r>
          </a:p>
        </p:txBody>
      </p:sp>
    </p:spTree>
    <p:extLst>
      <p:ext uri="{BB962C8B-B14F-4D97-AF65-F5344CB8AC3E}">
        <p14:creationId xmlns:p14="http://schemas.microsoft.com/office/powerpoint/2010/main" val="294797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7B99EA6-F05D-0924-D097-951F47D45523}"/>
            </a:ext>
          </a:extLst>
        </p:cNvPr>
        <p:cNvGrpSpPr/>
        <p:nvPr/>
      </p:nvGrpSpPr>
      <p:grpSpPr>
        <a:xfrm>
          <a:off x="0" y="0"/>
          <a:ext cx="0" cy="0"/>
          <a:chOff x="0" y="0"/>
          <a:chExt cx="0" cy="0"/>
        </a:xfrm>
      </p:grpSpPr>
      <p:sp>
        <p:nvSpPr>
          <p:cNvPr id="38" name="object 2">
            <a:extLst>
              <a:ext uri="{FF2B5EF4-FFF2-40B4-BE49-F238E27FC236}">
                <a16:creationId xmlns:a16="http://schemas.microsoft.com/office/drawing/2014/main" xmlns="" id="{72B67DB2-DAF3-9D1E-FB95-3B03653F5161}"/>
              </a:ext>
            </a:extLst>
          </p:cNvPr>
          <p:cNvSpPr txBox="1">
            <a:spLocks/>
          </p:cNvSpPr>
          <p:nvPr/>
        </p:nvSpPr>
        <p:spPr>
          <a:xfrm>
            <a:off x="2908300" y="342900"/>
            <a:ext cx="7176134" cy="1692771"/>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dirty="0"/>
              <a:t>Estrutura</a:t>
            </a:r>
            <a:endParaRPr lang="pt-BR" kern="0" dirty="0"/>
          </a:p>
          <a:p>
            <a:pPr marL="15240" algn="ctr">
              <a:lnSpc>
                <a:spcPts val="5170"/>
              </a:lnSpc>
            </a:pPr>
            <a:r>
              <a:rPr lang="pt-BR" sz="4500" b="0" kern="0" spc="-10" dirty="0">
                <a:latin typeface="Arial MT"/>
                <a:cs typeface="Arial MT"/>
              </a:rPr>
              <a:t>Mapa esquemático</a:t>
            </a:r>
          </a:p>
        </p:txBody>
      </p:sp>
      <p:pic>
        <p:nvPicPr>
          <p:cNvPr id="6" name="Imagem 5">
            <a:extLst>
              <a:ext uri="{FF2B5EF4-FFF2-40B4-BE49-F238E27FC236}">
                <a16:creationId xmlns:a16="http://schemas.microsoft.com/office/drawing/2014/main" xmlns="" id="{3A5AC57A-C62A-3047-CFB7-A2AF4F75C4B8}"/>
              </a:ext>
            </a:extLst>
          </p:cNvPr>
          <p:cNvPicPr>
            <a:picLocks noChangeAspect="1"/>
          </p:cNvPicPr>
          <p:nvPr/>
        </p:nvPicPr>
        <p:blipFill rotWithShape="1">
          <a:blip r:embed="rId2"/>
          <a:srcRect l="5414" r="3663"/>
          <a:stretch/>
        </p:blipFill>
        <p:spPr>
          <a:xfrm>
            <a:off x="0" y="2737014"/>
            <a:ext cx="13004800" cy="6102186"/>
          </a:xfrm>
          <a:prstGeom prst="rect">
            <a:avLst/>
          </a:prstGeom>
        </p:spPr>
      </p:pic>
    </p:spTree>
    <p:extLst>
      <p:ext uri="{BB962C8B-B14F-4D97-AF65-F5344CB8AC3E}">
        <p14:creationId xmlns:p14="http://schemas.microsoft.com/office/powerpoint/2010/main" val="186667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E52FE0E-7585-5EAA-2278-0C2DDD504A8D}"/>
            </a:ext>
          </a:extLst>
        </p:cNvPr>
        <p:cNvGrpSpPr/>
        <p:nvPr/>
      </p:nvGrpSpPr>
      <p:grpSpPr>
        <a:xfrm>
          <a:off x="0" y="0"/>
          <a:ext cx="0" cy="0"/>
          <a:chOff x="0" y="0"/>
          <a:chExt cx="0" cy="0"/>
        </a:xfrm>
      </p:grpSpPr>
      <p:pic>
        <p:nvPicPr>
          <p:cNvPr id="5" name="Imagem 4">
            <a:extLst>
              <a:ext uri="{FF2B5EF4-FFF2-40B4-BE49-F238E27FC236}">
                <a16:creationId xmlns:a16="http://schemas.microsoft.com/office/drawing/2014/main" xmlns="" id="{4A09A1D7-EE72-A7C0-13F9-129ABB3C69B4}"/>
              </a:ext>
            </a:extLst>
          </p:cNvPr>
          <p:cNvPicPr>
            <a:picLocks noChangeAspect="1"/>
          </p:cNvPicPr>
          <p:nvPr/>
        </p:nvPicPr>
        <p:blipFill rotWithShape="1">
          <a:blip r:embed="rId2"/>
          <a:srcRect l="884"/>
          <a:stretch/>
        </p:blipFill>
        <p:spPr>
          <a:xfrm>
            <a:off x="254000" y="2803441"/>
            <a:ext cx="12496800" cy="6087672"/>
          </a:xfrm>
          <a:prstGeom prst="rect">
            <a:avLst/>
          </a:prstGeom>
        </p:spPr>
      </p:pic>
      <p:sp>
        <p:nvSpPr>
          <p:cNvPr id="38" name="object 2">
            <a:extLst>
              <a:ext uri="{FF2B5EF4-FFF2-40B4-BE49-F238E27FC236}">
                <a16:creationId xmlns:a16="http://schemas.microsoft.com/office/drawing/2014/main" xmlns="" id="{E869EE6D-44CA-70E6-61C9-A50FD4FA693F}"/>
              </a:ext>
            </a:extLst>
          </p:cNvPr>
          <p:cNvSpPr txBox="1">
            <a:spLocks/>
          </p:cNvSpPr>
          <p:nvPr/>
        </p:nvSpPr>
        <p:spPr>
          <a:xfrm>
            <a:off x="2908300" y="342900"/>
            <a:ext cx="7176134" cy="1692771"/>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dirty="0"/>
              <a:t>Estrutura</a:t>
            </a:r>
            <a:endParaRPr lang="pt-BR" kern="0" dirty="0"/>
          </a:p>
          <a:p>
            <a:pPr marL="15240" algn="ctr">
              <a:lnSpc>
                <a:spcPts val="5170"/>
              </a:lnSpc>
            </a:pPr>
            <a:r>
              <a:rPr lang="pt-BR" sz="4500" b="0" kern="0" spc="-10" dirty="0">
                <a:latin typeface="Arial MT"/>
                <a:cs typeface="Arial MT"/>
              </a:rPr>
              <a:t>Mapa esquemático</a:t>
            </a:r>
          </a:p>
        </p:txBody>
      </p:sp>
    </p:spTree>
    <p:extLst>
      <p:ext uri="{BB962C8B-B14F-4D97-AF65-F5344CB8AC3E}">
        <p14:creationId xmlns:p14="http://schemas.microsoft.com/office/powerpoint/2010/main" val="9434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35F4593-E818-38DB-6492-C9FBFE10AA4E}"/>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xmlns="" id="{DACDFB7B-71D2-C50E-4BFD-5AE5BC42AFAF}"/>
              </a:ext>
            </a:extLst>
          </p:cNvPr>
          <p:cNvPicPr>
            <a:picLocks noChangeAspect="1"/>
          </p:cNvPicPr>
          <p:nvPr/>
        </p:nvPicPr>
        <p:blipFill>
          <a:blip r:embed="rId2"/>
          <a:stretch>
            <a:fillRect/>
          </a:stretch>
        </p:blipFill>
        <p:spPr>
          <a:xfrm>
            <a:off x="3629" y="2574430"/>
            <a:ext cx="13001171" cy="6400800"/>
          </a:xfrm>
          <a:prstGeom prst="rect">
            <a:avLst/>
          </a:prstGeom>
        </p:spPr>
      </p:pic>
      <p:sp>
        <p:nvSpPr>
          <p:cNvPr id="38" name="object 2">
            <a:extLst>
              <a:ext uri="{FF2B5EF4-FFF2-40B4-BE49-F238E27FC236}">
                <a16:creationId xmlns:a16="http://schemas.microsoft.com/office/drawing/2014/main" xmlns="" id="{C76DED52-D335-66CD-FB1E-270CB8B9A9C3}"/>
              </a:ext>
            </a:extLst>
          </p:cNvPr>
          <p:cNvSpPr txBox="1">
            <a:spLocks/>
          </p:cNvSpPr>
          <p:nvPr/>
        </p:nvSpPr>
        <p:spPr>
          <a:xfrm>
            <a:off x="2908300" y="342900"/>
            <a:ext cx="7176134" cy="1692771"/>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dirty="0"/>
              <a:t>Estrutura</a:t>
            </a:r>
            <a:endParaRPr lang="pt-BR" kern="0" dirty="0"/>
          </a:p>
          <a:p>
            <a:pPr marL="15240" algn="ctr">
              <a:lnSpc>
                <a:spcPts val="5170"/>
              </a:lnSpc>
            </a:pPr>
            <a:r>
              <a:rPr lang="pt-BR" sz="4500" b="0" kern="0" spc="-10" dirty="0">
                <a:latin typeface="Arial MT"/>
                <a:cs typeface="Arial MT"/>
              </a:rPr>
              <a:t>Mapa esquemático</a:t>
            </a:r>
          </a:p>
        </p:txBody>
      </p:sp>
    </p:spTree>
    <p:extLst>
      <p:ext uri="{BB962C8B-B14F-4D97-AF65-F5344CB8AC3E}">
        <p14:creationId xmlns:p14="http://schemas.microsoft.com/office/powerpoint/2010/main" val="206744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BE32EA9-6A20-A04C-B81D-991F05B010B9}"/>
            </a:ext>
          </a:extLst>
        </p:cNvPr>
        <p:cNvGrpSpPr/>
        <p:nvPr/>
      </p:nvGrpSpPr>
      <p:grpSpPr>
        <a:xfrm>
          <a:off x="0" y="0"/>
          <a:ext cx="0" cy="0"/>
          <a:chOff x="0" y="0"/>
          <a:chExt cx="0" cy="0"/>
        </a:xfrm>
      </p:grpSpPr>
      <p:pic>
        <p:nvPicPr>
          <p:cNvPr id="4" name="Imagem 3">
            <a:extLst>
              <a:ext uri="{FF2B5EF4-FFF2-40B4-BE49-F238E27FC236}">
                <a16:creationId xmlns:a16="http://schemas.microsoft.com/office/drawing/2014/main" xmlns="" id="{5C05AAA0-F843-9522-86C1-C90949DB829A}"/>
              </a:ext>
            </a:extLst>
          </p:cNvPr>
          <p:cNvPicPr>
            <a:picLocks noChangeAspect="1"/>
          </p:cNvPicPr>
          <p:nvPr/>
        </p:nvPicPr>
        <p:blipFill>
          <a:blip r:embed="rId2"/>
          <a:stretch>
            <a:fillRect/>
          </a:stretch>
        </p:blipFill>
        <p:spPr>
          <a:xfrm>
            <a:off x="-31312" y="2574430"/>
            <a:ext cx="13036112" cy="6400800"/>
          </a:xfrm>
          <a:prstGeom prst="rect">
            <a:avLst/>
          </a:prstGeom>
        </p:spPr>
      </p:pic>
      <p:sp>
        <p:nvSpPr>
          <p:cNvPr id="38" name="object 2">
            <a:extLst>
              <a:ext uri="{FF2B5EF4-FFF2-40B4-BE49-F238E27FC236}">
                <a16:creationId xmlns:a16="http://schemas.microsoft.com/office/drawing/2014/main" xmlns="" id="{8841FC2A-5A20-5691-A9F2-E278F2EEF331}"/>
              </a:ext>
            </a:extLst>
          </p:cNvPr>
          <p:cNvSpPr txBox="1">
            <a:spLocks/>
          </p:cNvSpPr>
          <p:nvPr/>
        </p:nvSpPr>
        <p:spPr>
          <a:xfrm>
            <a:off x="2908300" y="342900"/>
            <a:ext cx="7176134" cy="1692771"/>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dirty="0"/>
              <a:t>Estrutura</a:t>
            </a:r>
            <a:endParaRPr lang="pt-BR" kern="0" dirty="0"/>
          </a:p>
          <a:p>
            <a:pPr marL="15240" algn="ctr">
              <a:lnSpc>
                <a:spcPts val="5170"/>
              </a:lnSpc>
            </a:pPr>
            <a:r>
              <a:rPr lang="pt-BR" sz="4500" b="0" kern="0" spc="-10" dirty="0">
                <a:latin typeface="Arial MT"/>
                <a:cs typeface="Arial MT"/>
              </a:rPr>
              <a:t>Mapa esquemático</a:t>
            </a:r>
          </a:p>
        </p:txBody>
      </p:sp>
    </p:spTree>
    <p:extLst>
      <p:ext uri="{BB962C8B-B14F-4D97-AF65-F5344CB8AC3E}">
        <p14:creationId xmlns:p14="http://schemas.microsoft.com/office/powerpoint/2010/main" val="54077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E3E2AA0-B699-BA22-4C54-C4A15046B806}"/>
            </a:ext>
          </a:extLst>
        </p:cNvPr>
        <p:cNvGrpSpPr/>
        <p:nvPr/>
      </p:nvGrpSpPr>
      <p:grpSpPr>
        <a:xfrm>
          <a:off x="0" y="0"/>
          <a:ext cx="0" cy="0"/>
          <a:chOff x="0" y="0"/>
          <a:chExt cx="0" cy="0"/>
        </a:xfrm>
      </p:grpSpPr>
      <p:pic>
        <p:nvPicPr>
          <p:cNvPr id="3" name="Imagem 2">
            <a:extLst>
              <a:ext uri="{FF2B5EF4-FFF2-40B4-BE49-F238E27FC236}">
                <a16:creationId xmlns:a16="http://schemas.microsoft.com/office/drawing/2014/main" xmlns="" id="{4D9DD600-3620-B1A8-96D8-B6266D0841B2}"/>
              </a:ext>
            </a:extLst>
          </p:cNvPr>
          <p:cNvPicPr>
            <a:picLocks noChangeAspect="1"/>
          </p:cNvPicPr>
          <p:nvPr/>
        </p:nvPicPr>
        <p:blipFill>
          <a:blip r:embed="rId2"/>
          <a:stretch>
            <a:fillRect/>
          </a:stretch>
        </p:blipFill>
        <p:spPr>
          <a:xfrm>
            <a:off x="7257" y="2743200"/>
            <a:ext cx="12997543" cy="6232030"/>
          </a:xfrm>
          <a:prstGeom prst="rect">
            <a:avLst/>
          </a:prstGeom>
        </p:spPr>
      </p:pic>
      <p:sp>
        <p:nvSpPr>
          <p:cNvPr id="38" name="object 2">
            <a:extLst>
              <a:ext uri="{FF2B5EF4-FFF2-40B4-BE49-F238E27FC236}">
                <a16:creationId xmlns:a16="http://schemas.microsoft.com/office/drawing/2014/main" xmlns="" id="{5F327972-B3D5-19B4-3E24-399AD46F4298}"/>
              </a:ext>
            </a:extLst>
          </p:cNvPr>
          <p:cNvSpPr txBox="1">
            <a:spLocks/>
          </p:cNvSpPr>
          <p:nvPr/>
        </p:nvSpPr>
        <p:spPr>
          <a:xfrm>
            <a:off x="2908300" y="342900"/>
            <a:ext cx="7176134" cy="1692771"/>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dirty="0"/>
              <a:t>Estrutura</a:t>
            </a:r>
            <a:endParaRPr lang="pt-BR" kern="0" dirty="0"/>
          </a:p>
          <a:p>
            <a:pPr marL="15240" algn="ctr">
              <a:lnSpc>
                <a:spcPts val="5170"/>
              </a:lnSpc>
            </a:pPr>
            <a:r>
              <a:rPr lang="pt-BR" sz="4500" b="0" kern="0" spc="-10" dirty="0">
                <a:latin typeface="Arial MT"/>
                <a:cs typeface="Arial MT"/>
              </a:rPr>
              <a:t>Mapa esquemático</a:t>
            </a:r>
          </a:p>
        </p:txBody>
      </p:sp>
    </p:spTree>
    <p:extLst>
      <p:ext uri="{BB962C8B-B14F-4D97-AF65-F5344CB8AC3E}">
        <p14:creationId xmlns:p14="http://schemas.microsoft.com/office/powerpoint/2010/main" val="402824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4FB2A03-57C6-12F0-7FE0-33F870C10889}"/>
            </a:ext>
          </a:extLst>
        </p:cNvPr>
        <p:cNvGrpSpPr/>
        <p:nvPr/>
      </p:nvGrpSpPr>
      <p:grpSpPr>
        <a:xfrm>
          <a:off x="0" y="0"/>
          <a:ext cx="0" cy="0"/>
          <a:chOff x="0" y="0"/>
          <a:chExt cx="0" cy="0"/>
        </a:xfrm>
      </p:grpSpPr>
      <p:pic>
        <p:nvPicPr>
          <p:cNvPr id="4" name="Imagem 3">
            <a:extLst>
              <a:ext uri="{FF2B5EF4-FFF2-40B4-BE49-F238E27FC236}">
                <a16:creationId xmlns:a16="http://schemas.microsoft.com/office/drawing/2014/main" xmlns="" id="{54179E32-3404-F060-E79A-208559DCBC5E}"/>
              </a:ext>
            </a:extLst>
          </p:cNvPr>
          <p:cNvPicPr>
            <a:picLocks noChangeAspect="1"/>
          </p:cNvPicPr>
          <p:nvPr/>
        </p:nvPicPr>
        <p:blipFill>
          <a:blip r:embed="rId2"/>
          <a:stretch>
            <a:fillRect/>
          </a:stretch>
        </p:blipFill>
        <p:spPr>
          <a:xfrm>
            <a:off x="7258" y="2743200"/>
            <a:ext cx="12990286" cy="6095999"/>
          </a:xfrm>
          <a:prstGeom prst="rect">
            <a:avLst/>
          </a:prstGeom>
        </p:spPr>
      </p:pic>
      <p:sp>
        <p:nvSpPr>
          <p:cNvPr id="38" name="object 2">
            <a:extLst>
              <a:ext uri="{FF2B5EF4-FFF2-40B4-BE49-F238E27FC236}">
                <a16:creationId xmlns:a16="http://schemas.microsoft.com/office/drawing/2014/main" xmlns="" id="{0228B043-07B3-962B-0FF7-00268ACDE8A8}"/>
              </a:ext>
            </a:extLst>
          </p:cNvPr>
          <p:cNvSpPr txBox="1">
            <a:spLocks/>
          </p:cNvSpPr>
          <p:nvPr/>
        </p:nvSpPr>
        <p:spPr>
          <a:xfrm>
            <a:off x="2908300" y="342900"/>
            <a:ext cx="7176134" cy="1692771"/>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dirty="0"/>
              <a:t>Estrutura</a:t>
            </a:r>
            <a:endParaRPr lang="pt-BR" kern="0" dirty="0"/>
          </a:p>
          <a:p>
            <a:pPr marL="15240" algn="ctr">
              <a:lnSpc>
                <a:spcPts val="5170"/>
              </a:lnSpc>
            </a:pPr>
            <a:r>
              <a:rPr lang="pt-BR" sz="4500" b="0" kern="0" spc="-10" dirty="0">
                <a:latin typeface="Arial MT"/>
                <a:cs typeface="Arial MT"/>
              </a:rPr>
              <a:t>Mapa esquemático</a:t>
            </a:r>
          </a:p>
        </p:txBody>
      </p:sp>
    </p:spTree>
    <p:extLst>
      <p:ext uri="{BB962C8B-B14F-4D97-AF65-F5344CB8AC3E}">
        <p14:creationId xmlns:p14="http://schemas.microsoft.com/office/powerpoint/2010/main" val="270076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D0F39A7-1582-3761-171A-2FBF4E07FC3E}"/>
            </a:ext>
          </a:extLst>
        </p:cNvPr>
        <p:cNvGrpSpPr/>
        <p:nvPr/>
      </p:nvGrpSpPr>
      <p:grpSpPr>
        <a:xfrm>
          <a:off x="0" y="0"/>
          <a:ext cx="0" cy="0"/>
          <a:chOff x="0" y="0"/>
          <a:chExt cx="0" cy="0"/>
        </a:xfrm>
      </p:grpSpPr>
      <p:pic>
        <p:nvPicPr>
          <p:cNvPr id="3" name="Imagem 2">
            <a:extLst>
              <a:ext uri="{FF2B5EF4-FFF2-40B4-BE49-F238E27FC236}">
                <a16:creationId xmlns:a16="http://schemas.microsoft.com/office/drawing/2014/main" xmlns="" id="{89C52F33-FBE7-B39C-39C8-B3EB6AE22EC5}"/>
              </a:ext>
            </a:extLst>
          </p:cNvPr>
          <p:cNvPicPr>
            <a:picLocks noChangeAspect="1"/>
          </p:cNvPicPr>
          <p:nvPr/>
        </p:nvPicPr>
        <p:blipFill>
          <a:blip r:embed="rId2"/>
          <a:stretch>
            <a:fillRect/>
          </a:stretch>
        </p:blipFill>
        <p:spPr>
          <a:xfrm>
            <a:off x="101600" y="2743200"/>
            <a:ext cx="12895942" cy="6172199"/>
          </a:xfrm>
          <a:prstGeom prst="rect">
            <a:avLst/>
          </a:prstGeom>
        </p:spPr>
      </p:pic>
      <p:sp>
        <p:nvSpPr>
          <p:cNvPr id="38" name="object 2">
            <a:extLst>
              <a:ext uri="{FF2B5EF4-FFF2-40B4-BE49-F238E27FC236}">
                <a16:creationId xmlns:a16="http://schemas.microsoft.com/office/drawing/2014/main" xmlns="" id="{44400187-3EF7-A619-3CFA-2601CF007B0C}"/>
              </a:ext>
            </a:extLst>
          </p:cNvPr>
          <p:cNvSpPr txBox="1">
            <a:spLocks/>
          </p:cNvSpPr>
          <p:nvPr/>
        </p:nvSpPr>
        <p:spPr>
          <a:xfrm>
            <a:off x="2908300" y="342900"/>
            <a:ext cx="7176134" cy="1692771"/>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dirty="0"/>
              <a:t>Estrutura</a:t>
            </a:r>
            <a:endParaRPr lang="pt-BR" kern="0" dirty="0"/>
          </a:p>
          <a:p>
            <a:pPr marL="15240" algn="ctr">
              <a:lnSpc>
                <a:spcPts val="5170"/>
              </a:lnSpc>
            </a:pPr>
            <a:r>
              <a:rPr lang="pt-BR" sz="4500" b="0" kern="0" spc="-10" dirty="0">
                <a:latin typeface="Arial MT"/>
                <a:cs typeface="Arial MT"/>
              </a:rPr>
              <a:t>Mapa esquemático</a:t>
            </a:r>
          </a:p>
        </p:txBody>
      </p:sp>
    </p:spTree>
    <p:extLst>
      <p:ext uri="{BB962C8B-B14F-4D97-AF65-F5344CB8AC3E}">
        <p14:creationId xmlns:p14="http://schemas.microsoft.com/office/powerpoint/2010/main" val="395237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5E085AC-4239-2268-5E22-76AD6A506861}"/>
            </a:ext>
          </a:extLst>
        </p:cNvPr>
        <p:cNvGrpSpPr/>
        <p:nvPr/>
      </p:nvGrpSpPr>
      <p:grpSpPr>
        <a:xfrm>
          <a:off x="0" y="0"/>
          <a:ext cx="0" cy="0"/>
          <a:chOff x="0" y="0"/>
          <a:chExt cx="0" cy="0"/>
        </a:xfrm>
      </p:grpSpPr>
      <p:pic>
        <p:nvPicPr>
          <p:cNvPr id="4" name="Imagem 3">
            <a:extLst>
              <a:ext uri="{FF2B5EF4-FFF2-40B4-BE49-F238E27FC236}">
                <a16:creationId xmlns:a16="http://schemas.microsoft.com/office/drawing/2014/main" xmlns="" id="{F7B6B0CF-A8BB-C556-96AC-82A09F7E14FE}"/>
              </a:ext>
            </a:extLst>
          </p:cNvPr>
          <p:cNvPicPr>
            <a:picLocks noChangeAspect="1"/>
          </p:cNvPicPr>
          <p:nvPr/>
        </p:nvPicPr>
        <p:blipFill>
          <a:blip r:embed="rId2"/>
          <a:stretch>
            <a:fillRect/>
          </a:stretch>
        </p:blipFill>
        <p:spPr>
          <a:xfrm>
            <a:off x="123370" y="2743201"/>
            <a:ext cx="12779829" cy="6172198"/>
          </a:xfrm>
          <a:prstGeom prst="rect">
            <a:avLst/>
          </a:prstGeom>
        </p:spPr>
      </p:pic>
      <p:sp>
        <p:nvSpPr>
          <p:cNvPr id="38" name="object 2">
            <a:extLst>
              <a:ext uri="{FF2B5EF4-FFF2-40B4-BE49-F238E27FC236}">
                <a16:creationId xmlns:a16="http://schemas.microsoft.com/office/drawing/2014/main" xmlns="" id="{A1783713-75EA-ADD7-8E2E-D07051554F15}"/>
              </a:ext>
            </a:extLst>
          </p:cNvPr>
          <p:cNvSpPr txBox="1">
            <a:spLocks/>
          </p:cNvSpPr>
          <p:nvPr/>
        </p:nvSpPr>
        <p:spPr>
          <a:xfrm>
            <a:off x="2908300" y="342900"/>
            <a:ext cx="7176134" cy="1692771"/>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dirty="0"/>
              <a:t>Estrutura</a:t>
            </a:r>
            <a:endParaRPr lang="pt-BR" kern="0" dirty="0"/>
          </a:p>
          <a:p>
            <a:pPr marL="15240" algn="ctr">
              <a:lnSpc>
                <a:spcPts val="5170"/>
              </a:lnSpc>
            </a:pPr>
            <a:r>
              <a:rPr lang="pt-BR" sz="4500" b="0" kern="0" spc="-10" dirty="0">
                <a:latin typeface="Arial MT"/>
                <a:cs typeface="Arial MT"/>
              </a:rPr>
              <a:t>Mapa esquemático</a:t>
            </a:r>
          </a:p>
        </p:txBody>
      </p:sp>
    </p:spTree>
    <p:extLst>
      <p:ext uri="{BB962C8B-B14F-4D97-AF65-F5344CB8AC3E}">
        <p14:creationId xmlns:p14="http://schemas.microsoft.com/office/powerpoint/2010/main" val="14377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88CA79-F9D3-9766-5167-AFE2FD7677E1}"/>
            </a:ext>
          </a:extLst>
        </p:cNvPr>
        <p:cNvGrpSpPr/>
        <p:nvPr/>
      </p:nvGrpSpPr>
      <p:grpSpPr>
        <a:xfrm>
          <a:off x="0" y="0"/>
          <a:ext cx="0" cy="0"/>
          <a:chOff x="0" y="0"/>
          <a:chExt cx="0" cy="0"/>
        </a:xfrm>
      </p:grpSpPr>
      <p:pic>
        <p:nvPicPr>
          <p:cNvPr id="4" name="Imagem 3">
            <a:extLst>
              <a:ext uri="{FF2B5EF4-FFF2-40B4-BE49-F238E27FC236}">
                <a16:creationId xmlns:a16="http://schemas.microsoft.com/office/drawing/2014/main" xmlns="" id="{094FFFCD-2D6F-6F69-2EC6-2F2FFFD366C1}"/>
              </a:ext>
            </a:extLst>
          </p:cNvPr>
          <p:cNvPicPr>
            <a:picLocks noChangeAspect="1"/>
          </p:cNvPicPr>
          <p:nvPr/>
        </p:nvPicPr>
        <p:blipFill>
          <a:blip r:embed="rId2"/>
          <a:stretch>
            <a:fillRect/>
          </a:stretch>
        </p:blipFill>
        <p:spPr>
          <a:xfrm>
            <a:off x="293236" y="4114801"/>
            <a:ext cx="12343232" cy="1523998"/>
          </a:xfrm>
          <a:prstGeom prst="rect">
            <a:avLst/>
          </a:prstGeom>
        </p:spPr>
      </p:pic>
      <p:sp>
        <p:nvSpPr>
          <p:cNvPr id="5" name="CaixaDeTexto 4">
            <a:extLst>
              <a:ext uri="{FF2B5EF4-FFF2-40B4-BE49-F238E27FC236}">
                <a16:creationId xmlns:a16="http://schemas.microsoft.com/office/drawing/2014/main" xmlns="" id="{FF9F7842-F119-1767-D789-900F0057F943}"/>
              </a:ext>
            </a:extLst>
          </p:cNvPr>
          <p:cNvSpPr txBox="1"/>
          <p:nvPr/>
        </p:nvSpPr>
        <p:spPr>
          <a:xfrm>
            <a:off x="330784" y="2286000"/>
            <a:ext cx="12343232" cy="1232004"/>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gn="l">
              <a:lnSpc>
                <a:spcPct val="150000"/>
              </a:lnSpc>
            </a:pPr>
            <a:r>
              <a:rPr lang="pt-BR" sz="2800" b="0" i="0" dirty="0">
                <a:effectLst/>
                <a:latin typeface="Roboto" panose="02000000000000000000" pitchFamily="2" charset="0"/>
              </a:rPr>
              <a:t>A seguir, execute o utilitário de linha de comando do Django para criar as tabelas do banco de dados automaticamente:</a:t>
            </a:r>
            <a:endParaRPr lang="pt-BR" sz="8800" b="0" dirty="0"/>
          </a:p>
        </p:txBody>
      </p:sp>
      <p:sp>
        <p:nvSpPr>
          <p:cNvPr id="7" name="CaixaDeTexto 6">
            <a:extLst>
              <a:ext uri="{FF2B5EF4-FFF2-40B4-BE49-F238E27FC236}">
                <a16:creationId xmlns:a16="http://schemas.microsoft.com/office/drawing/2014/main" xmlns="" id="{10064840-DDD0-D6E4-7EDD-8D0B510FC07C}"/>
              </a:ext>
            </a:extLst>
          </p:cNvPr>
          <p:cNvSpPr txBox="1"/>
          <p:nvPr/>
        </p:nvSpPr>
        <p:spPr>
          <a:xfrm>
            <a:off x="332993" y="5885275"/>
            <a:ext cx="12343232" cy="3164649"/>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gn="l">
              <a:lnSpc>
                <a:spcPct val="150000"/>
              </a:lnSpc>
            </a:pPr>
            <a:r>
              <a:rPr lang="pt-BR" sz="2800" b="0" dirty="0"/>
              <a:t>O comando </a:t>
            </a:r>
            <a:r>
              <a:rPr lang="pt-BR" sz="2800" b="0" dirty="0" err="1"/>
              <a:t>makemigrations</a:t>
            </a:r>
            <a:r>
              <a:rPr lang="pt-BR" sz="2800" b="0" dirty="0"/>
              <a:t> procura por todos os seus modelos disponíveis e cria migrações para cada tabela que ainda não exista. Já o comando </a:t>
            </a:r>
            <a:r>
              <a:rPr lang="pt-BR" sz="2800" b="0" dirty="0" err="1"/>
              <a:t>migrate</a:t>
            </a:r>
            <a:r>
              <a:rPr lang="pt-BR" sz="2800" b="0" dirty="0"/>
              <a:t> executa as migrações e cria as tabelas em seu banco de dados, bem como, opcionalmente, fornece um controle muito mais rico do seu esquema de dados.</a:t>
            </a:r>
          </a:p>
        </p:txBody>
      </p:sp>
      <p:sp>
        <p:nvSpPr>
          <p:cNvPr id="11" name="object 2">
            <a:extLst>
              <a:ext uri="{FF2B5EF4-FFF2-40B4-BE49-F238E27FC236}">
                <a16:creationId xmlns:a16="http://schemas.microsoft.com/office/drawing/2014/main" xmlns="" id="{DADCD4AF-BC01-258F-D03F-FABCD6B03BE4}"/>
              </a:ext>
            </a:extLst>
          </p:cNvPr>
          <p:cNvSpPr txBox="1">
            <a:spLocks/>
          </p:cNvSpPr>
          <p:nvPr/>
        </p:nvSpPr>
        <p:spPr>
          <a:xfrm>
            <a:off x="0" y="762000"/>
            <a:ext cx="13004800" cy="1692771"/>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sz="6000" kern="0" spc="-5" dirty="0"/>
              <a:t>...e então instale-o</a:t>
            </a:r>
            <a:endParaRPr lang="pt-BR" sz="6000" kern="0" dirty="0"/>
          </a:p>
          <a:p>
            <a:pPr marL="15240" algn="ctr">
              <a:lnSpc>
                <a:spcPts val="5170"/>
              </a:lnSpc>
            </a:pPr>
            <a:endParaRPr lang="pt-BR" sz="4800" kern="0" dirty="0">
              <a:latin typeface="Arial MT"/>
              <a:cs typeface="Arial MT"/>
            </a:endParaRPr>
          </a:p>
        </p:txBody>
      </p:sp>
    </p:spTree>
    <p:extLst>
      <p:ext uri="{BB962C8B-B14F-4D97-AF65-F5344CB8AC3E}">
        <p14:creationId xmlns:p14="http://schemas.microsoft.com/office/powerpoint/2010/main" val="28034450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4AED58F-3181-83DD-3ADC-AD8A044D14B2}"/>
            </a:ext>
          </a:extLst>
        </p:cNvPr>
        <p:cNvGrpSpPr/>
        <p:nvPr/>
      </p:nvGrpSpPr>
      <p:grpSpPr>
        <a:xfrm>
          <a:off x="0" y="0"/>
          <a:ext cx="0" cy="0"/>
          <a:chOff x="0" y="0"/>
          <a:chExt cx="0" cy="0"/>
        </a:xfrm>
      </p:grpSpPr>
      <p:pic>
        <p:nvPicPr>
          <p:cNvPr id="3" name="Imagem 2">
            <a:extLst>
              <a:ext uri="{FF2B5EF4-FFF2-40B4-BE49-F238E27FC236}">
                <a16:creationId xmlns:a16="http://schemas.microsoft.com/office/drawing/2014/main" xmlns="" id="{3B3B671A-830A-1FD3-B283-FBC6B5955B6F}"/>
              </a:ext>
            </a:extLst>
          </p:cNvPr>
          <p:cNvPicPr>
            <a:picLocks noChangeAspect="1"/>
          </p:cNvPicPr>
          <p:nvPr/>
        </p:nvPicPr>
        <p:blipFill>
          <a:blip r:embed="rId2"/>
          <a:stretch>
            <a:fillRect/>
          </a:stretch>
        </p:blipFill>
        <p:spPr>
          <a:xfrm>
            <a:off x="123370" y="2743201"/>
            <a:ext cx="12779829" cy="6172198"/>
          </a:xfrm>
          <a:prstGeom prst="rect">
            <a:avLst/>
          </a:prstGeom>
        </p:spPr>
      </p:pic>
      <p:sp>
        <p:nvSpPr>
          <p:cNvPr id="38" name="object 2">
            <a:extLst>
              <a:ext uri="{FF2B5EF4-FFF2-40B4-BE49-F238E27FC236}">
                <a16:creationId xmlns:a16="http://schemas.microsoft.com/office/drawing/2014/main" xmlns="" id="{B63720E3-43F1-D749-EA40-2390217F3321}"/>
              </a:ext>
            </a:extLst>
          </p:cNvPr>
          <p:cNvSpPr txBox="1">
            <a:spLocks/>
          </p:cNvSpPr>
          <p:nvPr/>
        </p:nvSpPr>
        <p:spPr>
          <a:xfrm>
            <a:off x="2908300" y="342900"/>
            <a:ext cx="7176134" cy="1692771"/>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algn="ctr">
              <a:lnSpc>
                <a:spcPts val="7930"/>
              </a:lnSpc>
              <a:spcBef>
                <a:spcPts val="100"/>
              </a:spcBef>
            </a:pPr>
            <a:r>
              <a:rPr lang="pt-BR" kern="0" spc="-5" dirty="0"/>
              <a:t>Estrutura</a:t>
            </a:r>
            <a:endParaRPr lang="pt-BR" kern="0" dirty="0"/>
          </a:p>
          <a:p>
            <a:pPr marL="15240" algn="ctr">
              <a:lnSpc>
                <a:spcPts val="5170"/>
              </a:lnSpc>
            </a:pPr>
            <a:r>
              <a:rPr lang="pt-BR" sz="4500" b="0" kern="0" spc="-10" dirty="0">
                <a:latin typeface="Arial MT"/>
                <a:cs typeface="Arial MT"/>
              </a:rPr>
              <a:t>Mapa esquemático</a:t>
            </a:r>
          </a:p>
        </p:txBody>
      </p:sp>
    </p:spTree>
    <p:extLst>
      <p:ext uri="{BB962C8B-B14F-4D97-AF65-F5344CB8AC3E}">
        <p14:creationId xmlns:p14="http://schemas.microsoft.com/office/powerpoint/2010/main" val="226922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3"/>
          <p:cNvSpPr/>
          <p:nvPr/>
        </p:nvSpPr>
        <p:spPr>
          <a:xfrm>
            <a:off x="254000" y="8077200"/>
            <a:ext cx="12496800" cy="1447800"/>
          </a:xfrm>
          <a:prstGeom prst="roundRect">
            <a:avLst/>
          </a:prstGeom>
          <a:solidFill>
            <a:schemeClr val="bg1"/>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object 2"/>
          <p:cNvSpPr txBox="1">
            <a:spLocks noGrp="1"/>
          </p:cNvSpPr>
          <p:nvPr>
            <p:ph type="title"/>
          </p:nvPr>
        </p:nvSpPr>
        <p:spPr>
          <a:xfrm>
            <a:off x="3105150" y="956578"/>
            <a:ext cx="6794500" cy="1705595"/>
          </a:xfrm>
          <a:prstGeom prst="rect">
            <a:avLst/>
          </a:prstGeom>
        </p:spPr>
        <p:txBody>
          <a:bodyPr vert="horz" wrap="square" lIns="0" tIns="12700" rIns="0" bIns="0" rtlCol="0">
            <a:spAutoFit/>
          </a:bodyPr>
          <a:lstStyle/>
          <a:p>
            <a:pPr marL="12700">
              <a:lnSpc>
                <a:spcPct val="100000"/>
              </a:lnSpc>
              <a:spcBef>
                <a:spcPts val="100"/>
              </a:spcBef>
            </a:pPr>
            <a:r>
              <a:rPr lang="pt-BR" sz="11000" spc="-5" dirty="0"/>
              <a:t>Atividade</a:t>
            </a:r>
            <a:endParaRPr sz="11000" dirty="0"/>
          </a:p>
        </p:txBody>
      </p:sp>
      <p:sp>
        <p:nvSpPr>
          <p:cNvPr id="3" name="object 2">
            <a:extLst>
              <a:ext uri="{FF2B5EF4-FFF2-40B4-BE49-F238E27FC236}">
                <a16:creationId xmlns:a16="http://schemas.microsoft.com/office/drawing/2014/main" xmlns="" id="{3891C9CE-0C84-2680-1C2C-0C11F6A77540}"/>
              </a:ext>
            </a:extLst>
          </p:cNvPr>
          <p:cNvSpPr txBox="1">
            <a:spLocks/>
          </p:cNvSpPr>
          <p:nvPr/>
        </p:nvSpPr>
        <p:spPr>
          <a:xfrm>
            <a:off x="254000" y="3276600"/>
            <a:ext cx="12496800" cy="6804427"/>
          </a:xfrm>
          <a:prstGeom prst="rect">
            <a:avLst/>
          </a:prstGeom>
        </p:spPr>
        <p:txBody>
          <a:bodyPr vert="horz" wrap="square" lIns="0" tIns="12700" rIns="0" bIns="0" rtlCol="0">
            <a:spAutoFit/>
          </a:bodyPr>
          <a:lstStyle>
            <a:lvl1pPr>
              <a:defRPr sz="6800" b="1" i="0">
                <a:solidFill>
                  <a:schemeClr val="bg1"/>
                </a:solidFill>
                <a:latin typeface="Arial"/>
                <a:ea typeface="+mj-ea"/>
                <a:cs typeface="Arial"/>
              </a:defRPr>
            </a:lvl1pPr>
          </a:lstStyle>
          <a:p>
            <a:pPr marL="12700" algn="ctr">
              <a:spcBef>
                <a:spcPts val="100"/>
              </a:spcBef>
            </a:pPr>
            <a:r>
              <a:rPr lang="pt-BR" sz="4800" kern="0" spc="-5" dirty="0"/>
              <a:t>Concluir </a:t>
            </a:r>
            <a:r>
              <a:rPr lang="pt-BR" sz="4800" kern="0" spc="-5" dirty="0" smtClean="0"/>
              <a:t>as trilhas </a:t>
            </a:r>
            <a:r>
              <a:rPr lang="pt-BR" sz="4800" kern="0" spc="-5" dirty="0"/>
              <a:t>“Introdução ao </a:t>
            </a:r>
            <a:r>
              <a:rPr lang="pt-BR" sz="4800" kern="0" spc="-5" dirty="0" err="1"/>
              <a:t>Django</a:t>
            </a:r>
            <a:r>
              <a:rPr lang="pt-BR" sz="4800" kern="0" spc="-5" dirty="0"/>
              <a:t>” e </a:t>
            </a:r>
            <a:r>
              <a:rPr lang="pt-BR" sz="4800" kern="0" spc="-5" dirty="0" smtClean="0"/>
              <a:t>“Trabalhar </a:t>
            </a:r>
            <a:r>
              <a:rPr lang="pt-BR" sz="4800" kern="0" spc="-5" dirty="0"/>
              <a:t>com modelos e dados no </a:t>
            </a:r>
            <a:r>
              <a:rPr lang="pt-BR" sz="4800" kern="0" spc="-5" dirty="0" err="1" smtClean="0"/>
              <a:t>Django</a:t>
            </a:r>
            <a:r>
              <a:rPr lang="pt-BR" sz="4800" kern="0" spc="-5" dirty="0" smtClean="0"/>
              <a:t>” </a:t>
            </a:r>
            <a:r>
              <a:rPr lang="pt-BR" sz="4800" kern="0" spc="-5" dirty="0"/>
              <a:t>do Microsoft </a:t>
            </a:r>
            <a:r>
              <a:rPr lang="pt-BR" sz="4800" kern="0" spc="-5" dirty="0" err="1"/>
              <a:t>Learn</a:t>
            </a:r>
            <a:r>
              <a:rPr lang="pt-BR" sz="4800" kern="0" spc="-5" dirty="0"/>
              <a:t> e enviar os arquivos no </a:t>
            </a:r>
            <a:r>
              <a:rPr lang="pt-BR" sz="4800" kern="0" spc="-5" dirty="0" err="1"/>
              <a:t>classroom</a:t>
            </a:r>
            <a:r>
              <a:rPr lang="pt-BR" sz="4800" kern="0" spc="-5" dirty="0"/>
              <a:t>.</a:t>
            </a:r>
            <a:br>
              <a:rPr lang="pt-BR" sz="4800" kern="0" spc="-5" dirty="0"/>
            </a:br>
            <a:endParaRPr lang="pt-BR" sz="4800" kern="0" spc="-5" dirty="0"/>
          </a:p>
          <a:p>
            <a:pPr marL="12700" algn="ctr">
              <a:lnSpc>
                <a:spcPct val="150000"/>
              </a:lnSpc>
              <a:spcBef>
                <a:spcPts val="100"/>
              </a:spcBef>
            </a:pPr>
            <a:r>
              <a:rPr lang="pt-BR" sz="4800" kern="0" spc="-5" dirty="0" smtClean="0"/>
              <a:t>Links: </a:t>
            </a:r>
            <a:endParaRPr lang="pt-BR" sz="4800" kern="0" spc="-5" dirty="0"/>
          </a:p>
          <a:p>
            <a:pPr marL="12700" algn="ctr">
              <a:lnSpc>
                <a:spcPct val="150000"/>
              </a:lnSpc>
              <a:spcBef>
                <a:spcPts val="100"/>
              </a:spcBef>
            </a:pPr>
            <a:r>
              <a:rPr lang="pt-BR" sz="2800" u="sng" kern="0" spc="-5" dirty="0">
                <a:hlinkClick r:id="rId2"/>
              </a:rPr>
              <a:t>h</a:t>
            </a:r>
            <a:r>
              <a:rPr lang="pt-BR" sz="2800" u="sng" kern="0" dirty="0">
                <a:hlinkClick r:id="rId2"/>
              </a:rPr>
              <a:t>ttps://learn.microsoft.com/pt-br/training/modules/django-get-started</a:t>
            </a:r>
            <a:r>
              <a:rPr lang="pt-BR" sz="2800" u="sng" kern="0" spc="-5" dirty="0" smtClean="0">
                <a:hlinkClick r:id="rId2"/>
              </a:rPr>
              <a:t>/</a:t>
            </a:r>
            <a:endParaRPr lang="pt-BR" sz="2800" u="sng" kern="0" spc="-5" dirty="0" smtClean="0"/>
          </a:p>
          <a:p>
            <a:pPr marL="12700" algn="ctr">
              <a:lnSpc>
                <a:spcPct val="150000"/>
              </a:lnSpc>
              <a:spcBef>
                <a:spcPts val="100"/>
              </a:spcBef>
            </a:pPr>
            <a:r>
              <a:rPr lang="pt-BR" sz="2800" u="sng" kern="0" dirty="0">
                <a:solidFill>
                  <a:schemeClr val="accent1">
                    <a:lumMod val="20000"/>
                    <a:lumOff val="80000"/>
                  </a:schemeClr>
                </a:solidFill>
                <a:hlinkClick r:id="rId3"/>
              </a:rPr>
              <a:t>https://learn.microsoft.com/pt-br/training/modules/django-models-data</a:t>
            </a:r>
            <a:r>
              <a:rPr lang="pt-BR" sz="2800" u="sng" kern="0" dirty="0" smtClean="0">
                <a:solidFill>
                  <a:schemeClr val="accent1">
                    <a:lumMod val="20000"/>
                    <a:lumOff val="80000"/>
                  </a:schemeClr>
                </a:solidFill>
                <a:hlinkClick r:id="rId3"/>
              </a:rPr>
              <a:t>/</a:t>
            </a:r>
            <a:r>
              <a:rPr lang="pt-BR" sz="2800" u="sng" kern="0" dirty="0" smtClean="0">
                <a:solidFill>
                  <a:schemeClr val="accent1">
                    <a:lumMod val="20000"/>
                    <a:lumOff val="80000"/>
                  </a:schemeClr>
                </a:solidFill>
              </a:rPr>
              <a:t> </a:t>
            </a:r>
          </a:p>
          <a:p>
            <a:pPr marL="12700" algn="ctr">
              <a:lnSpc>
                <a:spcPct val="150000"/>
              </a:lnSpc>
              <a:spcBef>
                <a:spcPts val="100"/>
              </a:spcBef>
            </a:pPr>
            <a:endParaRPr lang="pt-BR" sz="2800" u="sng" kern="0" dirty="0">
              <a:solidFill>
                <a:schemeClr val="accent1">
                  <a:lumMod val="20000"/>
                  <a:lumOff val="8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0B1CF99-7A33-8393-D9B0-F2D422B455D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A9CFEC46-7C7F-AD4D-20DB-6409D64CDDDD}"/>
              </a:ext>
            </a:extLst>
          </p:cNvPr>
          <p:cNvSpPr txBox="1">
            <a:spLocks noGrp="1"/>
          </p:cNvSpPr>
          <p:nvPr>
            <p:ph type="title"/>
          </p:nvPr>
        </p:nvSpPr>
        <p:spPr>
          <a:xfrm>
            <a:off x="641034" y="609600"/>
            <a:ext cx="11722732" cy="1025922"/>
          </a:xfrm>
          <a:prstGeom prst="rect">
            <a:avLst/>
          </a:prstGeom>
        </p:spPr>
        <p:txBody>
          <a:bodyPr vert="horz" wrap="square" lIns="0" tIns="12700" rIns="0" bIns="0" rtlCol="0">
            <a:spAutoFit/>
          </a:bodyPr>
          <a:lstStyle/>
          <a:p>
            <a:pPr algn="ctr">
              <a:lnSpc>
                <a:spcPts val="7930"/>
              </a:lnSpc>
              <a:spcBef>
                <a:spcPts val="100"/>
              </a:spcBef>
            </a:pPr>
            <a:r>
              <a:rPr lang="pt-BR" spc="-5" dirty="0"/>
              <a:t>Aproveite a API livre</a:t>
            </a:r>
            <a:endParaRPr sz="4500" dirty="0">
              <a:latin typeface="Arial MT"/>
              <a:cs typeface="Arial MT"/>
            </a:endParaRPr>
          </a:p>
        </p:txBody>
      </p:sp>
      <p:sp>
        <p:nvSpPr>
          <p:cNvPr id="37" name="CaixaDeTexto 36">
            <a:extLst>
              <a:ext uri="{FF2B5EF4-FFF2-40B4-BE49-F238E27FC236}">
                <a16:creationId xmlns:a16="http://schemas.microsoft.com/office/drawing/2014/main" xmlns="" id="{2071CA54-3ECB-787C-5532-8F55D5FBCF48}"/>
              </a:ext>
            </a:extLst>
          </p:cNvPr>
          <p:cNvSpPr txBox="1"/>
          <p:nvPr/>
        </p:nvSpPr>
        <p:spPr>
          <a:xfrm>
            <a:off x="252569" y="2819400"/>
            <a:ext cx="12499662" cy="4090800"/>
          </a:xfrm>
          <a:prstGeom prst="rect">
            <a:avLst/>
          </a:prstGeom>
        </p:spPr>
        <p:txBody>
          <a:bodyPr vert="horz" wrap="square" lIns="0" tIns="12700" rIns="0" bIns="0" rtlCol="0">
            <a:spAutoFit/>
          </a:bodyPr>
          <a:lstStyle>
            <a:lvl1pPr algn="ctr">
              <a:lnSpc>
                <a:spcPts val="7930"/>
              </a:lnSpc>
              <a:spcBef>
                <a:spcPts val="100"/>
              </a:spcBef>
              <a:defRPr sz="6800" b="1" i="0" spc="-5">
                <a:solidFill>
                  <a:schemeClr val="bg1"/>
                </a:solidFill>
                <a:latin typeface="Arial"/>
                <a:ea typeface="+mj-ea"/>
                <a:cs typeface="Arial"/>
              </a:defRPr>
            </a:lvl1pPr>
          </a:lstStyle>
          <a:p>
            <a:pPr algn="l">
              <a:lnSpc>
                <a:spcPct val="150000"/>
              </a:lnSpc>
            </a:pPr>
            <a:r>
              <a:rPr lang="pt-BR" sz="3600" b="0" dirty="0"/>
              <a:t>Com ela você terá uma API Python livre e rica para acessar seus dados. </a:t>
            </a:r>
          </a:p>
          <a:p>
            <a:pPr algn="l">
              <a:lnSpc>
                <a:spcPct val="150000"/>
              </a:lnSpc>
            </a:pPr>
            <a:endParaRPr lang="pt-BR" sz="3600" b="0" dirty="0"/>
          </a:p>
          <a:p>
            <a:pPr algn="l">
              <a:lnSpc>
                <a:spcPct val="150000"/>
              </a:lnSpc>
            </a:pPr>
            <a:r>
              <a:rPr lang="pt-BR" sz="3600" b="0" dirty="0"/>
              <a:t>A API é criada em tempo de execução, nenhuma geração de código é necessária:</a:t>
            </a:r>
          </a:p>
        </p:txBody>
      </p:sp>
    </p:spTree>
    <p:extLst>
      <p:ext uri="{BB962C8B-B14F-4D97-AF65-F5344CB8AC3E}">
        <p14:creationId xmlns:p14="http://schemas.microsoft.com/office/powerpoint/2010/main" val="164500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757560A-CC90-8C08-2313-2D9E310A1DB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0D9DA333-F03B-F828-4047-2C9EEBD353FA}"/>
              </a:ext>
            </a:extLst>
          </p:cNvPr>
          <p:cNvSpPr txBox="1">
            <a:spLocks noGrp="1"/>
          </p:cNvSpPr>
          <p:nvPr>
            <p:ph type="title"/>
          </p:nvPr>
        </p:nvSpPr>
        <p:spPr>
          <a:xfrm>
            <a:off x="641034" y="609600"/>
            <a:ext cx="11722732" cy="1025922"/>
          </a:xfrm>
          <a:prstGeom prst="rect">
            <a:avLst/>
          </a:prstGeom>
        </p:spPr>
        <p:txBody>
          <a:bodyPr vert="horz" wrap="square" lIns="0" tIns="12700" rIns="0" bIns="0" rtlCol="0">
            <a:spAutoFit/>
          </a:bodyPr>
          <a:lstStyle/>
          <a:p>
            <a:pPr algn="ctr">
              <a:lnSpc>
                <a:spcPts val="7930"/>
              </a:lnSpc>
              <a:spcBef>
                <a:spcPts val="100"/>
              </a:spcBef>
            </a:pPr>
            <a:r>
              <a:rPr lang="pt-BR" spc="-5" dirty="0"/>
              <a:t>Aproveite a API livre</a:t>
            </a:r>
            <a:endParaRPr sz="4500" dirty="0">
              <a:latin typeface="Arial MT"/>
              <a:cs typeface="Arial MT"/>
            </a:endParaRPr>
          </a:p>
        </p:txBody>
      </p:sp>
      <p:pic>
        <p:nvPicPr>
          <p:cNvPr id="4" name="Imagem 3">
            <a:extLst>
              <a:ext uri="{FF2B5EF4-FFF2-40B4-BE49-F238E27FC236}">
                <a16:creationId xmlns:a16="http://schemas.microsoft.com/office/drawing/2014/main" xmlns="" id="{DF98EEAE-75AF-2048-3D3A-CEA453C28E98}"/>
              </a:ext>
            </a:extLst>
          </p:cNvPr>
          <p:cNvPicPr>
            <a:picLocks noChangeAspect="1"/>
          </p:cNvPicPr>
          <p:nvPr/>
        </p:nvPicPr>
        <p:blipFill rotWithShape="1">
          <a:blip r:embed="rId2"/>
          <a:srcRect r="2099"/>
          <a:stretch/>
        </p:blipFill>
        <p:spPr>
          <a:xfrm>
            <a:off x="-25962" y="2209800"/>
            <a:ext cx="13030762" cy="6890264"/>
          </a:xfrm>
          <a:prstGeom prst="rect">
            <a:avLst/>
          </a:prstGeom>
        </p:spPr>
      </p:pic>
    </p:spTree>
    <p:extLst>
      <p:ext uri="{BB962C8B-B14F-4D97-AF65-F5344CB8AC3E}">
        <p14:creationId xmlns:p14="http://schemas.microsoft.com/office/powerpoint/2010/main" val="1786030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5FD9CEC-9633-909A-DE1E-56097285E19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9CC67BFA-1D8E-96EF-CF13-2ED5BFC361A8}"/>
              </a:ext>
            </a:extLst>
          </p:cNvPr>
          <p:cNvSpPr txBox="1">
            <a:spLocks noGrp="1"/>
          </p:cNvSpPr>
          <p:nvPr>
            <p:ph type="title"/>
          </p:nvPr>
        </p:nvSpPr>
        <p:spPr>
          <a:xfrm>
            <a:off x="641034" y="228600"/>
            <a:ext cx="11722732" cy="1025922"/>
          </a:xfrm>
          <a:prstGeom prst="rect">
            <a:avLst/>
          </a:prstGeom>
        </p:spPr>
        <p:txBody>
          <a:bodyPr vert="horz" wrap="square" lIns="0" tIns="12700" rIns="0" bIns="0" rtlCol="0">
            <a:spAutoFit/>
          </a:bodyPr>
          <a:lstStyle/>
          <a:p>
            <a:pPr algn="ctr">
              <a:lnSpc>
                <a:spcPts val="7930"/>
              </a:lnSpc>
              <a:spcBef>
                <a:spcPts val="100"/>
              </a:spcBef>
            </a:pPr>
            <a:r>
              <a:rPr lang="pt-BR" spc="-5" dirty="0"/>
              <a:t>Aproveite a API livre</a:t>
            </a:r>
            <a:endParaRPr sz="4500" dirty="0">
              <a:latin typeface="Arial MT"/>
              <a:cs typeface="Arial MT"/>
            </a:endParaRPr>
          </a:p>
        </p:txBody>
      </p:sp>
      <p:pic>
        <p:nvPicPr>
          <p:cNvPr id="5" name="Imagem 4">
            <a:extLst>
              <a:ext uri="{FF2B5EF4-FFF2-40B4-BE49-F238E27FC236}">
                <a16:creationId xmlns:a16="http://schemas.microsoft.com/office/drawing/2014/main" xmlns="" id="{6DA4A478-487C-408B-50DF-C2FD07F0574F}"/>
              </a:ext>
            </a:extLst>
          </p:cNvPr>
          <p:cNvPicPr>
            <a:picLocks noChangeAspect="1"/>
          </p:cNvPicPr>
          <p:nvPr/>
        </p:nvPicPr>
        <p:blipFill rotWithShape="1">
          <a:blip r:embed="rId2"/>
          <a:srcRect b="3503"/>
          <a:stretch/>
        </p:blipFill>
        <p:spPr>
          <a:xfrm>
            <a:off x="0" y="1273636"/>
            <a:ext cx="13004800" cy="8521967"/>
          </a:xfrm>
          <a:prstGeom prst="rect">
            <a:avLst/>
          </a:prstGeom>
        </p:spPr>
      </p:pic>
    </p:spTree>
    <p:extLst>
      <p:ext uri="{BB962C8B-B14F-4D97-AF65-F5344CB8AC3E}">
        <p14:creationId xmlns:p14="http://schemas.microsoft.com/office/powerpoint/2010/main" val="136747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7BC429A-580D-C7EE-653D-6C7FE702D52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56E775D9-6561-5924-D0E8-918C84CB3592}"/>
              </a:ext>
            </a:extLst>
          </p:cNvPr>
          <p:cNvSpPr txBox="1">
            <a:spLocks noGrp="1"/>
          </p:cNvSpPr>
          <p:nvPr>
            <p:ph type="title"/>
          </p:nvPr>
        </p:nvSpPr>
        <p:spPr>
          <a:xfrm>
            <a:off x="641034" y="228600"/>
            <a:ext cx="11722732" cy="1025922"/>
          </a:xfrm>
          <a:prstGeom prst="rect">
            <a:avLst/>
          </a:prstGeom>
        </p:spPr>
        <p:txBody>
          <a:bodyPr vert="horz" wrap="square" lIns="0" tIns="12700" rIns="0" bIns="0" rtlCol="0">
            <a:spAutoFit/>
          </a:bodyPr>
          <a:lstStyle/>
          <a:p>
            <a:pPr algn="ctr">
              <a:lnSpc>
                <a:spcPts val="7930"/>
              </a:lnSpc>
              <a:spcBef>
                <a:spcPts val="100"/>
              </a:spcBef>
            </a:pPr>
            <a:r>
              <a:rPr lang="pt-BR" spc="-5" dirty="0"/>
              <a:t>Aproveite a API livre</a:t>
            </a:r>
            <a:endParaRPr sz="4500" dirty="0">
              <a:latin typeface="Arial MT"/>
              <a:cs typeface="Arial MT"/>
            </a:endParaRPr>
          </a:p>
        </p:txBody>
      </p:sp>
      <p:pic>
        <p:nvPicPr>
          <p:cNvPr id="4" name="Imagem 3">
            <a:extLst>
              <a:ext uri="{FF2B5EF4-FFF2-40B4-BE49-F238E27FC236}">
                <a16:creationId xmlns:a16="http://schemas.microsoft.com/office/drawing/2014/main" xmlns="" id="{BB703EC8-8702-CBF9-77AF-BD179F5DF026}"/>
              </a:ext>
            </a:extLst>
          </p:cNvPr>
          <p:cNvPicPr>
            <a:picLocks noChangeAspect="1"/>
          </p:cNvPicPr>
          <p:nvPr/>
        </p:nvPicPr>
        <p:blipFill>
          <a:blip r:embed="rId2"/>
          <a:stretch>
            <a:fillRect/>
          </a:stretch>
        </p:blipFill>
        <p:spPr>
          <a:xfrm>
            <a:off x="0" y="1447800"/>
            <a:ext cx="13004800" cy="8564135"/>
          </a:xfrm>
          <a:prstGeom prst="rect">
            <a:avLst/>
          </a:prstGeom>
        </p:spPr>
      </p:pic>
    </p:spTree>
    <p:extLst>
      <p:ext uri="{BB962C8B-B14F-4D97-AF65-F5344CB8AC3E}">
        <p14:creationId xmlns:p14="http://schemas.microsoft.com/office/powerpoint/2010/main" val="2586301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4148a6de-0dd1-4d04-a4c5-78e374e4f6d6}" enabled="0" method="" siteId="{4148a6de-0dd1-4d04-a4c5-78e374e4f6d6}" removed="1"/>
</clbl:labelList>
</file>

<file path=docProps/app.xml><?xml version="1.0" encoding="utf-8"?>
<Properties xmlns="http://schemas.openxmlformats.org/officeDocument/2006/extended-properties" xmlns:vt="http://schemas.openxmlformats.org/officeDocument/2006/docPropsVTypes">
  <Template/>
  <TotalTime>431</TotalTime>
  <Words>1782</Words>
  <Application>Microsoft Office PowerPoint</Application>
  <PresentationFormat>Personalizar</PresentationFormat>
  <Paragraphs>322</Paragraphs>
  <Slides>51</Slides>
  <Notes>0</Notes>
  <HiddenSlides>0</HiddenSlides>
  <MMClips>0</MMClips>
  <ScaleCrop>false</ScaleCrop>
  <HeadingPairs>
    <vt:vector size="4" baseType="variant">
      <vt:variant>
        <vt:lpstr>Tema</vt:lpstr>
      </vt:variant>
      <vt:variant>
        <vt:i4>1</vt:i4>
      </vt:variant>
      <vt:variant>
        <vt:lpstr>Títulos de slides</vt:lpstr>
      </vt:variant>
      <vt:variant>
        <vt:i4>51</vt:i4>
      </vt:variant>
    </vt:vector>
  </HeadingPairs>
  <TitlesOfParts>
    <vt:vector size="52" baseType="lpstr">
      <vt:lpstr>Office Theme</vt:lpstr>
      <vt:lpstr>Documentação Oficial: https://docs.djangoproject.com/pt-br/5.0/</vt:lpstr>
      <vt:lpstr>Django em um relance </vt:lpstr>
      <vt:lpstr>Projete o seu modelo de dados... </vt:lpstr>
      <vt:lpstr>Apresentação do PowerPoint</vt:lpstr>
      <vt:lpstr>Apresentação do PowerPoint</vt:lpstr>
      <vt:lpstr>Aproveite a API livre</vt:lpstr>
      <vt:lpstr>Aproveite a API livre</vt:lpstr>
      <vt:lpstr>Aproveite a API livre</vt:lpstr>
      <vt:lpstr>Aproveite a API livre</vt:lpstr>
      <vt:lpstr>Uma interface de administração dinâmica: Não se trata apenas de andaimes: é toda a casa.</vt:lpstr>
      <vt:lpstr>Apresentação do PowerPoint</vt:lpstr>
      <vt:lpstr>Projete suas URLs</vt:lpstr>
      <vt:lpstr>Projete suas URLs</vt:lpstr>
      <vt:lpstr>Apresentação do PowerPoint</vt:lpstr>
      <vt:lpstr>Escreva suas views</vt:lpstr>
      <vt:lpstr>Escreva suas views</vt:lpstr>
      <vt:lpstr>Projete seus templates</vt:lpstr>
      <vt:lpstr>Projete seus templates</vt:lpstr>
      <vt:lpstr>Projete seus templates</vt:lpstr>
      <vt:lpstr>Projete seus templates</vt:lpstr>
      <vt:lpstr>Projete seus templates</vt:lpstr>
      <vt:lpstr>Projete seus templates</vt:lpstr>
      <vt:lpstr>Estrutura Workflow</vt:lpstr>
      <vt:lpstr>Apresentação do PowerPoint</vt:lpstr>
      <vt:lpstr>Apresentação do PowerPoint</vt:lpstr>
      <vt:lpstr>Apresentação do PowerPoint</vt:lpstr>
      <vt:lpstr>Apresentação do PowerPoint</vt:lpstr>
      <vt:lpstr>Estrutura Workflow</vt:lpstr>
      <vt:lpstr>Estrutura Workflow</vt:lpstr>
      <vt:lpstr>Estrutura Workflow</vt:lpstr>
      <vt:lpstr>Estrutura Workflow</vt:lpstr>
      <vt:lpstr>Estrutura Workflow</vt:lpstr>
      <vt:lpstr>Estrutura Workflow</vt:lpstr>
      <vt:lpstr>Estrutura Workflow</vt:lpstr>
      <vt:lpstr>Estrutura Workflow</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Atividade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Build an organized web application</dc:title>
  <dc:creator>anderson Fontes</dc:creator>
  <cp:lastModifiedBy>anderson Fontes</cp:lastModifiedBy>
  <cp:revision>3</cp:revision>
  <dcterms:created xsi:type="dcterms:W3CDTF">2024-02-22T00:03:04Z</dcterms:created>
  <dcterms:modified xsi:type="dcterms:W3CDTF">2024-03-08T21:51:44Z</dcterms:modified>
</cp:coreProperties>
</file>