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90777" y="1771469"/>
            <a:ext cx="2493035" cy="1780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about you: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0306" y="1645621"/>
            <a:ext cx="1125747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0778" y="1777041"/>
            <a:ext cx="6254151" cy="17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8756" y="1713870"/>
            <a:ext cx="448573" cy="2988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280" y="2286000"/>
            <a:ext cx="3347049" cy="508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7880" y="2286000"/>
            <a:ext cx="3347049" cy="5089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Female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59692" y="4780950"/>
            <a:ext cx="207034" cy="198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78148" y="4665146"/>
            <a:ext cx="2905664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have a disability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9692" y="5210743"/>
            <a:ext cx="207034" cy="198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278148" y="5094939"/>
            <a:ext cx="2974677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identify as LGBTQ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9692" y="5640536"/>
            <a:ext cx="207034" cy="198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78148" y="5524732"/>
            <a:ext cx="5640239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have experienced domestic violence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0307" y="3051484"/>
            <a:ext cx="4869610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you currently have an income?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9916" y="3082051"/>
            <a:ext cx="1086929" cy="3648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49374" y="3082051"/>
            <a:ext cx="1095555" cy="364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305" y="3689076"/>
            <a:ext cx="7224623" cy="860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</a:p>
          <a:p>
            <a:pPr algn="l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(optional, but will help us identify additional services you may qualify for)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1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Where to go: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3: Option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5003312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24079"/>
              </p:ext>
            </p:extLst>
          </p:nvPr>
        </p:nvGraphicFramePr>
        <p:xfrm>
          <a:off x="215658" y="3006440"/>
          <a:ext cx="2725948" cy="193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74"/>
                <a:gridCol w="1362974"/>
              </a:tblGrid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Accessibility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Adult Literacy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Borrow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Materials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Childcare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Computers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 Card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Supported Employment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Transportation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Vocational Training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180271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5003312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0" y="3200396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24079"/>
              </p:ext>
            </p:extLst>
          </p:nvPr>
        </p:nvGraphicFramePr>
        <p:xfrm>
          <a:off x="215658" y="3006440"/>
          <a:ext cx="2725948" cy="193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74"/>
                <a:gridCol w="1362974"/>
              </a:tblGrid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Accessibility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Adult Literacy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Borrow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Materials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Childcare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Computers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 Card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Supported Employment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Transportation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Vocational Training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27401"/>
              </p:ext>
            </p:extLst>
          </p:nvPr>
        </p:nvGraphicFramePr>
        <p:xfrm>
          <a:off x="3180270" y="4427928"/>
          <a:ext cx="2725948" cy="192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74"/>
                <a:gridCol w="1362974"/>
              </a:tblGrid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Art Therapy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Dental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Domestic Violence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Harm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Reduction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HIV Testing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Medical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Mental Health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Ministry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Substance Abuse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2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4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1404" y="577970"/>
            <a:ext cx="5647426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kind of Employment Services do you need?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50810"/>
              </p:ext>
            </p:extLst>
          </p:nvPr>
        </p:nvGraphicFramePr>
        <p:xfrm>
          <a:off x="2908539" y="1649735"/>
          <a:ext cx="3173083" cy="392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083"/>
              </a:tblGrid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Accessibility Services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Borrow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Materials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Computers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Supported Employment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Vocational Training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Adult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Literacy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Childcare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Library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Card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Transportation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56408" y="5572664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607" y="2510287"/>
            <a:ext cx="184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item(s) selected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1404" y="577970"/>
            <a:ext cx="5647426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kind of Physical &amp; Mental Health Services do you need?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88073"/>
              </p:ext>
            </p:extLst>
          </p:nvPr>
        </p:nvGraphicFramePr>
        <p:xfrm>
          <a:off x="2908539" y="1649735"/>
          <a:ext cx="3173083" cy="392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083"/>
              </a:tblGrid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Art Therapy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Dental Services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Groups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Harm Reduction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HIV Testing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Segoe UI" panose="020B0502040204020203" pitchFamily="34" charset="0"/>
                        <a:buChar char="■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Medical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Mental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Health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Ministry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Substance Abuse Treatment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56408" y="5572664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607" y="2510287"/>
            <a:ext cx="184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item(s) selected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404</Words>
  <Application>Microsoft Office PowerPoint</Application>
  <PresentationFormat>On-screen Show (4:3)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Office Theme</vt:lpstr>
      <vt:lpstr>Tell me about you:</vt:lpstr>
      <vt:lpstr>Tell me what you need:</vt:lpstr>
      <vt:lpstr>Tell me what you need:</vt:lpstr>
      <vt:lpstr>Tell me what you need:</vt:lpstr>
      <vt:lpstr>Tell me what you need:</vt:lpstr>
      <vt:lpstr>Tell me what you need:</vt:lpstr>
      <vt:lpstr>Tell me what you need:</vt:lpstr>
      <vt:lpstr>Tell me what you need:</vt:lpstr>
      <vt:lpstr>Tell me what you need:</vt:lpstr>
      <vt:lpstr>Where to go:</vt:lpstr>
    </vt:vector>
  </TitlesOfParts>
  <Company>Accenture Federal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 me about you:</dc:title>
  <dc:creator>Mitchell, Catherine I.</dc:creator>
  <cp:lastModifiedBy>Mitchell, Catherine I.</cp:lastModifiedBy>
  <cp:revision>10</cp:revision>
  <dcterms:created xsi:type="dcterms:W3CDTF">2017-12-13T05:07:13Z</dcterms:created>
  <dcterms:modified xsi:type="dcterms:W3CDTF">2017-12-13T06:28:16Z</dcterms:modified>
</cp:coreProperties>
</file>