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4" r:id="rId7"/>
    <p:sldId id="260" r:id="rId8"/>
    <p:sldId id="265" r:id="rId9"/>
    <p:sldId id="263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5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4A68-C7F3-4846-A5E3-C74E46EDF50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D31E-09DB-41FD-9CB1-BAB8844ED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9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4A68-C7F3-4846-A5E3-C74E46EDF50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D31E-09DB-41FD-9CB1-BAB8844ED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5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4A68-C7F3-4846-A5E3-C74E46EDF50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D31E-09DB-41FD-9CB1-BAB8844ED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5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4A68-C7F3-4846-A5E3-C74E46EDF50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D31E-09DB-41FD-9CB1-BAB8844ED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2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4A68-C7F3-4846-A5E3-C74E46EDF50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D31E-09DB-41FD-9CB1-BAB8844ED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2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4A68-C7F3-4846-A5E3-C74E46EDF50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D31E-09DB-41FD-9CB1-BAB8844ED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0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4A68-C7F3-4846-A5E3-C74E46EDF50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D31E-09DB-41FD-9CB1-BAB8844ED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9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4A68-C7F3-4846-A5E3-C74E46EDF50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D31E-09DB-41FD-9CB1-BAB8844ED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9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4A68-C7F3-4846-A5E3-C74E46EDF50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D31E-09DB-41FD-9CB1-BAB8844ED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4A68-C7F3-4846-A5E3-C74E46EDF50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D31E-09DB-41FD-9CB1-BAB8844ED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6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4A68-C7F3-4846-A5E3-C74E46EDF50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D31E-09DB-41FD-9CB1-BAB8844ED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7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D4A68-C7F3-4846-A5E3-C74E46EDF506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8D31E-09DB-41FD-9CB1-BAB8844ED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6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690777" y="1771469"/>
            <a:ext cx="2493035" cy="17809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306" y="577970"/>
            <a:ext cx="7772400" cy="8798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Tell me about you: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20306" y="1645621"/>
            <a:ext cx="1125747" cy="4297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Age: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90778" y="1777041"/>
            <a:ext cx="6254151" cy="172528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38756" y="1713870"/>
            <a:ext cx="448573" cy="2988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30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0280" y="2286000"/>
            <a:ext cx="3347049" cy="50895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97880" y="2286000"/>
            <a:ext cx="3347049" cy="5089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Female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959692" y="4780950"/>
            <a:ext cx="207034" cy="198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278148" y="4665146"/>
            <a:ext cx="2905664" cy="4297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 have a disability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59692" y="5210743"/>
            <a:ext cx="207034" cy="198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278148" y="5094939"/>
            <a:ext cx="2974677" cy="4297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 identify as LGBTQ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9692" y="5640536"/>
            <a:ext cx="207034" cy="198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278148" y="5524732"/>
            <a:ext cx="5640239" cy="4297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 have experienced domestic violence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0307" y="3051484"/>
            <a:ext cx="4869610" cy="4297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Do you currently have an income?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89916" y="3082051"/>
            <a:ext cx="1086929" cy="36480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Yes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49374" y="3082051"/>
            <a:ext cx="1095555" cy="3648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No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20305" y="3689076"/>
            <a:ext cx="7224623" cy="8604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Additional Information</a:t>
            </a:r>
          </a:p>
          <a:p>
            <a:pPr algn="l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(optional, but will help us identify additional services you may qualify for) 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90913" y="6193071"/>
            <a:ext cx="854015" cy="3191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910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390845" y="1587260"/>
            <a:ext cx="71887" cy="51068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20306" y="577970"/>
            <a:ext cx="7772400" cy="8798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Where to go: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5660" y="1587260"/>
            <a:ext cx="4247072" cy="51068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Employment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20399" y="1587260"/>
            <a:ext cx="4247072" cy="51068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Physical &amp; Mental Health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302" y="2493034"/>
            <a:ext cx="3812875" cy="119907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Friendship Place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Drop-In Center &amp; Clinic</a:t>
            </a:r>
          </a:p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945 G Street NW</a:t>
            </a:r>
          </a:p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until 4:00PM today</a:t>
            </a:r>
          </a:p>
          <a:p>
            <a:r>
              <a:rPr lang="en-US" sz="11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Computers</a:t>
            </a:r>
            <a:r>
              <a:rPr lang="en-US" sz="11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● </a:t>
            </a:r>
            <a:r>
              <a:rPr lang="en-US" sz="11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Medical Services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● </a:t>
            </a:r>
          </a:p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Case Management ● Meals ● Showers</a:t>
            </a:r>
            <a:endParaRPr lang="en-US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Friendship Plac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931" y="2493034"/>
            <a:ext cx="1218246" cy="119907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420302" y="3821502"/>
            <a:ext cx="3812875" cy="119907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Georgetown Ministry Center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Clubhouse Drop-In Center</a:t>
            </a:r>
            <a:endParaRPr lang="en-US" sz="14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1041 Wisconsin Avenue NW</a:t>
            </a:r>
          </a:p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until 4:00PM today</a:t>
            </a:r>
          </a:p>
          <a:p>
            <a:r>
              <a:rPr lang="en-US" sz="11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Computers</a:t>
            </a:r>
            <a:r>
              <a:rPr lang="en-US" sz="11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● </a:t>
            </a:r>
            <a:r>
              <a:rPr lang="en-US" sz="11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Medical Services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● </a:t>
            </a:r>
          </a:p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Art Therapy ● Case Management … 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20302" y="5149969"/>
            <a:ext cx="3812875" cy="119907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DC Public Library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Library Express</a:t>
            </a:r>
          </a:p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1990 K Street NW</a:t>
            </a:r>
          </a:p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until 8:00PM today</a:t>
            </a:r>
          </a:p>
          <a:p>
            <a:r>
              <a:rPr lang="en-US" sz="11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Adult Literacy</a:t>
            </a:r>
            <a:r>
              <a:rPr lang="en-US" sz="11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● </a:t>
            </a:r>
            <a:r>
              <a:rPr lang="en-US" sz="11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Computers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● </a:t>
            </a:r>
          </a:p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Accessibility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● Borrow Materials … </a:t>
            </a:r>
            <a:endParaRPr lang="en-US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825041" y="2507882"/>
            <a:ext cx="3812875" cy="119907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Friendship Place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Drop-In Center &amp; Clinic</a:t>
            </a:r>
          </a:p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945 G STREET NW</a:t>
            </a:r>
          </a:p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until 4:00PM today</a:t>
            </a:r>
          </a:p>
          <a:p>
            <a:r>
              <a:rPr lang="en-US" sz="11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Computers</a:t>
            </a:r>
            <a:r>
              <a:rPr lang="en-US" sz="11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● </a:t>
            </a:r>
            <a:r>
              <a:rPr lang="en-US" sz="11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Medical Services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● </a:t>
            </a:r>
          </a:p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Case Management ● Meals ● Showers</a:t>
            </a:r>
            <a:endParaRPr lang="en-US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2" descr="Friendship Plac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670" y="2507882"/>
            <a:ext cx="1218246" cy="119907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MCFrontDo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931" y="3821502"/>
            <a:ext cx="1218247" cy="119907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4825041" y="3812074"/>
            <a:ext cx="3812875" cy="119907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Georgetown Ministry Center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Clubhouse Drop-In Center</a:t>
            </a:r>
            <a:endParaRPr lang="en-US" sz="14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1041 Wisconsin Avenue NW</a:t>
            </a:r>
          </a:p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until 4:00PM today</a:t>
            </a:r>
          </a:p>
          <a:p>
            <a:r>
              <a:rPr lang="en-US" sz="11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Computers</a:t>
            </a:r>
            <a:r>
              <a:rPr lang="en-US" sz="11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● </a:t>
            </a:r>
            <a:r>
              <a:rPr lang="en-US" sz="11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Medical Services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● </a:t>
            </a:r>
          </a:p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Art Therapy ● Case Management … 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30" name="Picture 6" descr="https://www.dclibrary.org/sites/default/files/styles/huge__800_x_800_/public/DCPL%20logo_9.jpg?itok=bVzJH_Dq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931" y="5331533"/>
            <a:ext cx="1218246" cy="87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014931" y="5149969"/>
            <a:ext cx="1218246" cy="119826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390845" y="1587260"/>
            <a:ext cx="71887" cy="23118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795584" y="1587260"/>
            <a:ext cx="71887" cy="51068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795584" y="1587260"/>
            <a:ext cx="71887" cy="10437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20301" y="6477633"/>
            <a:ext cx="3812875" cy="2164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DC Public Library</a:t>
            </a:r>
          </a:p>
          <a:p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014930" y="6476828"/>
            <a:ext cx="1218246" cy="21727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825042" y="5149969"/>
            <a:ext cx="3812875" cy="119907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Bread for the City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Northwest Center</a:t>
            </a:r>
          </a:p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1525 7</a:t>
            </a:r>
            <a:r>
              <a:rPr lang="en-US" sz="11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Street NW</a:t>
            </a:r>
          </a:p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until 5:00PM today</a:t>
            </a:r>
          </a:p>
          <a:p>
            <a:r>
              <a:rPr lang="en-US" sz="11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Medical Services </a:t>
            </a:r>
            <a:r>
              <a:rPr lang="en-US" sz="11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●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Case </a:t>
            </a:r>
          </a:p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Management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●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Dental Services …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825041" y="6477633"/>
            <a:ext cx="3812875" cy="2164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Department of Human Services</a:t>
            </a:r>
          </a:p>
          <a:p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419670" y="6476828"/>
            <a:ext cx="1218246" cy="21727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20301" y="1886367"/>
            <a:ext cx="32478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You need:</a:t>
            </a:r>
          </a:p>
          <a:p>
            <a:r>
              <a:rPr lang="en-US" sz="11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Computers </a:t>
            </a:r>
            <a:r>
              <a:rPr lang="en-US" sz="11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● </a:t>
            </a:r>
            <a:r>
              <a:rPr lang="en-US" sz="11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Adult Literacy</a:t>
            </a:r>
            <a:endParaRPr lang="en-US" sz="11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25041" y="1934374"/>
            <a:ext cx="32478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You need:</a:t>
            </a:r>
          </a:p>
          <a:p>
            <a:r>
              <a:rPr lang="en-US" sz="11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Medical Services</a:t>
            </a:r>
            <a:endParaRPr lang="en-US" sz="11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20301" y="6711351"/>
            <a:ext cx="3812875" cy="110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982709" y="6700825"/>
            <a:ext cx="3812875" cy="110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ttps://www.enr.com/images/2011/11/ENR_SE1107_SP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231" y="5149969"/>
            <a:ext cx="1218246" cy="119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GMCFrontDo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230" y="3822313"/>
            <a:ext cx="1218247" cy="119907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dhs.dc.gov/sites/default/files/styles/callout_interior_graphic/public/dc/sites/dhs/agency_content/images/DCDHS_logo_CMYK.jpg?itok=wbPXGfh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50"/>
          <a:stretch/>
        </p:blipFill>
        <p:spPr bwMode="auto">
          <a:xfrm>
            <a:off x="7418230" y="6487864"/>
            <a:ext cx="1218247" cy="20623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64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20306" y="577970"/>
            <a:ext cx="7772400" cy="8798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Tell me what you need: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5660" y="1759789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Employment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80271" y="1759788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Food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81622" y="1759787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Personal Care/Hygiene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5660" y="3200398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Getting Documents &amp; Applying for Benefits</a:t>
            </a:r>
            <a:endParaRPr lang="en-US" sz="2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80271" y="3200397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Physical &amp; Mental Health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81622" y="3200396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Housing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517" y="103518"/>
            <a:ext cx="200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Page 2: Option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90913" y="6193071"/>
            <a:ext cx="854015" cy="3191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58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20306" y="577970"/>
            <a:ext cx="7772400" cy="8798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Tell me what you need: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5660" y="1759789"/>
            <a:ext cx="2725947" cy="11386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Employment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80271" y="1759788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Food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81622" y="1759787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Personal Care/Hygiene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5660" y="5003312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Getting Documents &amp; Applying for Benefits</a:t>
            </a:r>
            <a:endParaRPr lang="en-US" sz="2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80271" y="3200396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Physical &amp; Mental Health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90913" y="6193071"/>
            <a:ext cx="854015" cy="3191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081622" y="3200396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Housing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3517" y="103518"/>
            <a:ext cx="200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Page 2: Option 1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684434"/>
              </p:ext>
            </p:extLst>
          </p:nvPr>
        </p:nvGraphicFramePr>
        <p:xfrm>
          <a:off x="215658" y="3006440"/>
          <a:ext cx="2725948" cy="1938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974"/>
                <a:gridCol w="1362974"/>
              </a:tblGrid>
              <a:tr h="382123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Accessibility Services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Segoe UI" panose="020B0502040204020203" pitchFamily="34" charset="0"/>
                        <a:buChar char="■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Adult Literacy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2123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Borrow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Materials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Childcare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2123">
                <a:tc>
                  <a:txBody>
                    <a:bodyPr/>
                    <a:lstStyle/>
                    <a:p>
                      <a:pPr marL="171450" indent="-171450">
                        <a:buFont typeface="Segoe UI" panose="020B0502040204020203" pitchFamily="34" charset="0"/>
                        <a:buChar char="■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Computers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Library Card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2123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Supported Employment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Transportation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2123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Vocational Training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5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20306" y="577970"/>
            <a:ext cx="7772400" cy="8798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Tell me what you need: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5660" y="1759789"/>
            <a:ext cx="2725947" cy="11386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Employment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80271" y="1759788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Food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81622" y="1759787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Personal Care/Hygiene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5660" y="5003312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Getting Documents &amp; Applying for Benefits</a:t>
            </a:r>
            <a:endParaRPr lang="en-US" sz="2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80270" y="3200396"/>
            <a:ext cx="2725947" cy="11386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Physical &amp; Mental Health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206093"/>
              </p:ext>
            </p:extLst>
          </p:nvPr>
        </p:nvGraphicFramePr>
        <p:xfrm>
          <a:off x="215658" y="3006440"/>
          <a:ext cx="2725948" cy="1938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974"/>
                <a:gridCol w="1362974"/>
              </a:tblGrid>
              <a:tr h="382123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Accessibility Services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Segoe UI" panose="020B0502040204020203" pitchFamily="34" charset="0"/>
                        <a:buChar char="■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Adult Literacy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2123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Borrow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Materials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Childcare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2123">
                <a:tc>
                  <a:txBody>
                    <a:bodyPr/>
                    <a:lstStyle/>
                    <a:p>
                      <a:pPr marL="171450" indent="-171450">
                        <a:buFont typeface="Segoe UI" panose="020B0502040204020203" pitchFamily="34" charset="0"/>
                        <a:buChar char="■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Computers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Library Card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2123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Supported Employment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Transportation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2123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Vocational Training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220357"/>
              </p:ext>
            </p:extLst>
          </p:nvPr>
        </p:nvGraphicFramePr>
        <p:xfrm>
          <a:off x="3180270" y="4427928"/>
          <a:ext cx="2725948" cy="1924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974"/>
                <a:gridCol w="1362974"/>
              </a:tblGrid>
              <a:tr h="382123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Art Therapy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Dental Services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2123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Domestic Violence Services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Groups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2123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Harm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Reduction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HIV Testing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2123">
                <a:tc>
                  <a:txBody>
                    <a:bodyPr/>
                    <a:lstStyle/>
                    <a:p>
                      <a:pPr marL="171450" indent="-171450">
                        <a:buFont typeface="Segoe UI" panose="020B0502040204020203" pitchFamily="34" charset="0"/>
                        <a:buChar char="■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Medical Services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Mental Health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2123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Ministry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Substance Abuse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090913" y="6193071"/>
            <a:ext cx="854015" cy="3191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81622" y="3200396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Housing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517" y="103518"/>
            <a:ext cx="200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Page 2: Option 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4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20306" y="577970"/>
            <a:ext cx="7772400" cy="8798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Tell me what you need: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5660" y="1759789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Employment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80271" y="1759788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Food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81622" y="1759787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Personal Care/Hygiene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5660" y="3200398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Getting Documents &amp; Applying for Benefits</a:t>
            </a:r>
            <a:endParaRPr lang="en-US" sz="2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80271" y="3200397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Physical &amp; Mental Health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81622" y="3200396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Housing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90913" y="6193071"/>
            <a:ext cx="854015" cy="3191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517" y="103518"/>
            <a:ext cx="200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Page 2: Option 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24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20306" y="577970"/>
            <a:ext cx="7772400" cy="8798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Tell me what you need: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5660" y="1759789"/>
            <a:ext cx="2725947" cy="11386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Employment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80271" y="1759788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Food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81622" y="1759787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Personal Care/Hygiene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5660" y="3200398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Getting Documents &amp; Applying for Benefits</a:t>
            </a:r>
            <a:endParaRPr lang="en-US" sz="2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80271" y="3200397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Physical &amp; Mental Health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81622" y="3200396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Housing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90913" y="6193071"/>
            <a:ext cx="854015" cy="3191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517" y="103518"/>
            <a:ext cx="200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Page 2: Option 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54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20306" y="577970"/>
            <a:ext cx="7772400" cy="8798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Tell me what you need: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5660" y="1759789"/>
            <a:ext cx="2725947" cy="11386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Employment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80271" y="1759788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Food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81622" y="1759787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Personal Care/Hygiene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5660" y="3200398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Getting Documents &amp; Applying for Benefits</a:t>
            </a:r>
            <a:endParaRPr lang="en-US" sz="2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80271" y="3200397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Physical &amp; Mental Health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81622" y="3200396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Housing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61404" y="577970"/>
            <a:ext cx="5647426" cy="5486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kind of Employment Services do you need?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386359"/>
              </p:ext>
            </p:extLst>
          </p:nvPr>
        </p:nvGraphicFramePr>
        <p:xfrm>
          <a:off x="2908539" y="1649735"/>
          <a:ext cx="3173083" cy="3922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3083"/>
              </a:tblGrid>
              <a:tr h="435881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Accessibility Services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5881">
                <a:tc>
                  <a:txBody>
                    <a:bodyPr/>
                    <a:lstStyle/>
                    <a:p>
                      <a:pPr marL="285750" indent="-285750">
                        <a:buFont typeface="Segoe UI" panose="020B0502040204020203" pitchFamily="34" charset="0"/>
                        <a:buChar char="■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Adult Literacy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588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Borrow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Materials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5881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Childcare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5881">
                <a:tc>
                  <a:txBody>
                    <a:bodyPr/>
                    <a:lstStyle/>
                    <a:p>
                      <a:pPr marL="285750" indent="-285750">
                        <a:buFont typeface="Segoe UI" panose="020B0502040204020203" pitchFamily="34" charset="0"/>
                        <a:buChar char="■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Computers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588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Library Card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5881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Supported Employment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5881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Transportation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5881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Vocational Training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056408" y="5572664"/>
            <a:ext cx="854015" cy="3191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Okay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90913" y="6193071"/>
            <a:ext cx="854015" cy="3191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517" y="103518"/>
            <a:ext cx="200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Page 2: Option 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59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20306" y="577970"/>
            <a:ext cx="7772400" cy="8798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Tell me what you need: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5660" y="1759789"/>
            <a:ext cx="2725947" cy="11386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Employment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80271" y="1759788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Food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81622" y="1759787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Personal Care/Hygiene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5660" y="3200398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Getting Documents &amp; Applying for Benefits</a:t>
            </a:r>
            <a:endParaRPr lang="en-US" sz="2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80271" y="3200397"/>
            <a:ext cx="2725947" cy="11386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Physical &amp; Mental Health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81622" y="3200396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Housing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90913" y="6193071"/>
            <a:ext cx="854015" cy="3191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5607" y="2510287"/>
            <a:ext cx="1846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item(s) selected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517" y="103518"/>
            <a:ext cx="200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Page 2: Option 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335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20306" y="577970"/>
            <a:ext cx="7772400" cy="8798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Tell me what you need: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5660" y="1759789"/>
            <a:ext cx="2725947" cy="11386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Employment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80271" y="1759788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Food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81622" y="1759787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Personal Care/Hygiene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5660" y="3200398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Getting Documents &amp; Applying for Benefits</a:t>
            </a:r>
            <a:endParaRPr lang="en-US" sz="2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80271" y="3200397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Physical &amp; Mental Health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81622" y="3200396"/>
            <a:ext cx="2725947" cy="11386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Housing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61404" y="577970"/>
            <a:ext cx="5647426" cy="5486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kind of Physical &amp; Mental Health Services do you need?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544240"/>
              </p:ext>
            </p:extLst>
          </p:nvPr>
        </p:nvGraphicFramePr>
        <p:xfrm>
          <a:off x="2908539" y="1649735"/>
          <a:ext cx="3173083" cy="3922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3083"/>
              </a:tblGrid>
              <a:tr h="435881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Art Therapy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588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Dental Services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5881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Groups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5881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Harm Reduction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5881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HIV Testing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5881">
                <a:tc>
                  <a:txBody>
                    <a:bodyPr/>
                    <a:lstStyle/>
                    <a:p>
                      <a:pPr marL="285750" indent="-285750">
                        <a:buFont typeface="Segoe UI" panose="020B0502040204020203" pitchFamily="34" charset="0"/>
                        <a:buChar char="■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Medical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Services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588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Mental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Health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5881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Ministry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588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Substance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Abuse Treatment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056408" y="5572664"/>
            <a:ext cx="854015" cy="3191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Okay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90913" y="6193071"/>
            <a:ext cx="854015" cy="3191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607" y="2510287"/>
            <a:ext cx="1846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item(s) selected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517" y="103518"/>
            <a:ext cx="200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Page 2: Option 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69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576</TotalTime>
  <Words>562</Words>
  <Application>Microsoft Office PowerPoint</Application>
  <PresentationFormat>On-screen Show (4:3)</PresentationFormat>
  <Paragraphs>185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Wingdings</vt:lpstr>
      <vt:lpstr>Office Theme</vt:lpstr>
      <vt:lpstr>Tell me about you:</vt:lpstr>
      <vt:lpstr>Tell me what you need:</vt:lpstr>
      <vt:lpstr>Tell me what you need:</vt:lpstr>
      <vt:lpstr>Tell me what you need:</vt:lpstr>
      <vt:lpstr>Tell me what you need:</vt:lpstr>
      <vt:lpstr>Tell me what you need:</vt:lpstr>
      <vt:lpstr>Tell me what you need:</vt:lpstr>
      <vt:lpstr>Tell me what you need:</vt:lpstr>
      <vt:lpstr>Tell me what you need:</vt:lpstr>
      <vt:lpstr>Where to go:</vt:lpstr>
    </vt:vector>
  </TitlesOfParts>
  <Company>Accenture Federal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Tell me about you:</dc:title>
  <dc:creator>Mitchell, Catherine I.</dc:creator>
  <cp:lastModifiedBy>Mitchell, Catherine I.</cp:lastModifiedBy>
  <cp:revision>18</cp:revision>
  <dcterms:created xsi:type="dcterms:W3CDTF">2017-12-13T05:07:13Z</dcterms:created>
  <dcterms:modified xsi:type="dcterms:W3CDTF">2017-12-13T14:43:25Z</dcterms:modified>
</cp:coreProperties>
</file>