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46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3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4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0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2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60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6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2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8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208A-D184-4DCF-9561-FBB903F7E4F8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ADD0-6466-4FD8-9B19-0A5DD70B1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9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3528" y="1124744"/>
            <a:ext cx="1584176" cy="1317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5" name="Elipse 4"/>
          <p:cNvSpPr/>
          <p:nvPr/>
        </p:nvSpPr>
        <p:spPr>
          <a:xfrm>
            <a:off x="65049" y="2924944"/>
            <a:ext cx="1800200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FrameWork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51720" y="33919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771800" y="1027503"/>
            <a:ext cx="3939659" cy="2677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Necessidades de Projetos</a:t>
            </a:r>
          </a:p>
          <a:p>
            <a:pPr algn="ctr"/>
            <a:endParaRPr lang="pt-BR" dirty="0"/>
          </a:p>
        </p:txBody>
      </p:sp>
      <p:pic>
        <p:nvPicPr>
          <p:cNvPr id="1026" name="Picture 2" descr="C:\Users\Anderson\Desktop\proje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90" y="1475091"/>
            <a:ext cx="1691877" cy="11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/>
          <p:cNvCxnSpPr>
            <a:endCxn id="7" idx="2"/>
          </p:cNvCxnSpPr>
          <p:nvPr/>
        </p:nvCxnSpPr>
        <p:spPr>
          <a:xfrm>
            <a:off x="1763688" y="1475091"/>
            <a:ext cx="1008112" cy="89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1547664" y="2924944"/>
            <a:ext cx="1440160" cy="836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5148064" y="4263145"/>
            <a:ext cx="1727060" cy="7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Métodos</a:t>
            </a:r>
          </a:p>
          <a:p>
            <a:pPr algn="ctr"/>
            <a:endParaRPr lang="pt-BR" dirty="0"/>
          </a:p>
        </p:txBody>
      </p:sp>
      <p:cxnSp>
        <p:nvCxnSpPr>
          <p:cNvPr id="16" name="Conector reto 15"/>
          <p:cNvCxnSpPr>
            <a:endCxn id="14" idx="0"/>
          </p:cNvCxnSpPr>
          <p:nvPr/>
        </p:nvCxnSpPr>
        <p:spPr>
          <a:xfrm>
            <a:off x="5796136" y="2924944"/>
            <a:ext cx="215458" cy="1338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129148" y="43621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Acessar banco de dados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259632" y="5301208"/>
            <a:ext cx="237626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Metodologia</a:t>
            </a:r>
          </a:p>
          <a:p>
            <a:pPr algn="ctr"/>
            <a:endParaRPr lang="pt-BR" dirty="0"/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3419872" y="4869160"/>
            <a:ext cx="2376264" cy="8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895690" y="5758408"/>
            <a:ext cx="47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Metodologias ágeis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29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611227" y="9930"/>
            <a:ext cx="3528392" cy="3096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Manifesto ágio</a:t>
            </a:r>
            <a:endParaRPr lang="pt-BR" dirty="0"/>
          </a:p>
        </p:txBody>
      </p:sp>
      <p:pic>
        <p:nvPicPr>
          <p:cNvPr id="2050" name="Picture 2" descr="C:\Users\Anderson\Desktop\ag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1978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318496" y="2456482"/>
            <a:ext cx="20162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9512" y="4757675"/>
            <a:ext cx="203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Colaboração do cliente maior que negociação por contratos.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08772" y="3997457"/>
            <a:ext cx="203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Software funcional ante Documentação Completa.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99049" y="3108203"/>
            <a:ext cx="203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Mais indivíduos e interações e menos processos e ferramentas.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1" y="5661248"/>
            <a:ext cx="203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Responder as mudanças maior que seguir um plano.</a:t>
            </a:r>
            <a:endParaRPr lang="pt-BR" sz="14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2843808" y="191683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2215182" y="2060848"/>
            <a:ext cx="628626" cy="68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502142" y="3227456"/>
            <a:ext cx="214186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Metodologias Ágeis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611227" y="399745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sz="1400" dirty="0" err="1" smtClean="0"/>
              <a:t>Scrum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659922" y="4334523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sz="1400" dirty="0" smtClean="0"/>
              <a:t>FDD</a:t>
            </a:r>
          </a:p>
          <a:p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735796" y="46269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sz="1400" dirty="0" err="1" smtClean="0"/>
              <a:t>Kanbam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762229" y="491929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sz="1400" dirty="0" err="1" smtClean="0"/>
              <a:t>Xp</a:t>
            </a:r>
            <a:endParaRPr lang="pt-BR" sz="1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735796" y="528863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sz="1400" dirty="0" err="1" smtClean="0"/>
              <a:t>Lean</a:t>
            </a:r>
            <a:endParaRPr lang="pt-BR" sz="1400" dirty="0" smtClean="0"/>
          </a:p>
          <a:p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0706" y="56887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sz="1400" dirty="0" smtClean="0"/>
              <a:t>Cristal</a:t>
            </a:r>
            <a:endParaRPr lang="pt-BR" sz="1400" dirty="0"/>
          </a:p>
        </p:txBody>
      </p:sp>
      <p:cxnSp>
        <p:nvCxnSpPr>
          <p:cNvPr id="30" name="Conector reto 29"/>
          <p:cNvCxnSpPr>
            <a:stCxn id="22" idx="0"/>
          </p:cNvCxnSpPr>
          <p:nvPr/>
        </p:nvCxnSpPr>
        <p:spPr>
          <a:xfrm flipV="1">
            <a:off x="3573075" y="2831232"/>
            <a:ext cx="802348" cy="39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932040" y="3189503"/>
            <a:ext cx="214186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Princípios Ágeis</a:t>
            </a:r>
            <a:endParaRPr lang="pt-BR" dirty="0"/>
          </a:p>
        </p:txBody>
      </p:sp>
      <p:cxnSp>
        <p:nvCxnSpPr>
          <p:cNvPr id="2049" name="Conector reto 2048"/>
          <p:cNvCxnSpPr>
            <a:stCxn id="33" idx="1"/>
          </p:cNvCxnSpPr>
          <p:nvPr/>
        </p:nvCxnSpPr>
        <p:spPr>
          <a:xfrm flipH="1" flipV="1">
            <a:off x="5148064" y="2831232"/>
            <a:ext cx="97645" cy="44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009216" y="3851652"/>
            <a:ext cx="20356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Nossa maior prioridade é satisfazer o cliente através de entregas antecipadas e contínuas de um software de valor.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009216" y="5021203"/>
            <a:ext cx="203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Mudanças de requisitos são bem vindas, ainda que no final do desenvolvimento.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038235" y="5975310"/>
            <a:ext cx="203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Entregar frequentemente software Funcional.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073906" y="3859027"/>
            <a:ext cx="2035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Pessoal da área de negócios e desenvolvedores devem trabalhar juntos diariamente durante o projeto.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108329" y="5211685"/>
            <a:ext cx="203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Faça projetos com pessoas motivadas.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073906" y="5734905"/>
            <a:ext cx="20356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O método mais eficiente e eficaz de comunicação para dentro da equipe é uma conversa cara – a- cara.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9057184" y="3872837"/>
            <a:ext cx="203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Software funcional é a principal medida de progresso.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9057183" y="4587985"/>
            <a:ext cx="203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Processo Ágil promove o desenvolvimento sustentável. 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9057182" y="5303133"/>
            <a:ext cx="203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Atenção contínua à excelência técnica e um bom projeto melhora a </a:t>
            </a:r>
            <a:r>
              <a:rPr lang="pt-BR" sz="1400" dirty="0" err="1" smtClean="0"/>
              <a:t>agiidade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057181" y="6169985"/>
            <a:ext cx="203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Simplicidade: a arte de maximizar o total de trabalho não feito, é essencial.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109576" y="2867755"/>
            <a:ext cx="203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A melhor arquitetura, requisitos e projeto emerge de equipes auto organizadas.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9143070" y="2030985"/>
            <a:ext cx="2035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Em intervalos regulares a equipe reflete sobre como se tornar mais eficaz, e então tornar mais eficaz, e então ajusta seu comportamento para isso.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89002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250</Words>
  <Application>Microsoft Office PowerPoint</Application>
  <PresentationFormat>Apresentação na tela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</dc:creator>
  <cp:lastModifiedBy>Anderson</cp:lastModifiedBy>
  <cp:revision>4</cp:revision>
  <dcterms:created xsi:type="dcterms:W3CDTF">2016-08-25T17:40:40Z</dcterms:created>
  <dcterms:modified xsi:type="dcterms:W3CDTF">2016-08-25T18:43:48Z</dcterms:modified>
</cp:coreProperties>
</file>