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2497680" y="1487160"/>
            <a:ext cx="4148640" cy="41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ubTitle"/>
          </p:nvPr>
        </p:nvSpPr>
        <p:spPr>
          <a:xfrm>
            <a:off x="2497680" y="1487160"/>
            <a:ext cx="4148640" cy="41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ubTitle"/>
          </p:nvPr>
        </p:nvSpPr>
        <p:spPr>
          <a:xfrm>
            <a:off x="2497680" y="1487160"/>
            <a:ext cx="4148640" cy="41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ubTitle"/>
          </p:nvPr>
        </p:nvSpPr>
        <p:spPr>
          <a:xfrm>
            <a:off x="2497680" y="1487160"/>
            <a:ext cx="4148640" cy="41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2497680" y="1487160"/>
            <a:ext cx="4148640" cy="41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ubTitle"/>
          </p:nvPr>
        </p:nvSpPr>
        <p:spPr>
          <a:xfrm>
            <a:off x="2497680" y="1487160"/>
            <a:ext cx="4148640" cy="41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ubTitle"/>
          </p:nvPr>
        </p:nvSpPr>
        <p:spPr>
          <a:xfrm>
            <a:off x="2497680" y="1487160"/>
            <a:ext cx="4148640" cy="41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ubTitle"/>
          </p:nvPr>
        </p:nvSpPr>
        <p:spPr>
          <a:xfrm>
            <a:off x="2497680" y="1487160"/>
            <a:ext cx="4148640" cy="41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0" y="-9360"/>
            <a:ext cx="9143640" cy="5143320"/>
            <a:chOff x="0" y="-9360"/>
            <a:chExt cx="9143640" cy="5143320"/>
          </a:xfrm>
        </p:grpSpPr>
        <p:sp>
          <p:nvSpPr>
            <p:cNvPr id="1" name="Google Shape;10;p2"/>
            <p:cNvSpPr/>
            <p:nvPr/>
          </p:nvSpPr>
          <p:spPr>
            <a:xfrm>
              <a:off x="0" y="1378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1;p2"/>
            <p:cNvSpPr/>
            <p:nvPr/>
          </p:nvSpPr>
          <p:spPr>
            <a:xfrm>
              <a:off x="0" y="4870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2;p2"/>
            <p:cNvSpPr/>
            <p:nvPr/>
          </p:nvSpPr>
          <p:spPr>
            <a:xfrm>
              <a:off x="0" y="8366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3;p2"/>
            <p:cNvSpPr/>
            <p:nvPr/>
          </p:nvSpPr>
          <p:spPr>
            <a:xfrm>
              <a:off x="0" y="11858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4;p2"/>
            <p:cNvSpPr/>
            <p:nvPr/>
          </p:nvSpPr>
          <p:spPr>
            <a:xfrm>
              <a:off x="0" y="15350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5;p2"/>
            <p:cNvSpPr/>
            <p:nvPr/>
          </p:nvSpPr>
          <p:spPr>
            <a:xfrm>
              <a:off x="0" y="18846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6;p2"/>
            <p:cNvSpPr/>
            <p:nvPr/>
          </p:nvSpPr>
          <p:spPr>
            <a:xfrm>
              <a:off x="0" y="22338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7;p2"/>
            <p:cNvSpPr/>
            <p:nvPr/>
          </p:nvSpPr>
          <p:spPr>
            <a:xfrm>
              <a:off x="0" y="25830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8;p2"/>
            <p:cNvSpPr/>
            <p:nvPr/>
          </p:nvSpPr>
          <p:spPr>
            <a:xfrm>
              <a:off x="0" y="29325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9;p2"/>
            <p:cNvSpPr/>
            <p:nvPr/>
          </p:nvSpPr>
          <p:spPr>
            <a:xfrm>
              <a:off x="0" y="32817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0;p2"/>
            <p:cNvSpPr/>
            <p:nvPr/>
          </p:nvSpPr>
          <p:spPr>
            <a:xfrm>
              <a:off x="0" y="36313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1;p2"/>
            <p:cNvSpPr/>
            <p:nvPr/>
          </p:nvSpPr>
          <p:spPr>
            <a:xfrm>
              <a:off x="0" y="39805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2;p2"/>
            <p:cNvSpPr/>
            <p:nvPr/>
          </p:nvSpPr>
          <p:spPr>
            <a:xfrm>
              <a:off x="0" y="43297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3;p2"/>
            <p:cNvSpPr/>
            <p:nvPr/>
          </p:nvSpPr>
          <p:spPr>
            <a:xfrm>
              <a:off x="0" y="46792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4;p2"/>
            <p:cNvSpPr/>
            <p:nvPr/>
          </p:nvSpPr>
          <p:spPr>
            <a:xfrm>
              <a:off x="0" y="50284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" name="Google Shape;25;p2"/>
            <p:cNvGrpSpPr/>
            <p:nvPr/>
          </p:nvGrpSpPr>
          <p:grpSpPr>
            <a:xfrm>
              <a:off x="254520" y="-9360"/>
              <a:ext cx="8644320" cy="5143320"/>
              <a:chOff x="254520" y="-9360"/>
              <a:chExt cx="8644320" cy="5143320"/>
            </a:xfrm>
          </p:grpSpPr>
          <p:sp>
            <p:nvSpPr>
              <p:cNvPr id="17" name="Google Shape;26;p2"/>
              <p:cNvSpPr/>
              <p:nvPr/>
            </p:nvSpPr>
            <p:spPr>
              <a:xfrm>
                <a:off x="2545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Google Shape;27;p2"/>
              <p:cNvSpPr/>
              <p:nvPr/>
            </p:nvSpPr>
            <p:spPr>
              <a:xfrm>
                <a:off x="6026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Google Shape;28;p2"/>
              <p:cNvSpPr/>
              <p:nvPr/>
            </p:nvSpPr>
            <p:spPr>
              <a:xfrm>
                <a:off x="950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Google Shape;29;p2"/>
              <p:cNvSpPr/>
              <p:nvPr/>
            </p:nvSpPr>
            <p:spPr>
              <a:xfrm>
                <a:off x="1298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Google Shape;30;p2"/>
              <p:cNvSpPr/>
              <p:nvPr/>
            </p:nvSpPr>
            <p:spPr>
              <a:xfrm>
                <a:off x="1647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Google Shape;31;p2"/>
              <p:cNvSpPr/>
              <p:nvPr/>
            </p:nvSpPr>
            <p:spPr>
              <a:xfrm>
                <a:off x="1994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Google Shape;32;p2"/>
              <p:cNvSpPr/>
              <p:nvPr/>
            </p:nvSpPr>
            <p:spPr>
              <a:xfrm>
                <a:off x="2342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Google Shape;33;p2"/>
              <p:cNvSpPr/>
              <p:nvPr/>
            </p:nvSpPr>
            <p:spPr>
              <a:xfrm>
                <a:off x="2691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Google Shape;34;p2"/>
              <p:cNvSpPr/>
              <p:nvPr/>
            </p:nvSpPr>
            <p:spPr>
              <a:xfrm>
                <a:off x="30391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Google Shape;35;p2"/>
              <p:cNvSpPr/>
              <p:nvPr/>
            </p:nvSpPr>
            <p:spPr>
              <a:xfrm>
                <a:off x="33872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Google Shape;36;p2"/>
              <p:cNvSpPr/>
              <p:nvPr/>
            </p:nvSpPr>
            <p:spPr>
              <a:xfrm>
                <a:off x="37353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Google Shape;37;p2"/>
              <p:cNvSpPr/>
              <p:nvPr/>
            </p:nvSpPr>
            <p:spPr>
              <a:xfrm>
                <a:off x="4083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Google Shape;38;p2"/>
              <p:cNvSpPr/>
              <p:nvPr/>
            </p:nvSpPr>
            <p:spPr>
              <a:xfrm>
                <a:off x="44316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" name="Google Shape;39;p2"/>
              <p:cNvSpPr/>
              <p:nvPr/>
            </p:nvSpPr>
            <p:spPr>
              <a:xfrm>
                <a:off x="47797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" name="Google Shape;40;p2"/>
              <p:cNvSpPr/>
              <p:nvPr/>
            </p:nvSpPr>
            <p:spPr>
              <a:xfrm>
                <a:off x="51278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Google Shape;41;p2"/>
              <p:cNvSpPr/>
              <p:nvPr/>
            </p:nvSpPr>
            <p:spPr>
              <a:xfrm>
                <a:off x="54759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Google Shape;42;p2"/>
              <p:cNvSpPr/>
              <p:nvPr/>
            </p:nvSpPr>
            <p:spPr>
              <a:xfrm>
                <a:off x="58240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Google Shape;43;p2"/>
              <p:cNvSpPr/>
              <p:nvPr/>
            </p:nvSpPr>
            <p:spPr>
              <a:xfrm>
                <a:off x="61722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Google Shape;44;p2"/>
              <p:cNvSpPr/>
              <p:nvPr/>
            </p:nvSpPr>
            <p:spPr>
              <a:xfrm>
                <a:off x="65203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Google Shape;45;p2"/>
              <p:cNvSpPr/>
              <p:nvPr/>
            </p:nvSpPr>
            <p:spPr>
              <a:xfrm>
                <a:off x="68684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Google Shape;46;p2"/>
              <p:cNvSpPr/>
              <p:nvPr/>
            </p:nvSpPr>
            <p:spPr>
              <a:xfrm>
                <a:off x="72165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Google Shape;47;p2"/>
              <p:cNvSpPr/>
              <p:nvPr/>
            </p:nvSpPr>
            <p:spPr>
              <a:xfrm>
                <a:off x="75646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Google Shape;48;p2"/>
              <p:cNvSpPr/>
              <p:nvPr/>
            </p:nvSpPr>
            <p:spPr>
              <a:xfrm>
                <a:off x="79128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Google Shape;49;p2"/>
              <p:cNvSpPr/>
              <p:nvPr/>
            </p:nvSpPr>
            <p:spPr>
              <a:xfrm>
                <a:off x="82609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" name="Google Shape;50;p2"/>
              <p:cNvSpPr/>
              <p:nvPr/>
            </p:nvSpPr>
            <p:spPr>
              <a:xfrm>
                <a:off x="86090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" name="Google Shape;51;p2"/>
              <p:cNvSpPr/>
              <p:nvPr/>
            </p:nvSpPr>
            <p:spPr>
              <a:xfrm>
                <a:off x="8898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3" name="Google Shape;52;p2"/>
          <p:cNvSpPr/>
          <p:nvPr/>
        </p:nvSpPr>
        <p:spPr>
          <a:xfrm>
            <a:off x="1460880" y="552600"/>
            <a:ext cx="6231960" cy="4034160"/>
          </a:xfrm>
          <a:custGeom>
            <a:avLst/>
            <a:gdLst/>
            <a:ahLst/>
            <a:rect l="l" t="t" r="r" b="b"/>
            <a:pathLst>
              <a:path w="92250" h="5972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53;p2"/>
          <p:cNvSpPr/>
          <p:nvPr/>
        </p:nvSpPr>
        <p:spPr>
          <a:xfrm>
            <a:off x="7694280" y="3417480"/>
            <a:ext cx="360" cy="1080"/>
          </a:xfrm>
          <a:custGeom>
            <a:avLst/>
            <a:gdLst/>
            <a:ahLst/>
            <a:rect l="l" t="t" r="r" b="b"/>
            <a:pathLst>
              <a:path w="1" h="2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54;p2"/>
          <p:cNvSpPr/>
          <p:nvPr/>
        </p:nvSpPr>
        <p:spPr>
          <a:xfrm>
            <a:off x="7694280" y="3492000"/>
            <a:ext cx="360" cy="5760"/>
          </a:xfrm>
          <a:custGeom>
            <a:avLst/>
            <a:gdLst/>
            <a:ahLst/>
            <a:rect l="l" t="t" r="r" b="b"/>
            <a:pathLst>
              <a:path w="11" h="9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55;p2"/>
          <p:cNvSpPr/>
          <p:nvPr/>
        </p:nvSpPr>
        <p:spPr>
          <a:xfrm>
            <a:off x="7694280" y="3567960"/>
            <a:ext cx="1080" cy="7920"/>
          </a:xfrm>
          <a:custGeom>
            <a:avLst/>
            <a:gdLst/>
            <a:ahLst/>
            <a:rect l="l" t="t" r="r" b="b"/>
            <a:pathLst>
              <a:path w="21" h="12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Google Shape;56;p2"/>
          <p:cNvSpPr/>
          <p:nvPr/>
        </p:nvSpPr>
        <p:spPr>
          <a:xfrm>
            <a:off x="7694280" y="3643920"/>
            <a:ext cx="1800" cy="9720"/>
          </a:xfrm>
          <a:custGeom>
            <a:avLst/>
            <a:gdLst/>
            <a:ahLst/>
            <a:rect l="l" t="t" r="r" b="b"/>
            <a:pathLst>
              <a:path w="31" h="15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Google Shape;57;p2"/>
          <p:cNvSpPr/>
          <p:nvPr/>
        </p:nvSpPr>
        <p:spPr>
          <a:xfrm>
            <a:off x="7694280" y="3720600"/>
            <a:ext cx="2520" cy="10440"/>
          </a:xfrm>
          <a:custGeom>
            <a:avLst/>
            <a:gdLst/>
            <a:ahLst/>
            <a:rect l="l" t="t" r="r" b="b"/>
            <a:pathLst>
              <a:path w="41" h="16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58;p2"/>
          <p:cNvSpPr/>
          <p:nvPr/>
        </p:nvSpPr>
        <p:spPr>
          <a:xfrm>
            <a:off x="7694280" y="3796560"/>
            <a:ext cx="3240" cy="11880"/>
          </a:xfrm>
          <a:custGeom>
            <a:avLst/>
            <a:gdLst/>
            <a:ahLst/>
            <a:rect l="l" t="t" r="r" b="b"/>
            <a:pathLst>
              <a:path w="51" h="18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59;p2"/>
          <p:cNvSpPr/>
          <p:nvPr/>
        </p:nvSpPr>
        <p:spPr>
          <a:xfrm>
            <a:off x="7694280" y="3873240"/>
            <a:ext cx="3600" cy="12600"/>
          </a:xfrm>
          <a:custGeom>
            <a:avLst/>
            <a:gdLst/>
            <a:ahLst/>
            <a:rect l="l" t="t" r="r" b="b"/>
            <a:pathLst>
              <a:path w="61" h="19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60;p2"/>
          <p:cNvSpPr/>
          <p:nvPr/>
        </p:nvSpPr>
        <p:spPr>
          <a:xfrm>
            <a:off x="7694280" y="3949560"/>
            <a:ext cx="4320" cy="13320"/>
          </a:xfrm>
          <a:custGeom>
            <a:avLst/>
            <a:gdLst/>
            <a:ahLst/>
            <a:rect l="l" t="t" r="r" b="b"/>
            <a:pathLst>
              <a:path w="71" h="20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Google Shape;61;p2"/>
          <p:cNvSpPr/>
          <p:nvPr/>
        </p:nvSpPr>
        <p:spPr>
          <a:xfrm>
            <a:off x="7694280" y="4026240"/>
            <a:ext cx="5040" cy="13320"/>
          </a:xfrm>
          <a:custGeom>
            <a:avLst/>
            <a:gdLst/>
            <a:ahLst/>
            <a:rect l="l" t="t" r="r" b="b"/>
            <a:pathLst>
              <a:path w="81" h="20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Google Shape;62;p2"/>
          <p:cNvSpPr/>
          <p:nvPr/>
        </p:nvSpPr>
        <p:spPr>
          <a:xfrm>
            <a:off x="7694280" y="4102920"/>
            <a:ext cx="5760" cy="13680"/>
          </a:xfrm>
          <a:custGeom>
            <a:avLst/>
            <a:gdLst/>
            <a:ahLst/>
            <a:rect l="l" t="t" r="r" b="b"/>
            <a:pathLst>
              <a:path w="91" h="21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Google Shape;63;p2"/>
          <p:cNvSpPr/>
          <p:nvPr/>
        </p:nvSpPr>
        <p:spPr>
          <a:xfrm>
            <a:off x="7694280" y="4179600"/>
            <a:ext cx="6480" cy="14400"/>
          </a:xfrm>
          <a:custGeom>
            <a:avLst/>
            <a:gdLst/>
            <a:ahLst/>
            <a:rect l="l" t="t" r="r" b="b"/>
            <a:pathLst>
              <a:path w="101" h="22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64;p2"/>
          <p:cNvSpPr/>
          <p:nvPr/>
        </p:nvSpPr>
        <p:spPr>
          <a:xfrm>
            <a:off x="7694280" y="4256280"/>
            <a:ext cx="6480" cy="14400"/>
          </a:xfrm>
          <a:custGeom>
            <a:avLst/>
            <a:gdLst/>
            <a:ahLst/>
            <a:rect l="l" t="t" r="r" b="b"/>
            <a:pathLst>
              <a:path w="101" h="2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65;p2"/>
          <p:cNvSpPr/>
          <p:nvPr/>
        </p:nvSpPr>
        <p:spPr>
          <a:xfrm>
            <a:off x="7694280" y="4333320"/>
            <a:ext cx="7200" cy="14400"/>
          </a:xfrm>
          <a:custGeom>
            <a:avLst/>
            <a:gdLst/>
            <a:ahLst/>
            <a:rect l="l" t="t" r="r" b="b"/>
            <a:pathLst>
              <a:path w="110" h="2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66;p2"/>
          <p:cNvSpPr/>
          <p:nvPr/>
        </p:nvSpPr>
        <p:spPr>
          <a:xfrm>
            <a:off x="7694280" y="4410000"/>
            <a:ext cx="7920" cy="14400"/>
          </a:xfrm>
          <a:custGeom>
            <a:avLst/>
            <a:gdLst/>
            <a:ahLst/>
            <a:rect l="l" t="t" r="r" b="b"/>
            <a:pathLst>
              <a:path w="120" h="2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67;p2"/>
          <p:cNvSpPr/>
          <p:nvPr/>
        </p:nvSpPr>
        <p:spPr>
          <a:xfrm>
            <a:off x="7694280" y="4486680"/>
            <a:ext cx="8280" cy="14400"/>
          </a:xfrm>
          <a:custGeom>
            <a:avLst/>
            <a:gdLst/>
            <a:ahLst/>
            <a:rect l="l" t="t" r="r" b="b"/>
            <a:pathLst>
              <a:path w="130" h="219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68;p2"/>
          <p:cNvSpPr/>
          <p:nvPr/>
        </p:nvSpPr>
        <p:spPr>
          <a:xfrm>
            <a:off x="1440000" y="552600"/>
            <a:ext cx="6263280" cy="574920"/>
          </a:xfrm>
          <a:custGeom>
            <a:avLst/>
            <a:gdLst/>
            <a:ahLst/>
            <a:rect l="l" t="t" r="r" b="b"/>
            <a:pathLst>
              <a:path w="92717" h="85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69;p2"/>
          <p:cNvSpPr/>
          <p:nvPr/>
        </p:nvSpPr>
        <p:spPr>
          <a:xfrm>
            <a:off x="6851880" y="776160"/>
            <a:ext cx="144720" cy="144720"/>
          </a:xfrm>
          <a:prstGeom prst="ellipse">
            <a:avLst/>
          </a:prstGeom>
          <a:solidFill>
            <a:schemeClr val="l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70;p2"/>
          <p:cNvSpPr/>
          <p:nvPr/>
        </p:nvSpPr>
        <p:spPr>
          <a:xfrm>
            <a:off x="7080480" y="776160"/>
            <a:ext cx="144720" cy="14472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71;p2"/>
          <p:cNvSpPr/>
          <p:nvPr/>
        </p:nvSpPr>
        <p:spPr>
          <a:xfrm>
            <a:off x="7309440" y="776160"/>
            <a:ext cx="144720" cy="144720"/>
          </a:xfrm>
          <a:prstGeom prst="ellipse">
            <a:avLst/>
          </a:pr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Google Shape;72;p2" descr=""/>
          <p:cNvPicPr/>
          <p:nvPr/>
        </p:nvPicPr>
        <p:blipFill>
          <a:blip r:embed="rId2"/>
          <a:srcRect l="15880" t="21977" r="15955" b="10397"/>
          <a:stretch/>
        </p:blipFill>
        <p:spPr>
          <a:xfrm>
            <a:off x="1452600" y="1130760"/>
            <a:ext cx="6232680" cy="3477600"/>
          </a:xfrm>
          <a:prstGeom prst="rect">
            <a:avLst/>
          </a:prstGeom>
          <a:ln w="0">
            <a:noFill/>
          </a:ln>
        </p:spPr>
      </p:pic>
      <p:sp>
        <p:nvSpPr>
          <p:cNvPr id="64" name="Google Shape;73;p2"/>
          <p:cNvSpPr/>
          <p:nvPr/>
        </p:nvSpPr>
        <p:spPr>
          <a:xfrm rot="20923200">
            <a:off x="340920" y="1209600"/>
            <a:ext cx="737280" cy="1228320"/>
          </a:xfrm>
          <a:custGeom>
            <a:avLst/>
            <a:gdLst/>
            <a:ahLst/>
            <a:rect l="l" t="t" r="r" b="b"/>
            <a:pathLst>
              <a:path fill="none" w="10874" h="18117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635560" y="863280"/>
            <a:ext cx="3872520" cy="66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676;p13"/>
          <p:cNvGrpSpPr/>
          <p:nvPr/>
        </p:nvGrpSpPr>
        <p:grpSpPr>
          <a:xfrm>
            <a:off x="0" y="-9360"/>
            <a:ext cx="9143640" cy="5143320"/>
            <a:chOff x="0" y="-9360"/>
            <a:chExt cx="9143640" cy="5143320"/>
          </a:xfrm>
        </p:grpSpPr>
        <p:sp>
          <p:nvSpPr>
            <p:cNvPr id="104" name="Google Shape;677;p13"/>
            <p:cNvSpPr/>
            <p:nvPr/>
          </p:nvSpPr>
          <p:spPr>
            <a:xfrm>
              <a:off x="0" y="1378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678;p13"/>
            <p:cNvSpPr/>
            <p:nvPr/>
          </p:nvSpPr>
          <p:spPr>
            <a:xfrm>
              <a:off x="0" y="4870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679;p13"/>
            <p:cNvSpPr/>
            <p:nvPr/>
          </p:nvSpPr>
          <p:spPr>
            <a:xfrm>
              <a:off x="0" y="8366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680;p13"/>
            <p:cNvSpPr/>
            <p:nvPr/>
          </p:nvSpPr>
          <p:spPr>
            <a:xfrm>
              <a:off x="0" y="11858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Google Shape;681;p13"/>
            <p:cNvSpPr/>
            <p:nvPr/>
          </p:nvSpPr>
          <p:spPr>
            <a:xfrm>
              <a:off x="0" y="15350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682;p13"/>
            <p:cNvSpPr/>
            <p:nvPr/>
          </p:nvSpPr>
          <p:spPr>
            <a:xfrm>
              <a:off x="0" y="18846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Google Shape;683;p13"/>
            <p:cNvSpPr/>
            <p:nvPr/>
          </p:nvSpPr>
          <p:spPr>
            <a:xfrm>
              <a:off x="0" y="22338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684;p13"/>
            <p:cNvSpPr/>
            <p:nvPr/>
          </p:nvSpPr>
          <p:spPr>
            <a:xfrm>
              <a:off x="0" y="25830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685;p13"/>
            <p:cNvSpPr/>
            <p:nvPr/>
          </p:nvSpPr>
          <p:spPr>
            <a:xfrm>
              <a:off x="0" y="29325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Google Shape;686;p13"/>
            <p:cNvSpPr/>
            <p:nvPr/>
          </p:nvSpPr>
          <p:spPr>
            <a:xfrm>
              <a:off x="0" y="32817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Google Shape;687;p13"/>
            <p:cNvSpPr/>
            <p:nvPr/>
          </p:nvSpPr>
          <p:spPr>
            <a:xfrm>
              <a:off x="0" y="36313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688;p13"/>
            <p:cNvSpPr/>
            <p:nvPr/>
          </p:nvSpPr>
          <p:spPr>
            <a:xfrm>
              <a:off x="0" y="39805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689;p13"/>
            <p:cNvSpPr/>
            <p:nvPr/>
          </p:nvSpPr>
          <p:spPr>
            <a:xfrm>
              <a:off x="0" y="43297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690;p13"/>
            <p:cNvSpPr/>
            <p:nvPr/>
          </p:nvSpPr>
          <p:spPr>
            <a:xfrm>
              <a:off x="0" y="46792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691;p13"/>
            <p:cNvSpPr/>
            <p:nvPr/>
          </p:nvSpPr>
          <p:spPr>
            <a:xfrm>
              <a:off x="0" y="50284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" name="Google Shape;692;p13"/>
            <p:cNvGrpSpPr/>
            <p:nvPr/>
          </p:nvGrpSpPr>
          <p:grpSpPr>
            <a:xfrm>
              <a:off x="254520" y="-9360"/>
              <a:ext cx="8644320" cy="5143320"/>
              <a:chOff x="254520" y="-9360"/>
              <a:chExt cx="8644320" cy="5143320"/>
            </a:xfrm>
          </p:grpSpPr>
          <p:sp>
            <p:nvSpPr>
              <p:cNvPr id="120" name="Google Shape;693;p13"/>
              <p:cNvSpPr/>
              <p:nvPr/>
            </p:nvSpPr>
            <p:spPr>
              <a:xfrm>
                <a:off x="2545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Google Shape;694;p13"/>
              <p:cNvSpPr/>
              <p:nvPr/>
            </p:nvSpPr>
            <p:spPr>
              <a:xfrm>
                <a:off x="6026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Google Shape;695;p13"/>
              <p:cNvSpPr/>
              <p:nvPr/>
            </p:nvSpPr>
            <p:spPr>
              <a:xfrm>
                <a:off x="950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Google Shape;696;p13"/>
              <p:cNvSpPr/>
              <p:nvPr/>
            </p:nvSpPr>
            <p:spPr>
              <a:xfrm>
                <a:off x="1298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Google Shape;697;p13"/>
              <p:cNvSpPr/>
              <p:nvPr/>
            </p:nvSpPr>
            <p:spPr>
              <a:xfrm>
                <a:off x="1647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Google Shape;698;p13"/>
              <p:cNvSpPr/>
              <p:nvPr/>
            </p:nvSpPr>
            <p:spPr>
              <a:xfrm>
                <a:off x="1994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Google Shape;699;p13"/>
              <p:cNvSpPr/>
              <p:nvPr/>
            </p:nvSpPr>
            <p:spPr>
              <a:xfrm>
                <a:off x="2342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Google Shape;700;p13"/>
              <p:cNvSpPr/>
              <p:nvPr/>
            </p:nvSpPr>
            <p:spPr>
              <a:xfrm>
                <a:off x="2691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Google Shape;701;p13"/>
              <p:cNvSpPr/>
              <p:nvPr/>
            </p:nvSpPr>
            <p:spPr>
              <a:xfrm>
                <a:off x="30391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Google Shape;702;p13"/>
              <p:cNvSpPr/>
              <p:nvPr/>
            </p:nvSpPr>
            <p:spPr>
              <a:xfrm>
                <a:off x="33872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Google Shape;703;p13"/>
              <p:cNvSpPr/>
              <p:nvPr/>
            </p:nvSpPr>
            <p:spPr>
              <a:xfrm>
                <a:off x="37353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Google Shape;704;p13"/>
              <p:cNvSpPr/>
              <p:nvPr/>
            </p:nvSpPr>
            <p:spPr>
              <a:xfrm>
                <a:off x="4083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Google Shape;705;p13"/>
              <p:cNvSpPr/>
              <p:nvPr/>
            </p:nvSpPr>
            <p:spPr>
              <a:xfrm>
                <a:off x="44316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Google Shape;706;p13"/>
              <p:cNvSpPr/>
              <p:nvPr/>
            </p:nvSpPr>
            <p:spPr>
              <a:xfrm>
                <a:off x="47797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Google Shape;707;p13"/>
              <p:cNvSpPr/>
              <p:nvPr/>
            </p:nvSpPr>
            <p:spPr>
              <a:xfrm>
                <a:off x="51278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708;p13"/>
              <p:cNvSpPr/>
              <p:nvPr/>
            </p:nvSpPr>
            <p:spPr>
              <a:xfrm>
                <a:off x="54759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Google Shape;709;p13"/>
              <p:cNvSpPr/>
              <p:nvPr/>
            </p:nvSpPr>
            <p:spPr>
              <a:xfrm>
                <a:off x="58240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Google Shape;710;p13"/>
              <p:cNvSpPr/>
              <p:nvPr/>
            </p:nvSpPr>
            <p:spPr>
              <a:xfrm>
                <a:off x="61722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Google Shape;711;p13"/>
              <p:cNvSpPr/>
              <p:nvPr/>
            </p:nvSpPr>
            <p:spPr>
              <a:xfrm>
                <a:off x="65203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Google Shape;712;p13"/>
              <p:cNvSpPr/>
              <p:nvPr/>
            </p:nvSpPr>
            <p:spPr>
              <a:xfrm>
                <a:off x="68684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Google Shape;713;p13"/>
              <p:cNvSpPr/>
              <p:nvPr/>
            </p:nvSpPr>
            <p:spPr>
              <a:xfrm>
                <a:off x="72165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Google Shape;714;p13"/>
              <p:cNvSpPr/>
              <p:nvPr/>
            </p:nvSpPr>
            <p:spPr>
              <a:xfrm>
                <a:off x="75646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Google Shape;715;p13"/>
              <p:cNvSpPr/>
              <p:nvPr/>
            </p:nvSpPr>
            <p:spPr>
              <a:xfrm>
                <a:off x="79128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Google Shape;716;p13"/>
              <p:cNvSpPr/>
              <p:nvPr/>
            </p:nvSpPr>
            <p:spPr>
              <a:xfrm>
                <a:off x="82609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Google Shape;717;p13"/>
              <p:cNvSpPr/>
              <p:nvPr/>
            </p:nvSpPr>
            <p:spPr>
              <a:xfrm>
                <a:off x="86090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Google Shape;718;p13"/>
              <p:cNvSpPr/>
              <p:nvPr/>
            </p:nvSpPr>
            <p:spPr>
              <a:xfrm>
                <a:off x="8898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6" name="Google Shape;719;p13"/>
          <p:cNvSpPr/>
          <p:nvPr/>
        </p:nvSpPr>
        <p:spPr>
          <a:xfrm>
            <a:off x="717840" y="552600"/>
            <a:ext cx="7702200" cy="4034160"/>
          </a:xfrm>
          <a:custGeom>
            <a:avLst/>
            <a:gdLst/>
            <a:ahLst/>
            <a:rect l="l" t="t" r="r" b="b"/>
            <a:pathLst>
              <a:path w="92250" h="5972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720;p13"/>
          <p:cNvSpPr/>
          <p:nvPr/>
        </p:nvSpPr>
        <p:spPr>
          <a:xfrm>
            <a:off x="691920" y="552600"/>
            <a:ext cx="7741440" cy="574920"/>
          </a:xfrm>
          <a:custGeom>
            <a:avLst/>
            <a:gdLst/>
            <a:ahLst/>
            <a:rect l="l" t="t" r="r" b="b"/>
            <a:pathLst>
              <a:path w="92717" h="85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721;p13"/>
          <p:cNvSpPr/>
          <p:nvPr/>
        </p:nvSpPr>
        <p:spPr>
          <a:xfrm>
            <a:off x="7581960" y="776160"/>
            <a:ext cx="144720" cy="144720"/>
          </a:xfrm>
          <a:prstGeom prst="ellipse">
            <a:avLst/>
          </a:prstGeom>
          <a:solidFill>
            <a:schemeClr val="l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722;p13"/>
          <p:cNvSpPr/>
          <p:nvPr/>
        </p:nvSpPr>
        <p:spPr>
          <a:xfrm>
            <a:off x="7810560" y="776160"/>
            <a:ext cx="144720" cy="14472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723;p13"/>
          <p:cNvSpPr/>
          <p:nvPr/>
        </p:nvSpPr>
        <p:spPr>
          <a:xfrm>
            <a:off x="8039520" y="776160"/>
            <a:ext cx="144720" cy="144720"/>
          </a:xfrm>
          <a:prstGeom prst="ellipse">
            <a:avLst/>
          </a:pr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Google Shape;724;p13" descr=""/>
          <p:cNvPicPr/>
          <p:nvPr/>
        </p:nvPicPr>
        <p:blipFill>
          <a:blip r:embed="rId2"/>
          <a:srcRect l="7661" t="25022" r="8116" b="10397"/>
          <a:stretch/>
        </p:blipFill>
        <p:spPr>
          <a:xfrm>
            <a:off x="701280" y="1287000"/>
            <a:ext cx="7701120" cy="332136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61760" y="445320"/>
            <a:ext cx="4020120" cy="90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1923480" y="1923840"/>
            <a:ext cx="239112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title"/>
          </p:nvPr>
        </p:nvSpPr>
        <p:spPr>
          <a:xfrm>
            <a:off x="711000" y="1923840"/>
            <a:ext cx="1139760" cy="93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9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xx%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6012360" y="1923840"/>
            <a:ext cx="239112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title"/>
          </p:nvPr>
        </p:nvSpPr>
        <p:spPr>
          <a:xfrm>
            <a:off x="4799880" y="1923840"/>
            <a:ext cx="1139760" cy="93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9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xx%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title"/>
          </p:nvPr>
        </p:nvSpPr>
        <p:spPr>
          <a:xfrm>
            <a:off x="1923120" y="3272760"/>
            <a:ext cx="239112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title"/>
          </p:nvPr>
        </p:nvSpPr>
        <p:spPr>
          <a:xfrm>
            <a:off x="710640" y="3272760"/>
            <a:ext cx="1139760" cy="93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9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xx%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8"/>
          <p:cNvSpPr>
            <a:spLocks noGrp="1"/>
          </p:cNvSpPr>
          <p:nvPr>
            <p:ph type="title"/>
          </p:nvPr>
        </p:nvSpPr>
        <p:spPr>
          <a:xfrm>
            <a:off x="6012000" y="3272760"/>
            <a:ext cx="239112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9"/>
          <p:cNvSpPr>
            <a:spLocks noGrp="1"/>
          </p:cNvSpPr>
          <p:nvPr>
            <p:ph type="title"/>
          </p:nvPr>
        </p:nvSpPr>
        <p:spPr>
          <a:xfrm>
            <a:off x="4799520" y="3272760"/>
            <a:ext cx="1139760" cy="93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9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xx%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738;p13"/>
          <p:cNvSpPr/>
          <p:nvPr/>
        </p:nvSpPr>
        <p:spPr>
          <a:xfrm rot="1548600">
            <a:off x="8186400" y="2494080"/>
            <a:ext cx="696600" cy="1061280"/>
          </a:xfrm>
          <a:custGeom>
            <a:avLst/>
            <a:gdLst/>
            <a:ahLst/>
            <a:rect l="l" t="t" r="r" b="b"/>
            <a:pathLst>
              <a:path fill="none" w="8686" h="13232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oogle Shape;739;p13"/>
          <p:cNvSpPr/>
          <p:nvPr/>
        </p:nvSpPr>
        <p:spPr>
          <a:xfrm rot="20037600">
            <a:off x="156600" y="1177200"/>
            <a:ext cx="737280" cy="1228320"/>
          </a:xfrm>
          <a:custGeom>
            <a:avLst/>
            <a:gdLst/>
            <a:ahLst/>
            <a:rect l="l" t="t" r="r" b="b"/>
            <a:pathLst>
              <a:path fill="none" w="10874" h="18117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440;p9"/>
          <p:cNvGrpSpPr/>
          <p:nvPr/>
        </p:nvGrpSpPr>
        <p:grpSpPr>
          <a:xfrm>
            <a:off x="0" y="-9360"/>
            <a:ext cx="9143640" cy="5143320"/>
            <a:chOff x="0" y="-9360"/>
            <a:chExt cx="9143640" cy="5143320"/>
          </a:xfrm>
        </p:grpSpPr>
        <p:sp>
          <p:nvSpPr>
            <p:cNvPr id="201" name="Google Shape;441;p9"/>
            <p:cNvSpPr/>
            <p:nvPr/>
          </p:nvSpPr>
          <p:spPr>
            <a:xfrm>
              <a:off x="0" y="1378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442;p9"/>
            <p:cNvSpPr/>
            <p:nvPr/>
          </p:nvSpPr>
          <p:spPr>
            <a:xfrm>
              <a:off x="0" y="4870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443;p9"/>
            <p:cNvSpPr/>
            <p:nvPr/>
          </p:nvSpPr>
          <p:spPr>
            <a:xfrm>
              <a:off x="0" y="8366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444;p9"/>
            <p:cNvSpPr/>
            <p:nvPr/>
          </p:nvSpPr>
          <p:spPr>
            <a:xfrm>
              <a:off x="0" y="11858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445;p9"/>
            <p:cNvSpPr/>
            <p:nvPr/>
          </p:nvSpPr>
          <p:spPr>
            <a:xfrm>
              <a:off x="0" y="15350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446;p9"/>
            <p:cNvSpPr/>
            <p:nvPr/>
          </p:nvSpPr>
          <p:spPr>
            <a:xfrm>
              <a:off x="0" y="18846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447;p9"/>
            <p:cNvSpPr/>
            <p:nvPr/>
          </p:nvSpPr>
          <p:spPr>
            <a:xfrm>
              <a:off x="0" y="22338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448;p9"/>
            <p:cNvSpPr/>
            <p:nvPr/>
          </p:nvSpPr>
          <p:spPr>
            <a:xfrm>
              <a:off x="0" y="25830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449;p9"/>
            <p:cNvSpPr/>
            <p:nvPr/>
          </p:nvSpPr>
          <p:spPr>
            <a:xfrm>
              <a:off x="0" y="29325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450;p9"/>
            <p:cNvSpPr/>
            <p:nvPr/>
          </p:nvSpPr>
          <p:spPr>
            <a:xfrm>
              <a:off x="0" y="32817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451;p9"/>
            <p:cNvSpPr/>
            <p:nvPr/>
          </p:nvSpPr>
          <p:spPr>
            <a:xfrm>
              <a:off x="0" y="36313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452;p9"/>
            <p:cNvSpPr/>
            <p:nvPr/>
          </p:nvSpPr>
          <p:spPr>
            <a:xfrm>
              <a:off x="0" y="39805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453;p9"/>
            <p:cNvSpPr/>
            <p:nvPr/>
          </p:nvSpPr>
          <p:spPr>
            <a:xfrm>
              <a:off x="0" y="43297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454;p9"/>
            <p:cNvSpPr/>
            <p:nvPr/>
          </p:nvSpPr>
          <p:spPr>
            <a:xfrm>
              <a:off x="0" y="46792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455;p9"/>
            <p:cNvSpPr/>
            <p:nvPr/>
          </p:nvSpPr>
          <p:spPr>
            <a:xfrm>
              <a:off x="0" y="50284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6" name="Google Shape;456;p9"/>
            <p:cNvGrpSpPr/>
            <p:nvPr/>
          </p:nvGrpSpPr>
          <p:grpSpPr>
            <a:xfrm>
              <a:off x="254520" y="-9360"/>
              <a:ext cx="8644320" cy="5143320"/>
              <a:chOff x="254520" y="-9360"/>
              <a:chExt cx="8644320" cy="5143320"/>
            </a:xfrm>
          </p:grpSpPr>
          <p:sp>
            <p:nvSpPr>
              <p:cNvPr id="217" name="Google Shape;457;p9"/>
              <p:cNvSpPr/>
              <p:nvPr/>
            </p:nvSpPr>
            <p:spPr>
              <a:xfrm>
                <a:off x="2545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Google Shape;458;p9"/>
              <p:cNvSpPr/>
              <p:nvPr/>
            </p:nvSpPr>
            <p:spPr>
              <a:xfrm>
                <a:off x="6026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Google Shape;459;p9"/>
              <p:cNvSpPr/>
              <p:nvPr/>
            </p:nvSpPr>
            <p:spPr>
              <a:xfrm>
                <a:off x="950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Google Shape;460;p9"/>
              <p:cNvSpPr/>
              <p:nvPr/>
            </p:nvSpPr>
            <p:spPr>
              <a:xfrm>
                <a:off x="1298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Google Shape;461;p9"/>
              <p:cNvSpPr/>
              <p:nvPr/>
            </p:nvSpPr>
            <p:spPr>
              <a:xfrm>
                <a:off x="1647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Google Shape;462;p9"/>
              <p:cNvSpPr/>
              <p:nvPr/>
            </p:nvSpPr>
            <p:spPr>
              <a:xfrm>
                <a:off x="1994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Google Shape;463;p9"/>
              <p:cNvSpPr/>
              <p:nvPr/>
            </p:nvSpPr>
            <p:spPr>
              <a:xfrm>
                <a:off x="2342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Google Shape;464;p9"/>
              <p:cNvSpPr/>
              <p:nvPr/>
            </p:nvSpPr>
            <p:spPr>
              <a:xfrm>
                <a:off x="2691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Google Shape;465;p9"/>
              <p:cNvSpPr/>
              <p:nvPr/>
            </p:nvSpPr>
            <p:spPr>
              <a:xfrm>
                <a:off x="30391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Google Shape;466;p9"/>
              <p:cNvSpPr/>
              <p:nvPr/>
            </p:nvSpPr>
            <p:spPr>
              <a:xfrm>
                <a:off x="33872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Google Shape;467;p9"/>
              <p:cNvSpPr/>
              <p:nvPr/>
            </p:nvSpPr>
            <p:spPr>
              <a:xfrm>
                <a:off x="37353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Google Shape;468;p9"/>
              <p:cNvSpPr/>
              <p:nvPr/>
            </p:nvSpPr>
            <p:spPr>
              <a:xfrm>
                <a:off x="4083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Google Shape;469;p9"/>
              <p:cNvSpPr/>
              <p:nvPr/>
            </p:nvSpPr>
            <p:spPr>
              <a:xfrm>
                <a:off x="44316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Google Shape;470;p9"/>
              <p:cNvSpPr/>
              <p:nvPr/>
            </p:nvSpPr>
            <p:spPr>
              <a:xfrm>
                <a:off x="47797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Google Shape;471;p9"/>
              <p:cNvSpPr/>
              <p:nvPr/>
            </p:nvSpPr>
            <p:spPr>
              <a:xfrm>
                <a:off x="51278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Google Shape;472;p9"/>
              <p:cNvSpPr/>
              <p:nvPr/>
            </p:nvSpPr>
            <p:spPr>
              <a:xfrm>
                <a:off x="54759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Google Shape;473;p9"/>
              <p:cNvSpPr/>
              <p:nvPr/>
            </p:nvSpPr>
            <p:spPr>
              <a:xfrm>
                <a:off x="58240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Google Shape;474;p9"/>
              <p:cNvSpPr/>
              <p:nvPr/>
            </p:nvSpPr>
            <p:spPr>
              <a:xfrm>
                <a:off x="61722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Google Shape;475;p9"/>
              <p:cNvSpPr/>
              <p:nvPr/>
            </p:nvSpPr>
            <p:spPr>
              <a:xfrm>
                <a:off x="65203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Google Shape;476;p9"/>
              <p:cNvSpPr/>
              <p:nvPr/>
            </p:nvSpPr>
            <p:spPr>
              <a:xfrm>
                <a:off x="68684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Google Shape;477;p9"/>
              <p:cNvSpPr/>
              <p:nvPr/>
            </p:nvSpPr>
            <p:spPr>
              <a:xfrm>
                <a:off x="72165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Google Shape;478;p9"/>
              <p:cNvSpPr/>
              <p:nvPr/>
            </p:nvSpPr>
            <p:spPr>
              <a:xfrm>
                <a:off x="75646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Google Shape;479;p9"/>
              <p:cNvSpPr/>
              <p:nvPr/>
            </p:nvSpPr>
            <p:spPr>
              <a:xfrm>
                <a:off x="79128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Google Shape;480;p9"/>
              <p:cNvSpPr/>
              <p:nvPr/>
            </p:nvSpPr>
            <p:spPr>
              <a:xfrm>
                <a:off x="82609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Google Shape;481;p9"/>
              <p:cNvSpPr/>
              <p:nvPr/>
            </p:nvSpPr>
            <p:spPr>
              <a:xfrm>
                <a:off x="86090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Google Shape;482;p9"/>
              <p:cNvSpPr/>
              <p:nvPr/>
            </p:nvSpPr>
            <p:spPr>
              <a:xfrm>
                <a:off x="8898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3" name="Google Shape;483;p9"/>
          <p:cNvSpPr/>
          <p:nvPr/>
        </p:nvSpPr>
        <p:spPr>
          <a:xfrm>
            <a:off x="1460880" y="552600"/>
            <a:ext cx="6231960" cy="4034160"/>
          </a:xfrm>
          <a:custGeom>
            <a:avLst/>
            <a:gdLst/>
            <a:ahLst/>
            <a:rect l="l" t="t" r="r" b="b"/>
            <a:pathLst>
              <a:path w="92250" h="5972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484;p9"/>
          <p:cNvSpPr/>
          <p:nvPr/>
        </p:nvSpPr>
        <p:spPr>
          <a:xfrm>
            <a:off x="7694280" y="3417480"/>
            <a:ext cx="360" cy="1080"/>
          </a:xfrm>
          <a:custGeom>
            <a:avLst/>
            <a:gdLst/>
            <a:ahLst/>
            <a:rect l="l" t="t" r="r" b="b"/>
            <a:pathLst>
              <a:path w="1" h="2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Google Shape;485;p9"/>
          <p:cNvSpPr/>
          <p:nvPr/>
        </p:nvSpPr>
        <p:spPr>
          <a:xfrm>
            <a:off x="7694280" y="3492000"/>
            <a:ext cx="360" cy="5760"/>
          </a:xfrm>
          <a:custGeom>
            <a:avLst/>
            <a:gdLst/>
            <a:ahLst/>
            <a:rect l="l" t="t" r="r" b="b"/>
            <a:pathLst>
              <a:path w="11" h="9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Google Shape;486;p9"/>
          <p:cNvSpPr/>
          <p:nvPr/>
        </p:nvSpPr>
        <p:spPr>
          <a:xfrm>
            <a:off x="7694280" y="3567960"/>
            <a:ext cx="1080" cy="7920"/>
          </a:xfrm>
          <a:custGeom>
            <a:avLst/>
            <a:gdLst/>
            <a:ahLst/>
            <a:rect l="l" t="t" r="r" b="b"/>
            <a:pathLst>
              <a:path w="21" h="12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Google Shape;487;p9"/>
          <p:cNvSpPr/>
          <p:nvPr/>
        </p:nvSpPr>
        <p:spPr>
          <a:xfrm>
            <a:off x="7694280" y="3643920"/>
            <a:ext cx="1800" cy="9720"/>
          </a:xfrm>
          <a:custGeom>
            <a:avLst/>
            <a:gdLst/>
            <a:ahLst/>
            <a:rect l="l" t="t" r="r" b="b"/>
            <a:pathLst>
              <a:path w="31" h="15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Google Shape;488;p9"/>
          <p:cNvSpPr/>
          <p:nvPr/>
        </p:nvSpPr>
        <p:spPr>
          <a:xfrm>
            <a:off x="7694280" y="3720600"/>
            <a:ext cx="2520" cy="10440"/>
          </a:xfrm>
          <a:custGeom>
            <a:avLst/>
            <a:gdLst/>
            <a:ahLst/>
            <a:rect l="l" t="t" r="r" b="b"/>
            <a:pathLst>
              <a:path w="41" h="16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489;p9"/>
          <p:cNvSpPr/>
          <p:nvPr/>
        </p:nvSpPr>
        <p:spPr>
          <a:xfrm>
            <a:off x="7694280" y="3796560"/>
            <a:ext cx="3240" cy="11880"/>
          </a:xfrm>
          <a:custGeom>
            <a:avLst/>
            <a:gdLst/>
            <a:ahLst/>
            <a:rect l="l" t="t" r="r" b="b"/>
            <a:pathLst>
              <a:path w="51" h="18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490;p9"/>
          <p:cNvSpPr/>
          <p:nvPr/>
        </p:nvSpPr>
        <p:spPr>
          <a:xfrm>
            <a:off x="7694280" y="3873240"/>
            <a:ext cx="3600" cy="12600"/>
          </a:xfrm>
          <a:custGeom>
            <a:avLst/>
            <a:gdLst/>
            <a:ahLst/>
            <a:rect l="l" t="t" r="r" b="b"/>
            <a:pathLst>
              <a:path w="61" h="19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Google Shape;491;p9"/>
          <p:cNvSpPr/>
          <p:nvPr/>
        </p:nvSpPr>
        <p:spPr>
          <a:xfrm>
            <a:off x="7694280" y="3949560"/>
            <a:ext cx="4320" cy="13320"/>
          </a:xfrm>
          <a:custGeom>
            <a:avLst/>
            <a:gdLst/>
            <a:ahLst/>
            <a:rect l="l" t="t" r="r" b="b"/>
            <a:pathLst>
              <a:path w="71" h="20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Google Shape;492;p9"/>
          <p:cNvSpPr/>
          <p:nvPr/>
        </p:nvSpPr>
        <p:spPr>
          <a:xfrm>
            <a:off x="7694280" y="4026240"/>
            <a:ext cx="5040" cy="13320"/>
          </a:xfrm>
          <a:custGeom>
            <a:avLst/>
            <a:gdLst/>
            <a:ahLst/>
            <a:rect l="l" t="t" r="r" b="b"/>
            <a:pathLst>
              <a:path w="81" h="20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493;p9"/>
          <p:cNvSpPr/>
          <p:nvPr/>
        </p:nvSpPr>
        <p:spPr>
          <a:xfrm>
            <a:off x="7694280" y="4102920"/>
            <a:ext cx="5760" cy="13680"/>
          </a:xfrm>
          <a:custGeom>
            <a:avLst/>
            <a:gdLst/>
            <a:ahLst/>
            <a:rect l="l" t="t" r="r" b="b"/>
            <a:pathLst>
              <a:path w="91" h="21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Google Shape;494;p9"/>
          <p:cNvSpPr/>
          <p:nvPr/>
        </p:nvSpPr>
        <p:spPr>
          <a:xfrm>
            <a:off x="7694280" y="4179600"/>
            <a:ext cx="6480" cy="14400"/>
          </a:xfrm>
          <a:custGeom>
            <a:avLst/>
            <a:gdLst/>
            <a:ahLst/>
            <a:rect l="l" t="t" r="r" b="b"/>
            <a:pathLst>
              <a:path w="101" h="22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Google Shape;495;p9"/>
          <p:cNvSpPr/>
          <p:nvPr/>
        </p:nvSpPr>
        <p:spPr>
          <a:xfrm>
            <a:off x="7694280" y="4256280"/>
            <a:ext cx="6480" cy="14400"/>
          </a:xfrm>
          <a:custGeom>
            <a:avLst/>
            <a:gdLst/>
            <a:ahLst/>
            <a:rect l="l" t="t" r="r" b="b"/>
            <a:pathLst>
              <a:path w="101" h="2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Google Shape;496;p9"/>
          <p:cNvSpPr/>
          <p:nvPr/>
        </p:nvSpPr>
        <p:spPr>
          <a:xfrm>
            <a:off x="7694280" y="4333320"/>
            <a:ext cx="7200" cy="14400"/>
          </a:xfrm>
          <a:custGeom>
            <a:avLst/>
            <a:gdLst/>
            <a:ahLst/>
            <a:rect l="l" t="t" r="r" b="b"/>
            <a:pathLst>
              <a:path w="110" h="2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Google Shape;497;p9"/>
          <p:cNvSpPr/>
          <p:nvPr/>
        </p:nvSpPr>
        <p:spPr>
          <a:xfrm>
            <a:off x="7694280" y="4410000"/>
            <a:ext cx="7920" cy="14400"/>
          </a:xfrm>
          <a:custGeom>
            <a:avLst/>
            <a:gdLst/>
            <a:ahLst/>
            <a:rect l="l" t="t" r="r" b="b"/>
            <a:pathLst>
              <a:path w="120" h="2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Google Shape;498;p9"/>
          <p:cNvSpPr/>
          <p:nvPr/>
        </p:nvSpPr>
        <p:spPr>
          <a:xfrm>
            <a:off x="7694280" y="4486680"/>
            <a:ext cx="8280" cy="14400"/>
          </a:xfrm>
          <a:custGeom>
            <a:avLst/>
            <a:gdLst/>
            <a:ahLst/>
            <a:rect l="l" t="t" r="r" b="b"/>
            <a:pathLst>
              <a:path w="130" h="219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Google Shape;499;p9"/>
          <p:cNvSpPr/>
          <p:nvPr/>
        </p:nvSpPr>
        <p:spPr>
          <a:xfrm>
            <a:off x="1440000" y="552600"/>
            <a:ext cx="6263280" cy="574920"/>
          </a:xfrm>
          <a:custGeom>
            <a:avLst/>
            <a:gdLst/>
            <a:ahLst/>
            <a:rect l="l" t="t" r="r" b="b"/>
            <a:pathLst>
              <a:path w="92717" h="85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Google Shape;500;p9"/>
          <p:cNvSpPr/>
          <p:nvPr/>
        </p:nvSpPr>
        <p:spPr>
          <a:xfrm>
            <a:off x="6851880" y="776160"/>
            <a:ext cx="144720" cy="144720"/>
          </a:xfrm>
          <a:prstGeom prst="ellipse">
            <a:avLst/>
          </a:prstGeom>
          <a:solidFill>
            <a:schemeClr val="l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Google Shape;501;p9"/>
          <p:cNvSpPr/>
          <p:nvPr/>
        </p:nvSpPr>
        <p:spPr>
          <a:xfrm>
            <a:off x="7080480" y="776160"/>
            <a:ext cx="144720" cy="14472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Google Shape;502;p9"/>
          <p:cNvSpPr/>
          <p:nvPr/>
        </p:nvSpPr>
        <p:spPr>
          <a:xfrm>
            <a:off x="7309440" y="776160"/>
            <a:ext cx="144720" cy="144720"/>
          </a:xfrm>
          <a:prstGeom prst="ellipse">
            <a:avLst/>
          </a:pr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Google Shape;503;p9" descr=""/>
          <p:cNvPicPr/>
          <p:nvPr/>
        </p:nvPicPr>
        <p:blipFill>
          <a:blip r:embed="rId2"/>
          <a:srcRect l="15880" t="21977" r="15955" b="10397"/>
          <a:stretch/>
        </p:blipFill>
        <p:spPr>
          <a:xfrm>
            <a:off x="1452600" y="1130760"/>
            <a:ext cx="6232680" cy="347760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086480" y="1602720"/>
            <a:ext cx="6971040" cy="1092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5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506;p9"/>
          <p:cNvSpPr/>
          <p:nvPr/>
        </p:nvSpPr>
        <p:spPr>
          <a:xfrm rot="21369000">
            <a:off x="722160" y="547200"/>
            <a:ext cx="737280" cy="1228320"/>
          </a:xfrm>
          <a:custGeom>
            <a:avLst/>
            <a:gdLst/>
            <a:ahLst/>
            <a:rect l="l" t="t" r="r" b="b"/>
            <a:pathLst>
              <a:path fill="none" w="10874" h="18117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77;p3"/>
          <p:cNvGrpSpPr/>
          <p:nvPr/>
        </p:nvGrpSpPr>
        <p:grpSpPr>
          <a:xfrm>
            <a:off x="0" y="-9360"/>
            <a:ext cx="9143640" cy="5143320"/>
            <a:chOff x="0" y="-9360"/>
            <a:chExt cx="9143640" cy="5143320"/>
          </a:xfrm>
        </p:grpSpPr>
        <p:sp>
          <p:nvSpPr>
            <p:cNvPr id="304" name="Google Shape;78;p3"/>
            <p:cNvSpPr/>
            <p:nvPr/>
          </p:nvSpPr>
          <p:spPr>
            <a:xfrm>
              <a:off x="0" y="1378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79;p3"/>
            <p:cNvSpPr/>
            <p:nvPr/>
          </p:nvSpPr>
          <p:spPr>
            <a:xfrm>
              <a:off x="0" y="4870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80;p3"/>
            <p:cNvSpPr/>
            <p:nvPr/>
          </p:nvSpPr>
          <p:spPr>
            <a:xfrm>
              <a:off x="0" y="8366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81;p3"/>
            <p:cNvSpPr/>
            <p:nvPr/>
          </p:nvSpPr>
          <p:spPr>
            <a:xfrm>
              <a:off x="0" y="11858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82;p3"/>
            <p:cNvSpPr/>
            <p:nvPr/>
          </p:nvSpPr>
          <p:spPr>
            <a:xfrm>
              <a:off x="0" y="15350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83;p3"/>
            <p:cNvSpPr/>
            <p:nvPr/>
          </p:nvSpPr>
          <p:spPr>
            <a:xfrm>
              <a:off x="0" y="18846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84;p3"/>
            <p:cNvSpPr/>
            <p:nvPr/>
          </p:nvSpPr>
          <p:spPr>
            <a:xfrm>
              <a:off x="0" y="22338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85;p3"/>
            <p:cNvSpPr/>
            <p:nvPr/>
          </p:nvSpPr>
          <p:spPr>
            <a:xfrm>
              <a:off x="0" y="25830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86;p3"/>
            <p:cNvSpPr/>
            <p:nvPr/>
          </p:nvSpPr>
          <p:spPr>
            <a:xfrm>
              <a:off x="0" y="29325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87;p3"/>
            <p:cNvSpPr/>
            <p:nvPr/>
          </p:nvSpPr>
          <p:spPr>
            <a:xfrm>
              <a:off x="0" y="32817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88;p3"/>
            <p:cNvSpPr/>
            <p:nvPr/>
          </p:nvSpPr>
          <p:spPr>
            <a:xfrm>
              <a:off x="0" y="36313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89;p3"/>
            <p:cNvSpPr/>
            <p:nvPr/>
          </p:nvSpPr>
          <p:spPr>
            <a:xfrm>
              <a:off x="0" y="39805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90;p3"/>
            <p:cNvSpPr/>
            <p:nvPr/>
          </p:nvSpPr>
          <p:spPr>
            <a:xfrm>
              <a:off x="0" y="43297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91;p3"/>
            <p:cNvSpPr/>
            <p:nvPr/>
          </p:nvSpPr>
          <p:spPr>
            <a:xfrm>
              <a:off x="0" y="46792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Google Shape;92;p3"/>
            <p:cNvSpPr/>
            <p:nvPr/>
          </p:nvSpPr>
          <p:spPr>
            <a:xfrm>
              <a:off x="0" y="50284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9" name="Google Shape;93;p3"/>
            <p:cNvGrpSpPr/>
            <p:nvPr/>
          </p:nvGrpSpPr>
          <p:grpSpPr>
            <a:xfrm>
              <a:off x="254520" y="-9360"/>
              <a:ext cx="8644320" cy="5143320"/>
              <a:chOff x="254520" y="-9360"/>
              <a:chExt cx="8644320" cy="5143320"/>
            </a:xfrm>
          </p:grpSpPr>
          <p:sp>
            <p:nvSpPr>
              <p:cNvPr id="320" name="Google Shape;94;p3"/>
              <p:cNvSpPr/>
              <p:nvPr/>
            </p:nvSpPr>
            <p:spPr>
              <a:xfrm>
                <a:off x="2545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Google Shape;95;p3"/>
              <p:cNvSpPr/>
              <p:nvPr/>
            </p:nvSpPr>
            <p:spPr>
              <a:xfrm>
                <a:off x="6026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Google Shape;96;p3"/>
              <p:cNvSpPr/>
              <p:nvPr/>
            </p:nvSpPr>
            <p:spPr>
              <a:xfrm>
                <a:off x="950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Google Shape;97;p3"/>
              <p:cNvSpPr/>
              <p:nvPr/>
            </p:nvSpPr>
            <p:spPr>
              <a:xfrm>
                <a:off x="1298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Google Shape;98;p3"/>
              <p:cNvSpPr/>
              <p:nvPr/>
            </p:nvSpPr>
            <p:spPr>
              <a:xfrm>
                <a:off x="1647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Google Shape;99;p3"/>
              <p:cNvSpPr/>
              <p:nvPr/>
            </p:nvSpPr>
            <p:spPr>
              <a:xfrm>
                <a:off x="1994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Google Shape;100;p3"/>
              <p:cNvSpPr/>
              <p:nvPr/>
            </p:nvSpPr>
            <p:spPr>
              <a:xfrm>
                <a:off x="2342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Google Shape;101;p3"/>
              <p:cNvSpPr/>
              <p:nvPr/>
            </p:nvSpPr>
            <p:spPr>
              <a:xfrm>
                <a:off x="2691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Google Shape;102;p3"/>
              <p:cNvSpPr/>
              <p:nvPr/>
            </p:nvSpPr>
            <p:spPr>
              <a:xfrm>
                <a:off x="30391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Google Shape;103;p3"/>
              <p:cNvSpPr/>
              <p:nvPr/>
            </p:nvSpPr>
            <p:spPr>
              <a:xfrm>
                <a:off x="33872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Google Shape;104;p3"/>
              <p:cNvSpPr/>
              <p:nvPr/>
            </p:nvSpPr>
            <p:spPr>
              <a:xfrm>
                <a:off x="37353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Google Shape;105;p3"/>
              <p:cNvSpPr/>
              <p:nvPr/>
            </p:nvSpPr>
            <p:spPr>
              <a:xfrm>
                <a:off x="4083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Google Shape;106;p3"/>
              <p:cNvSpPr/>
              <p:nvPr/>
            </p:nvSpPr>
            <p:spPr>
              <a:xfrm>
                <a:off x="44316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Google Shape;107;p3"/>
              <p:cNvSpPr/>
              <p:nvPr/>
            </p:nvSpPr>
            <p:spPr>
              <a:xfrm>
                <a:off x="47797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Google Shape;108;p3"/>
              <p:cNvSpPr/>
              <p:nvPr/>
            </p:nvSpPr>
            <p:spPr>
              <a:xfrm>
                <a:off x="51278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Google Shape;109;p3"/>
              <p:cNvSpPr/>
              <p:nvPr/>
            </p:nvSpPr>
            <p:spPr>
              <a:xfrm>
                <a:off x="54759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Google Shape;110;p3"/>
              <p:cNvSpPr/>
              <p:nvPr/>
            </p:nvSpPr>
            <p:spPr>
              <a:xfrm>
                <a:off x="58240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Google Shape;111;p3"/>
              <p:cNvSpPr/>
              <p:nvPr/>
            </p:nvSpPr>
            <p:spPr>
              <a:xfrm>
                <a:off x="61722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Google Shape;112;p3"/>
              <p:cNvSpPr/>
              <p:nvPr/>
            </p:nvSpPr>
            <p:spPr>
              <a:xfrm>
                <a:off x="65203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Google Shape;113;p3"/>
              <p:cNvSpPr/>
              <p:nvPr/>
            </p:nvSpPr>
            <p:spPr>
              <a:xfrm>
                <a:off x="68684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Google Shape;114;p3"/>
              <p:cNvSpPr/>
              <p:nvPr/>
            </p:nvSpPr>
            <p:spPr>
              <a:xfrm>
                <a:off x="72165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Google Shape;115;p3"/>
              <p:cNvSpPr/>
              <p:nvPr/>
            </p:nvSpPr>
            <p:spPr>
              <a:xfrm>
                <a:off x="75646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Google Shape;116;p3"/>
              <p:cNvSpPr/>
              <p:nvPr/>
            </p:nvSpPr>
            <p:spPr>
              <a:xfrm>
                <a:off x="79128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Google Shape;117;p3"/>
              <p:cNvSpPr/>
              <p:nvPr/>
            </p:nvSpPr>
            <p:spPr>
              <a:xfrm>
                <a:off x="82609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Google Shape;118;p3"/>
              <p:cNvSpPr/>
              <p:nvPr/>
            </p:nvSpPr>
            <p:spPr>
              <a:xfrm>
                <a:off x="86090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Google Shape;119;p3"/>
              <p:cNvSpPr/>
              <p:nvPr/>
            </p:nvSpPr>
            <p:spPr>
              <a:xfrm>
                <a:off x="8898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46" name="Google Shape;120;p3"/>
          <p:cNvSpPr/>
          <p:nvPr/>
        </p:nvSpPr>
        <p:spPr>
          <a:xfrm>
            <a:off x="1460880" y="552600"/>
            <a:ext cx="6231960" cy="4034160"/>
          </a:xfrm>
          <a:custGeom>
            <a:avLst/>
            <a:gdLst/>
            <a:ahLst/>
            <a:rect l="l" t="t" r="r" b="b"/>
            <a:pathLst>
              <a:path w="92250" h="5972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Google Shape;121;p3"/>
          <p:cNvSpPr/>
          <p:nvPr/>
        </p:nvSpPr>
        <p:spPr>
          <a:xfrm>
            <a:off x="7694280" y="3417480"/>
            <a:ext cx="360" cy="1080"/>
          </a:xfrm>
          <a:custGeom>
            <a:avLst/>
            <a:gdLst/>
            <a:ahLst/>
            <a:rect l="l" t="t" r="r" b="b"/>
            <a:pathLst>
              <a:path w="1" h="2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Google Shape;122;p3"/>
          <p:cNvSpPr/>
          <p:nvPr/>
        </p:nvSpPr>
        <p:spPr>
          <a:xfrm>
            <a:off x="7694280" y="3492000"/>
            <a:ext cx="360" cy="5760"/>
          </a:xfrm>
          <a:custGeom>
            <a:avLst/>
            <a:gdLst/>
            <a:ahLst/>
            <a:rect l="l" t="t" r="r" b="b"/>
            <a:pathLst>
              <a:path w="11" h="9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Google Shape;123;p3"/>
          <p:cNvSpPr/>
          <p:nvPr/>
        </p:nvSpPr>
        <p:spPr>
          <a:xfrm>
            <a:off x="7694280" y="3567960"/>
            <a:ext cx="1080" cy="7920"/>
          </a:xfrm>
          <a:custGeom>
            <a:avLst/>
            <a:gdLst/>
            <a:ahLst/>
            <a:rect l="l" t="t" r="r" b="b"/>
            <a:pathLst>
              <a:path w="21" h="12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Google Shape;124;p3"/>
          <p:cNvSpPr/>
          <p:nvPr/>
        </p:nvSpPr>
        <p:spPr>
          <a:xfrm>
            <a:off x="7694280" y="3643920"/>
            <a:ext cx="1800" cy="9720"/>
          </a:xfrm>
          <a:custGeom>
            <a:avLst/>
            <a:gdLst/>
            <a:ahLst/>
            <a:rect l="l" t="t" r="r" b="b"/>
            <a:pathLst>
              <a:path w="31" h="15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Google Shape;125;p3"/>
          <p:cNvSpPr/>
          <p:nvPr/>
        </p:nvSpPr>
        <p:spPr>
          <a:xfrm>
            <a:off x="7694280" y="3720600"/>
            <a:ext cx="2520" cy="10440"/>
          </a:xfrm>
          <a:custGeom>
            <a:avLst/>
            <a:gdLst/>
            <a:ahLst/>
            <a:rect l="l" t="t" r="r" b="b"/>
            <a:pathLst>
              <a:path w="41" h="16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Google Shape;126;p3"/>
          <p:cNvSpPr/>
          <p:nvPr/>
        </p:nvSpPr>
        <p:spPr>
          <a:xfrm>
            <a:off x="7694280" y="3796560"/>
            <a:ext cx="3240" cy="11880"/>
          </a:xfrm>
          <a:custGeom>
            <a:avLst/>
            <a:gdLst/>
            <a:ahLst/>
            <a:rect l="l" t="t" r="r" b="b"/>
            <a:pathLst>
              <a:path w="51" h="18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Google Shape;127;p3"/>
          <p:cNvSpPr/>
          <p:nvPr/>
        </p:nvSpPr>
        <p:spPr>
          <a:xfrm>
            <a:off x="7694280" y="3873240"/>
            <a:ext cx="3600" cy="12600"/>
          </a:xfrm>
          <a:custGeom>
            <a:avLst/>
            <a:gdLst/>
            <a:ahLst/>
            <a:rect l="l" t="t" r="r" b="b"/>
            <a:pathLst>
              <a:path w="61" h="19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Google Shape;128;p3"/>
          <p:cNvSpPr/>
          <p:nvPr/>
        </p:nvSpPr>
        <p:spPr>
          <a:xfrm>
            <a:off x="7694280" y="3949560"/>
            <a:ext cx="4320" cy="13320"/>
          </a:xfrm>
          <a:custGeom>
            <a:avLst/>
            <a:gdLst/>
            <a:ahLst/>
            <a:rect l="l" t="t" r="r" b="b"/>
            <a:pathLst>
              <a:path w="71" h="20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Google Shape;129;p3"/>
          <p:cNvSpPr/>
          <p:nvPr/>
        </p:nvSpPr>
        <p:spPr>
          <a:xfrm>
            <a:off x="7694280" y="4026240"/>
            <a:ext cx="5040" cy="13320"/>
          </a:xfrm>
          <a:custGeom>
            <a:avLst/>
            <a:gdLst/>
            <a:ahLst/>
            <a:rect l="l" t="t" r="r" b="b"/>
            <a:pathLst>
              <a:path w="81" h="20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Google Shape;130;p3"/>
          <p:cNvSpPr/>
          <p:nvPr/>
        </p:nvSpPr>
        <p:spPr>
          <a:xfrm>
            <a:off x="7694280" y="4102920"/>
            <a:ext cx="5760" cy="13680"/>
          </a:xfrm>
          <a:custGeom>
            <a:avLst/>
            <a:gdLst/>
            <a:ahLst/>
            <a:rect l="l" t="t" r="r" b="b"/>
            <a:pathLst>
              <a:path w="91" h="21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Google Shape;131;p3"/>
          <p:cNvSpPr/>
          <p:nvPr/>
        </p:nvSpPr>
        <p:spPr>
          <a:xfrm>
            <a:off x="7694280" y="4179600"/>
            <a:ext cx="6480" cy="14400"/>
          </a:xfrm>
          <a:custGeom>
            <a:avLst/>
            <a:gdLst/>
            <a:ahLst/>
            <a:rect l="l" t="t" r="r" b="b"/>
            <a:pathLst>
              <a:path w="101" h="22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Google Shape;132;p3"/>
          <p:cNvSpPr/>
          <p:nvPr/>
        </p:nvSpPr>
        <p:spPr>
          <a:xfrm>
            <a:off x="7694280" y="4256280"/>
            <a:ext cx="6480" cy="14400"/>
          </a:xfrm>
          <a:custGeom>
            <a:avLst/>
            <a:gdLst/>
            <a:ahLst/>
            <a:rect l="l" t="t" r="r" b="b"/>
            <a:pathLst>
              <a:path w="101" h="2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133;p3"/>
          <p:cNvSpPr/>
          <p:nvPr/>
        </p:nvSpPr>
        <p:spPr>
          <a:xfrm>
            <a:off x="7694280" y="4333320"/>
            <a:ext cx="7200" cy="14400"/>
          </a:xfrm>
          <a:custGeom>
            <a:avLst/>
            <a:gdLst/>
            <a:ahLst/>
            <a:rect l="l" t="t" r="r" b="b"/>
            <a:pathLst>
              <a:path w="110" h="2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Google Shape;134;p3"/>
          <p:cNvSpPr/>
          <p:nvPr/>
        </p:nvSpPr>
        <p:spPr>
          <a:xfrm>
            <a:off x="7694280" y="4410000"/>
            <a:ext cx="7920" cy="14400"/>
          </a:xfrm>
          <a:custGeom>
            <a:avLst/>
            <a:gdLst/>
            <a:ahLst/>
            <a:rect l="l" t="t" r="r" b="b"/>
            <a:pathLst>
              <a:path w="120" h="2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135;p3"/>
          <p:cNvSpPr/>
          <p:nvPr/>
        </p:nvSpPr>
        <p:spPr>
          <a:xfrm>
            <a:off x="7694280" y="4486680"/>
            <a:ext cx="8280" cy="14400"/>
          </a:xfrm>
          <a:custGeom>
            <a:avLst/>
            <a:gdLst/>
            <a:ahLst/>
            <a:rect l="l" t="t" r="r" b="b"/>
            <a:pathLst>
              <a:path w="130" h="219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136;p3"/>
          <p:cNvSpPr/>
          <p:nvPr/>
        </p:nvSpPr>
        <p:spPr>
          <a:xfrm>
            <a:off x="1440000" y="552600"/>
            <a:ext cx="6263280" cy="574920"/>
          </a:xfrm>
          <a:custGeom>
            <a:avLst/>
            <a:gdLst/>
            <a:ahLst/>
            <a:rect l="l" t="t" r="r" b="b"/>
            <a:pathLst>
              <a:path w="92717" h="85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Google Shape;137;p3"/>
          <p:cNvSpPr/>
          <p:nvPr/>
        </p:nvSpPr>
        <p:spPr>
          <a:xfrm>
            <a:off x="6851880" y="776160"/>
            <a:ext cx="144720" cy="144720"/>
          </a:xfrm>
          <a:prstGeom prst="ellipse">
            <a:avLst/>
          </a:prstGeom>
          <a:solidFill>
            <a:schemeClr val="l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Google Shape;138;p3"/>
          <p:cNvSpPr/>
          <p:nvPr/>
        </p:nvSpPr>
        <p:spPr>
          <a:xfrm>
            <a:off x="7080480" y="776160"/>
            <a:ext cx="144720" cy="14472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Google Shape;139;p3"/>
          <p:cNvSpPr/>
          <p:nvPr/>
        </p:nvSpPr>
        <p:spPr>
          <a:xfrm>
            <a:off x="7309440" y="776160"/>
            <a:ext cx="144720" cy="144720"/>
          </a:xfrm>
          <a:prstGeom prst="ellipse">
            <a:avLst/>
          </a:pr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66" name="Google Shape;140;p3" descr=""/>
          <p:cNvPicPr/>
          <p:nvPr/>
        </p:nvPicPr>
        <p:blipFill>
          <a:blip r:embed="rId2"/>
          <a:srcRect l="15880" t="21977" r="15955" b="10397"/>
          <a:stretch/>
        </p:blipFill>
        <p:spPr>
          <a:xfrm>
            <a:off x="1452600" y="1130760"/>
            <a:ext cx="6232680" cy="3477600"/>
          </a:xfrm>
          <a:prstGeom prst="rect">
            <a:avLst/>
          </a:prstGeom>
          <a:ln w="0">
            <a:noFill/>
          </a:ln>
        </p:spPr>
      </p:pic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157480" y="2175480"/>
            <a:ext cx="4828320" cy="140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title"/>
          </p:nvPr>
        </p:nvSpPr>
        <p:spPr>
          <a:xfrm>
            <a:off x="3765960" y="891720"/>
            <a:ext cx="1611720" cy="732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1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xx%</a:t>
            </a:r>
            <a:endParaRPr b="0" lang="en-US" sz="5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Google Shape;144;p3"/>
          <p:cNvSpPr/>
          <p:nvPr/>
        </p:nvSpPr>
        <p:spPr>
          <a:xfrm flipH="1" rot="498600">
            <a:off x="7647480" y="3264480"/>
            <a:ext cx="737280" cy="1228320"/>
          </a:xfrm>
          <a:custGeom>
            <a:avLst/>
            <a:gdLst/>
            <a:ahLst/>
            <a:rect l="l" t="t" r="r" b="b"/>
            <a:pathLst>
              <a:path fill="none" w="10874" h="18117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1223;p22"/>
          <p:cNvGrpSpPr/>
          <p:nvPr/>
        </p:nvGrpSpPr>
        <p:grpSpPr>
          <a:xfrm>
            <a:off x="0" y="-9360"/>
            <a:ext cx="9143640" cy="5143320"/>
            <a:chOff x="0" y="-9360"/>
            <a:chExt cx="9143640" cy="5143320"/>
          </a:xfrm>
        </p:grpSpPr>
        <p:sp>
          <p:nvSpPr>
            <p:cNvPr id="408" name="Google Shape;1224;p22"/>
            <p:cNvSpPr/>
            <p:nvPr/>
          </p:nvSpPr>
          <p:spPr>
            <a:xfrm>
              <a:off x="0" y="1378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1225;p22"/>
            <p:cNvSpPr/>
            <p:nvPr/>
          </p:nvSpPr>
          <p:spPr>
            <a:xfrm>
              <a:off x="0" y="4870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1226;p22"/>
            <p:cNvSpPr/>
            <p:nvPr/>
          </p:nvSpPr>
          <p:spPr>
            <a:xfrm>
              <a:off x="0" y="8366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1227;p22"/>
            <p:cNvSpPr/>
            <p:nvPr/>
          </p:nvSpPr>
          <p:spPr>
            <a:xfrm>
              <a:off x="0" y="11858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1228;p22"/>
            <p:cNvSpPr/>
            <p:nvPr/>
          </p:nvSpPr>
          <p:spPr>
            <a:xfrm>
              <a:off x="0" y="15350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1229;p22"/>
            <p:cNvSpPr/>
            <p:nvPr/>
          </p:nvSpPr>
          <p:spPr>
            <a:xfrm>
              <a:off x="0" y="18846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1230;p22"/>
            <p:cNvSpPr/>
            <p:nvPr/>
          </p:nvSpPr>
          <p:spPr>
            <a:xfrm>
              <a:off x="0" y="22338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1231;p22"/>
            <p:cNvSpPr/>
            <p:nvPr/>
          </p:nvSpPr>
          <p:spPr>
            <a:xfrm>
              <a:off x="0" y="25830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1232;p22"/>
            <p:cNvSpPr/>
            <p:nvPr/>
          </p:nvSpPr>
          <p:spPr>
            <a:xfrm>
              <a:off x="0" y="29325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1233;p22"/>
            <p:cNvSpPr/>
            <p:nvPr/>
          </p:nvSpPr>
          <p:spPr>
            <a:xfrm>
              <a:off x="0" y="32817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1234;p22"/>
            <p:cNvSpPr/>
            <p:nvPr/>
          </p:nvSpPr>
          <p:spPr>
            <a:xfrm>
              <a:off x="0" y="36313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1235;p22"/>
            <p:cNvSpPr/>
            <p:nvPr/>
          </p:nvSpPr>
          <p:spPr>
            <a:xfrm>
              <a:off x="0" y="39805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1236;p22"/>
            <p:cNvSpPr/>
            <p:nvPr/>
          </p:nvSpPr>
          <p:spPr>
            <a:xfrm>
              <a:off x="0" y="43297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1237;p22"/>
            <p:cNvSpPr/>
            <p:nvPr/>
          </p:nvSpPr>
          <p:spPr>
            <a:xfrm>
              <a:off x="0" y="46792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1238;p22"/>
            <p:cNvSpPr/>
            <p:nvPr/>
          </p:nvSpPr>
          <p:spPr>
            <a:xfrm>
              <a:off x="0" y="50284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3" name="Google Shape;1239;p22"/>
            <p:cNvGrpSpPr/>
            <p:nvPr/>
          </p:nvGrpSpPr>
          <p:grpSpPr>
            <a:xfrm>
              <a:off x="254520" y="-9360"/>
              <a:ext cx="8644320" cy="5143320"/>
              <a:chOff x="254520" y="-9360"/>
              <a:chExt cx="8644320" cy="5143320"/>
            </a:xfrm>
          </p:grpSpPr>
          <p:sp>
            <p:nvSpPr>
              <p:cNvPr id="424" name="Google Shape;1240;p22"/>
              <p:cNvSpPr/>
              <p:nvPr/>
            </p:nvSpPr>
            <p:spPr>
              <a:xfrm>
                <a:off x="2545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Google Shape;1241;p22"/>
              <p:cNvSpPr/>
              <p:nvPr/>
            </p:nvSpPr>
            <p:spPr>
              <a:xfrm>
                <a:off x="6026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1242;p22"/>
              <p:cNvSpPr/>
              <p:nvPr/>
            </p:nvSpPr>
            <p:spPr>
              <a:xfrm>
                <a:off x="950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Google Shape;1243;p22"/>
              <p:cNvSpPr/>
              <p:nvPr/>
            </p:nvSpPr>
            <p:spPr>
              <a:xfrm>
                <a:off x="1298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Google Shape;1244;p22"/>
              <p:cNvSpPr/>
              <p:nvPr/>
            </p:nvSpPr>
            <p:spPr>
              <a:xfrm>
                <a:off x="1647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Google Shape;1245;p22"/>
              <p:cNvSpPr/>
              <p:nvPr/>
            </p:nvSpPr>
            <p:spPr>
              <a:xfrm>
                <a:off x="1994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Google Shape;1246;p22"/>
              <p:cNvSpPr/>
              <p:nvPr/>
            </p:nvSpPr>
            <p:spPr>
              <a:xfrm>
                <a:off x="2342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Google Shape;1247;p22"/>
              <p:cNvSpPr/>
              <p:nvPr/>
            </p:nvSpPr>
            <p:spPr>
              <a:xfrm>
                <a:off x="2691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Google Shape;1248;p22"/>
              <p:cNvSpPr/>
              <p:nvPr/>
            </p:nvSpPr>
            <p:spPr>
              <a:xfrm>
                <a:off x="30391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Google Shape;1249;p22"/>
              <p:cNvSpPr/>
              <p:nvPr/>
            </p:nvSpPr>
            <p:spPr>
              <a:xfrm>
                <a:off x="33872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Google Shape;1250;p22"/>
              <p:cNvSpPr/>
              <p:nvPr/>
            </p:nvSpPr>
            <p:spPr>
              <a:xfrm>
                <a:off x="37353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Google Shape;1251;p22"/>
              <p:cNvSpPr/>
              <p:nvPr/>
            </p:nvSpPr>
            <p:spPr>
              <a:xfrm>
                <a:off x="4083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Google Shape;1252;p22"/>
              <p:cNvSpPr/>
              <p:nvPr/>
            </p:nvSpPr>
            <p:spPr>
              <a:xfrm>
                <a:off x="44316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Google Shape;1253;p22"/>
              <p:cNvSpPr/>
              <p:nvPr/>
            </p:nvSpPr>
            <p:spPr>
              <a:xfrm>
                <a:off x="47797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Google Shape;1254;p22"/>
              <p:cNvSpPr/>
              <p:nvPr/>
            </p:nvSpPr>
            <p:spPr>
              <a:xfrm>
                <a:off x="51278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Google Shape;1255;p22"/>
              <p:cNvSpPr/>
              <p:nvPr/>
            </p:nvSpPr>
            <p:spPr>
              <a:xfrm>
                <a:off x="54759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Google Shape;1256;p22"/>
              <p:cNvSpPr/>
              <p:nvPr/>
            </p:nvSpPr>
            <p:spPr>
              <a:xfrm>
                <a:off x="58240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Google Shape;1257;p22"/>
              <p:cNvSpPr/>
              <p:nvPr/>
            </p:nvSpPr>
            <p:spPr>
              <a:xfrm>
                <a:off x="61722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Google Shape;1258;p22"/>
              <p:cNvSpPr/>
              <p:nvPr/>
            </p:nvSpPr>
            <p:spPr>
              <a:xfrm>
                <a:off x="65203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Google Shape;1259;p22"/>
              <p:cNvSpPr/>
              <p:nvPr/>
            </p:nvSpPr>
            <p:spPr>
              <a:xfrm>
                <a:off x="68684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Google Shape;1260;p22"/>
              <p:cNvSpPr/>
              <p:nvPr/>
            </p:nvSpPr>
            <p:spPr>
              <a:xfrm>
                <a:off x="72165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Google Shape;1261;p22"/>
              <p:cNvSpPr/>
              <p:nvPr/>
            </p:nvSpPr>
            <p:spPr>
              <a:xfrm>
                <a:off x="75646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Google Shape;1262;p22"/>
              <p:cNvSpPr/>
              <p:nvPr/>
            </p:nvSpPr>
            <p:spPr>
              <a:xfrm>
                <a:off x="79128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Google Shape;1263;p22"/>
              <p:cNvSpPr/>
              <p:nvPr/>
            </p:nvSpPr>
            <p:spPr>
              <a:xfrm>
                <a:off x="82609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Google Shape;1264;p22"/>
              <p:cNvSpPr/>
              <p:nvPr/>
            </p:nvSpPr>
            <p:spPr>
              <a:xfrm>
                <a:off x="86090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Google Shape;1265;p22"/>
              <p:cNvSpPr/>
              <p:nvPr/>
            </p:nvSpPr>
            <p:spPr>
              <a:xfrm>
                <a:off x="8898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50" name="Google Shape;1266;p22"/>
          <p:cNvSpPr/>
          <p:nvPr/>
        </p:nvSpPr>
        <p:spPr>
          <a:xfrm rot="1548600">
            <a:off x="8094240" y="2494080"/>
            <a:ext cx="696600" cy="1061280"/>
          </a:xfrm>
          <a:custGeom>
            <a:avLst/>
            <a:gdLst/>
            <a:ahLst/>
            <a:rect l="l" t="t" r="r" b="b"/>
            <a:pathLst>
              <a:path fill="none" w="8686" h="13232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1267;p22"/>
          <p:cNvSpPr/>
          <p:nvPr/>
        </p:nvSpPr>
        <p:spPr>
          <a:xfrm rot="20037600">
            <a:off x="156600" y="1177200"/>
            <a:ext cx="737280" cy="1228320"/>
          </a:xfrm>
          <a:custGeom>
            <a:avLst/>
            <a:gdLst/>
            <a:ahLst/>
            <a:rect l="l" t="t" r="r" b="b"/>
            <a:pathLst>
              <a:path fill="none" w="10874" h="18117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Google Shape;1268;p22"/>
          <p:cNvSpPr/>
          <p:nvPr/>
        </p:nvSpPr>
        <p:spPr>
          <a:xfrm>
            <a:off x="717840" y="552600"/>
            <a:ext cx="7702200" cy="4034160"/>
          </a:xfrm>
          <a:custGeom>
            <a:avLst/>
            <a:gdLst/>
            <a:ahLst/>
            <a:rect l="l" t="t" r="r" b="b"/>
            <a:pathLst>
              <a:path w="92250" h="5972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Google Shape;1269;p22"/>
          <p:cNvSpPr/>
          <p:nvPr/>
        </p:nvSpPr>
        <p:spPr>
          <a:xfrm>
            <a:off x="691920" y="552600"/>
            <a:ext cx="7741440" cy="574920"/>
          </a:xfrm>
          <a:custGeom>
            <a:avLst/>
            <a:gdLst/>
            <a:ahLst/>
            <a:rect l="l" t="t" r="r" b="b"/>
            <a:pathLst>
              <a:path w="92717" h="85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Google Shape;1270;p22"/>
          <p:cNvSpPr/>
          <p:nvPr/>
        </p:nvSpPr>
        <p:spPr>
          <a:xfrm>
            <a:off x="7581960" y="776160"/>
            <a:ext cx="144720" cy="144720"/>
          </a:xfrm>
          <a:prstGeom prst="ellipse">
            <a:avLst/>
          </a:prstGeom>
          <a:solidFill>
            <a:schemeClr val="l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Google Shape;1271;p22"/>
          <p:cNvSpPr/>
          <p:nvPr/>
        </p:nvSpPr>
        <p:spPr>
          <a:xfrm>
            <a:off x="7810560" y="776160"/>
            <a:ext cx="144720" cy="14472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Google Shape;1272;p22"/>
          <p:cNvSpPr/>
          <p:nvPr/>
        </p:nvSpPr>
        <p:spPr>
          <a:xfrm>
            <a:off x="8039520" y="776160"/>
            <a:ext cx="144720" cy="144720"/>
          </a:xfrm>
          <a:prstGeom prst="ellipse">
            <a:avLst/>
          </a:pr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57" name="Google Shape;1273;p22" descr=""/>
          <p:cNvPicPr/>
          <p:nvPr/>
        </p:nvPicPr>
        <p:blipFill>
          <a:blip r:embed="rId2"/>
          <a:srcRect l="7661" t="25022" r="8116" b="10397"/>
          <a:stretch/>
        </p:blipFill>
        <p:spPr>
          <a:xfrm>
            <a:off x="701280" y="1287000"/>
            <a:ext cx="7701120" cy="3321360"/>
          </a:xfrm>
          <a:prstGeom prst="rect">
            <a:avLst/>
          </a:prstGeom>
          <a:ln w="0">
            <a:noFill/>
          </a:ln>
        </p:spPr>
      </p:pic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3012120" y="445320"/>
            <a:ext cx="3119400" cy="90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title"/>
          </p:nvPr>
        </p:nvSpPr>
        <p:spPr>
          <a:xfrm>
            <a:off x="1088280" y="3217680"/>
            <a:ext cx="196344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title"/>
          </p:nvPr>
        </p:nvSpPr>
        <p:spPr>
          <a:xfrm>
            <a:off x="3590280" y="3217680"/>
            <a:ext cx="196344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title"/>
          </p:nvPr>
        </p:nvSpPr>
        <p:spPr>
          <a:xfrm>
            <a:off x="6091920" y="3217680"/>
            <a:ext cx="196344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title"/>
          </p:nvPr>
        </p:nvSpPr>
        <p:spPr>
          <a:xfrm>
            <a:off x="1088280" y="1759680"/>
            <a:ext cx="196344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 type="title"/>
          </p:nvPr>
        </p:nvSpPr>
        <p:spPr>
          <a:xfrm>
            <a:off x="3590280" y="1759680"/>
            <a:ext cx="196344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 type="title"/>
          </p:nvPr>
        </p:nvSpPr>
        <p:spPr>
          <a:xfrm>
            <a:off x="6091920" y="1759680"/>
            <a:ext cx="196344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258;p6"/>
          <p:cNvGrpSpPr/>
          <p:nvPr/>
        </p:nvGrpSpPr>
        <p:grpSpPr>
          <a:xfrm>
            <a:off x="0" y="-9360"/>
            <a:ext cx="9143640" cy="5143320"/>
            <a:chOff x="0" y="-9360"/>
            <a:chExt cx="9143640" cy="5143320"/>
          </a:xfrm>
        </p:grpSpPr>
        <p:sp>
          <p:nvSpPr>
            <p:cNvPr id="503" name="Google Shape;259;p6"/>
            <p:cNvSpPr/>
            <p:nvPr/>
          </p:nvSpPr>
          <p:spPr>
            <a:xfrm>
              <a:off x="0" y="1378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260;p6"/>
            <p:cNvSpPr/>
            <p:nvPr/>
          </p:nvSpPr>
          <p:spPr>
            <a:xfrm>
              <a:off x="0" y="4870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261;p6"/>
            <p:cNvSpPr/>
            <p:nvPr/>
          </p:nvSpPr>
          <p:spPr>
            <a:xfrm>
              <a:off x="0" y="8366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262;p6"/>
            <p:cNvSpPr/>
            <p:nvPr/>
          </p:nvSpPr>
          <p:spPr>
            <a:xfrm>
              <a:off x="0" y="11858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263;p6"/>
            <p:cNvSpPr/>
            <p:nvPr/>
          </p:nvSpPr>
          <p:spPr>
            <a:xfrm>
              <a:off x="0" y="15350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264;p6"/>
            <p:cNvSpPr/>
            <p:nvPr/>
          </p:nvSpPr>
          <p:spPr>
            <a:xfrm>
              <a:off x="0" y="18846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265;p6"/>
            <p:cNvSpPr/>
            <p:nvPr/>
          </p:nvSpPr>
          <p:spPr>
            <a:xfrm>
              <a:off x="0" y="22338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266;p6"/>
            <p:cNvSpPr/>
            <p:nvPr/>
          </p:nvSpPr>
          <p:spPr>
            <a:xfrm>
              <a:off x="0" y="25830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267;p6"/>
            <p:cNvSpPr/>
            <p:nvPr/>
          </p:nvSpPr>
          <p:spPr>
            <a:xfrm>
              <a:off x="0" y="29325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268;p6"/>
            <p:cNvSpPr/>
            <p:nvPr/>
          </p:nvSpPr>
          <p:spPr>
            <a:xfrm>
              <a:off x="0" y="32817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269;p6"/>
            <p:cNvSpPr/>
            <p:nvPr/>
          </p:nvSpPr>
          <p:spPr>
            <a:xfrm>
              <a:off x="0" y="36313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270;p6"/>
            <p:cNvSpPr/>
            <p:nvPr/>
          </p:nvSpPr>
          <p:spPr>
            <a:xfrm>
              <a:off x="0" y="39805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271;p6"/>
            <p:cNvSpPr/>
            <p:nvPr/>
          </p:nvSpPr>
          <p:spPr>
            <a:xfrm>
              <a:off x="0" y="43297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272;p6"/>
            <p:cNvSpPr/>
            <p:nvPr/>
          </p:nvSpPr>
          <p:spPr>
            <a:xfrm>
              <a:off x="0" y="46792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273;p6"/>
            <p:cNvSpPr/>
            <p:nvPr/>
          </p:nvSpPr>
          <p:spPr>
            <a:xfrm>
              <a:off x="0" y="50284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8" name="Google Shape;274;p6"/>
            <p:cNvGrpSpPr/>
            <p:nvPr/>
          </p:nvGrpSpPr>
          <p:grpSpPr>
            <a:xfrm>
              <a:off x="254520" y="-9360"/>
              <a:ext cx="8644320" cy="5143320"/>
              <a:chOff x="254520" y="-9360"/>
              <a:chExt cx="8644320" cy="5143320"/>
            </a:xfrm>
          </p:grpSpPr>
          <p:sp>
            <p:nvSpPr>
              <p:cNvPr id="519" name="Google Shape;275;p6"/>
              <p:cNvSpPr/>
              <p:nvPr/>
            </p:nvSpPr>
            <p:spPr>
              <a:xfrm>
                <a:off x="2545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Google Shape;276;p6"/>
              <p:cNvSpPr/>
              <p:nvPr/>
            </p:nvSpPr>
            <p:spPr>
              <a:xfrm>
                <a:off x="6026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Google Shape;277;p6"/>
              <p:cNvSpPr/>
              <p:nvPr/>
            </p:nvSpPr>
            <p:spPr>
              <a:xfrm>
                <a:off x="950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Google Shape;278;p6"/>
              <p:cNvSpPr/>
              <p:nvPr/>
            </p:nvSpPr>
            <p:spPr>
              <a:xfrm>
                <a:off x="1298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Google Shape;279;p6"/>
              <p:cNvSpPr/>
              <p:nvPr/>
            </p:nvSpPr>
            <p:spPr>
              <a:xfrm>
                <a:off x="1647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Google Shape;280;p6"/>
              <p:cNvSpPr/>
              <p:nvPr/>
            </p:nvSpPr>
            <p:spPr>
              <a:xfrm>
                <a:off x="1994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Google Shape;281;p6"/>
              <p:cNvSpPr/>
              <p:nvPr/>
            </p:nvSpPr>
            <p:spPr>
              <a:xfrm>
                <a:off x="2342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Google Shape;282;p6"/>
              <p:cNvSpPr/>
              <p:nvPr/>
            </p:nvSpPr>
            <p:spPr>
              <a:xfrm>
                <a:off x="2691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Google Shape;283;p6"/>
              <p:cNvSpPr/>
              <p:nvPr/>
            </p:nvSpPr>
            <p:spPr>
              <a:xfrm>
                <a:off x="30391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Google Shape;284;p6"/>
              <p:cNvSpPr/>
              <p:nvPr/>
            </p:nvSpPr>
            <p:spPr>
              <a:xfrm>
                <a:off x="33872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Google Shape;285;p6"/>
              <p:cNvSpPr/>
              <p:nvPr/>
            </p:nvSpPr>
            <p:spPr>
              <a:xfrm>
                <a:off x="37353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Google Shape;286;p6"/>
              <p:cNvSpPr/>
              <p:nvPr/>
            </p:nvSpPr>
            <p:spPr>
              <a:xfrm>
                <a:off x="4083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Google Shape;287;p6"/>
              <p:cNvSpPr/>
              <p:nvPr/>
            </p:nvSpPr>
            <p:spPr>
              <a:xfrm>
                <a:off x="44316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Google Shape;288;p6"/>
              <p:cNvSpPr/>
              <p:nvPr/>
            </p:nvSpPr>
            <p:spPr>
              <a:xfrm>
                <a:off x="47797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Google Shape;289;p6"/>
              <p:cNvSpPr/>
              <p:nvPr/>
            </p:nvSpPr>
            <p:spPr>
              <a:xfrm>
                <a:off x="51278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Google Shape;290;p6"/>
              <p:cNvSpPr/>
              <p:nvPr/>
            </p:nvSpPr>
            <p:spPr>
              <a:xfrm>
                <a:off x="54759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Google Shape;291;p6"/>
              <p:cNvSpPr/>
              <p:nvPr/>
            </p:nvSpPr>
            <p:spPr>
              <a:xfrm>
                <a:off x="58240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Google Shape;292;p6"/>
              <p:cNvSpPr/>
              <p:nvPr/>
            </p:nvSpPr>
            <p:spPr>
              <a:xfrm>
                <a:off x="61722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Google Shape;293;p6"/>
              <p:cNvSpPr/>
              <p:nvPr/>
            </p:nvSpPr>
            <p:spPr>
              <a:xfrm>
                <a:off x="65203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Google Shape;294;p6"/>
              <p:cNvSpPr/>
              <p:nvPr/>
            </p:nvSpPr>
            <p:spPr>
              <a:xfrm>
                <a:off x="68684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Google Shape;295;p6"/>
              <p:cNvSpPr/>
              <p:nvPr/>
            </p:nvSpPr>
            <p:spPr>
              <a:xfrm>
                <a:off x="72165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Google Shape;296;p6"/>
              <p:cNvSpPr/>
              <p:nvPr/>
            </p:nvSpPr>
            <p:spPr>
              <a:xfrm>
                <a:off x="75646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Google Shape;297;p6"/>
              <p:cNvSpPr/>
              <p:nvPr/>
            </p:nvSpPr>
            <p:spPr>
              <a:xfrm>
                <a:off x="79128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Google Shape;298;p6"/>
              <p:cNvSpPr/>
              <p:nvPr/>
            </p:nvSpPr>
            <p:spPr>
              <a:xfrm>
                <a:off x="82609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Google Shape;299;p6"/>
              <p:cNvSpPr/>
              <p:nvPr/>
            </p:nvSpPr>
            <p:spPr>
              <a:xfrm>
                <a:off x="86090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Google Shape;300;p6"/>
              <p:cNvSpPr/>
              <p:nvPr/>
            </p:nvSpPr>
            <p:spPr>
              <a:xfrm>
                <a:off x="8898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45" name="Google Shape;301;p6"/>
          <p:cNvSpPr/>
          <p:nvPr/>
        </p:nvSpPr>
        <p:spPr>
          <a:xfrm rot="19491000">
            <a:off x="239760" y="2682000"/>
            <a:ext cx="737280" cy="1228320"/>
          </a:xfrm>
          <a:custGeom>
            <a:avLst/>
            <a:gdLst/>
            <a:ahLst/>
            <a:rect l="l" t="t" r="r" b="b"/>
            <a:pathLst>
              <a:path fill="none" w="10874" h="18117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Google Shape;302;p6"/>
          <p:cNvSpPr/>
          <p:nvPr/>
        </p:nvSpPr>
        <p:spPr>
          <a:xfrm rot="2848800">
            <a:off x="7974720" y="1435680"/>
            <a:ext cx="696600" cy="1061280"/>
          </a:xfrm>
          <a:custGeom>
            <a:avLst/>
            <a:gdLst/>
            <a:ahLst/>
            <a:rect l="l" t="t" r="r" b="b"/>
            <a:pathLst>
              <a:path fill="none" w="8686" h="13232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Google Shape;303;p6"/>
          <p:cNvSpPr/>
          <p:nvPr/>
        </p:nvSpPr>
        <p:spPr>
          <a:xfrm>
            <a:off x="717840" y="552600"/>
            <a:ext cx="7702200" cy="4034160"/>
          </a:xfrm>
          <a:custGeom>
            <a:avLst/>
            <a:gdLst/>
            <a:ahLst/>
            <a:rect l="l" t="t" r="r" b="b"/>
            <a:pathLst>
              <a:path w="92250" h="5972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Google Shape;304;p6"/>
          <p:cNvSpPr/>
          <p:nvPr/>
        </p:nvSpPr>
        <p:spPr>
          <a:xfrm>
            <a:off x="691920" y="552600"/>
            <a:ext cx="7741440" cy="574920"/>
          </a:xfrm>
          <a:custGeom>
            <a:avLst/>
            <a:gdLst/>
            <a:ahLst/>
            <a:rect l="l" t="t" r="r" b="b"/>
            <a:pathLst>
              <a:path w="92717" h="85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Google Shape;305;p6"/>
          <p:cNvSpPr/>
          <p:nvPr/>
        </p:nvSpPr>
        <p:spPr>
          <a:xfrm>
            <a:off x="7581960" y="776160"/>
            <a:ext cx="144720" cy="144720"/>
          </a:xfrm>
          <a:prstGeom prst="ellipse">
            <a:avLst/>
          </a:prstGeom>
          <a:solidFill>
            <a:schemeClr val="l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Google Shape;306;p6"/>
          <p:cNvSpPr/>
          <p:nvPr/>
        </p:nvSpPr>
        <p:spPr>
          <a:xfrm>
            <a:off x="7810560" y="776160"/>
            <a:ext cx="144720" cy="14472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Google Shape;307;p6"/>
          <p:cNvSpPr/>
          <p:nvPr/>
        </p:nvSpPr>
        <p:spPr>
          <a:xfrm>
            <a:off x="8039520" y="776160"/>
            <a:ext cx="144720" cy="144720"/>
          </a:xfrm>
          <a:prstGeom prst="ellipse">
            <a:avLst/>
          </a:pr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2561760" y="445320"/>
            <a:ext cx="4020120" cy="90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3" name="Google Shape;309;p6" descr=""/>
          <p:cNvPicPr/>
          <p:nvPr/>
        </p:nvPicPr>
        <p:blipFill>
          <a:blip r:embed="rId2"/>
          <a:srcRect l="7661" t="25022" r="8116" b="10397"/>
          <a:stretch/>
        </p:blipFill>
        <p:spPr>
          <a:xfrm>
            <a:off x="701280" y="1287000"/>
            <a:ext cx="7701120" cy="3321360"/>
          </a:xfrm>
          <a:prstGeom prst="rect">
            <a:avLst/>
          </a:prstGeom>
          <a:ln w="0">
            <a:noFill/>
          </a:ln>
        </p:spPr>
      </p:pic>
      <p:sp>
        <p:nvSpPr>
          <p:cNvPr id="554" name="Google Shape;310;p6"/>
          <p:cNvSpPr/>
          <p:nvPr/>
        </p:nvSpPr>
        <p:spPr>
          <a:xfrm>
            <a:off x="533880" y="44532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146;p4"/>
          <p:cNvGrpSpPr/>
          <p:nvPr/>
        </p:nvGrpSpPr>
        <p:grpSpPr>
          <a:xfrm>
            <a:off x="0" y="-9360"/>
            <a:ext cx="9143640" cy="5143320"/>
            <a:chOff x="0" y="-9360"/>
            <a:chExt cx="9143640" cy="5143320"/>
          </a:xfrm>
        </p:grpSpPr>
        <p:sp>
          <p:nvSpPr>
            <p:cNvPr id="593" name="Google Shape;147;p4"/>
            <p:cNvSpPr/>
            <p:nvPr/>
          </p:nvSpPr>
          <p:spPr>
            <a:xfrm>
              <a:off x="0" y="1378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148;p4"/>
            <p:cNvSpPr/>
            <p:nvPr/>
          </p:nvSpPr>
          <p:spPr>
            <a:xfrm>
              <a:off x="0" y="4870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149;p4"/>
            <p:cNvSpPr/>
            <p:nvPr/>
          </p:nvSpPr>
          <p:spPr>
            <a:xfrm>
              <a:off x="0" y="8366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Google Shape;150;p4"/>
            <p:cNvSpPr/>
            <p:nvPr/>
          </p:nvSpPr>
          <p:spPr>
            <a:xfrm>
              <a:off x="0" y="11858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151;p4"/>
            <p:cNvSpPr/>
            <p:nvPr/>
          </p:nvSpPr>
          <p:spPr>
            <a:xfrm>
              <a:off x="0" y="15350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152;p4"/>
            <p:cNvSpPr/>
            <p:nvPr/>
          </p:nvSpPr>
          <p:spPr>
            <a:xfrm>
              <a:off x="0" y="18846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153;p4"/>
            <p:cNvSpPr/>
            <p:nvPr/>
          </p:nvSpPr>
          <p:spPr>
            <a:xfrm>
              <a:off x="0" y="22338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154;p4"/>
            <p:cNvSpPr/>
            <p:nvPr/>
          </p:nvSpPr>
          <p:spPr>
            <a:xfrm>
              <a:off x="0" y="25830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155;p4"/>
            <p:cNvSpPr/>
            <p:nvPr/>
          </p:nvSpPr>
          <p:spPr>
            <a:xfrm>
              <a:off x="0" y="29325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156;p4"/>
            <p:cNvSpPr/>
            <p:nvPr/>
          </p:nvSpPr>
          <p:spPr>
            <a:xfrm>
              <a:off x="0" y="32817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157;p4"/>
            <p:cNvSpPr/>
            <p:nvPr/>
          </p:nvSpPr>
          <p:spPr>
            <a:xfrm>
              <a:off x="0" y="36313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158;p4"/>
            <p:cNvSpPr/>
            <p:nvPr/>
          </p:nvSpPr>
          <p:spPr>
            <a:xfrm>
              <a:off x="0" y="39805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159;p4"/>
            <p:cNvSpPr/>
            <p:nvPr/>
          </p:nvSpPr>
          <p:spPr>
            <a:xfrm>
              <a:off x="0" y="43297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160;p4"/>
            <p:cNvSpPr/>
            <p:nvPr/>
          </p:nvSpPr>
          <p:spPr>
            <a:xfrm>
              <a:off x="0" y="46792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161;p4"/>
            <p:cNvSpPr/>
            <p:nvPr/>
          </p:nvSpPr>
          <p:spPr>
            <a:xfrm>
              <a:off x="0" y="50284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08" name="Google Shape;162;p4"/>
            <p:cNvGrpSpPr/>
            <p:nvPr/>
          </p:nvGrpSpPr>
          <p:grpSpPr>
            <a:xfrm>
              <a:off x="254520" y="-9360"/>
              <a:ext cx="8644320" cy="5143320"/>
              <a:chOff x="254520" y="-9360"/>
              <a:chExt cx="8644320" cy="5143320"/>
            </a:xfrm>
          </p:grpSpPr>
          <p:sp>
            <p:nvSpPr>
              <p:cNvPr id="609" name="Google Shape;163;p4"/>
              <p:cNvSpPr/>
              <p:nvPr/>
            </p:nvSpPr>
            <p:spPr>
              <a:xfrm>
                <a:off x="2545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Google Shape;164;p4"/>
              <p:cNvSpPr/>
              <p:nvPr/>
            </p:nvSpPr>
            <p:spPr>
              <a:xfrm>
                <a:off x="6026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Google Shape;165;p4"/>
              <p:cNvSpPr/>
              <p:nvPr/>
            </p:nvSpPr>
            <p:spPr>
              <a:xfrm>
                <a:off x="950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Google Shape;166;p4"/>
              <p:cNvSpPr/>
              <p:nvPr/>
            </p:nvSpPr>
            <p:spPr>
              <a:xfrm>
                <a:off x="1298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Google Shape;167;p4"/>
              <p:cNvSpPr/>
              <p:nvPr/>
            </p:nvSpPr>
            <p:spPr>
              <a:xfrm>
                <a:off x="1647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Google Shape;168;p4"/>
              <p:cNvSpPr/>
              <p:nvPr/>
            </p:nvSpPr>
            <p:spPr>
              <a:xfrm>
                <a:off x="1994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Google Shape;169;p4"/>
              <p:cNvSpPr/>
              <p:nvPr/>
            </p:nvSpPr>
            <p:spPr>
              <a:xfrm>
                <a:off x="2342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Google Shape;170;p4"/>
              <p:cNvSpPr/>
              <p:nvPr/>
            </p:nvSpPr>
            <p:spPr>
              <a:xfrm>
                <a:off x="2691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Google Shape;171;p4"/>
              <p:cNvSpPr/>
              <p:nvPr/>
            </p:nvSpPr>
            <p:spPr>
              <a:xfrm>
                <a:off x="30391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Google Shape;172;p4"/>
              <p:cNvSpPr/>
              <p:nvPr/>
            </p:nvSpPr>
            <p:spPr>
              <a:xfrm>
                <a:off x="33872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Google Shape;173;p4"/>
              <p:cNvSpPr/>
              <p:nvPr/>
            </p:nvSpPr>
            <p:spPr>
              <a:xfrm>
                <a:off x="37353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Google Shape;174;p4"/>
              <p:cNvSpPr/>
              <p:nvPr/>
            </p:nvSpPr>
            <p:spPr>
              <a:xfrm>
                <a:off x="4083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Google Shape;175;p4"/>
              <p:cNvSpPr/>
              <p:nvPr/>
            </p:nvSpPr>
            <p:spPr>
              <a:xfrm>
                <a:off x="44316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" name="Google Shape;176;p4"/>
              <p:cNvSpPr/>
              <p:nvPr/>
            </p:nvSpPr>
            <p:spPr>
              <a:xfrm>
                <a:off x="47797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Google Shape;177;p4"/>
              <p:cNvSpPr/>
              <p:nvPr/>
            </p:nvSpPr>
            <p:spPr>
              <a:xfrm>
                <a:off x="51278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Google Shape;178;p4"/>
              <p:cNvSpPr/>
              <p:nvPr/>
            </p:nvSpPr>
            <p:spPr>
              <a:xfrm>
                <a:off x="54759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Google Shape;179;p4"/>
              <p:cNvSpPr/>
              <p:nvPr/>
            </p:nvSpPr>
            <p:spPr>
              <a:xfrm>
                <a:off x="58240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Google Shape;180;p4"/>
              <p:cNvSpPr/>
              <p:nvPr/>
            </p:nvSpPr>
            <p:spPr>
              <a:xfrm>
                <a:off x="61722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Google Shape;181;p4"/>
              <p:cNvSpPr/>
              <p:nvPr/>
            </p:nvSpPr>
            <p:spPr>
              <a:xfrm>
                <a:off x="65203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Google Shape;182;p4"/>
              <p:cNvSpPr/>
              <p:nvPr/>
            </p:nvSpPr>
            <p:spPr>
              <a:xfrm>
                <a:off x="68684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Google Shape;183;p4"/>
              <p:cNvSpPr/>
              <p:nvPr/>
            </p:nvSpPr>
            <p:spPr>
              <a:xfrm>
                <a:off x="72165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Google Shape;184;p4"/>
              <p:cNvSpPr/>
              <p:nvPr/>
            </p:nvSpPr>
            <p:spPr>
              <a:xfrm>
                <a:off x="75646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Google Shape;185;p4"/>
              <p:cNvSpPr/>
              <p:nvPr/>
            </p:nvSpPr>
            <p:spPr>
              <a:xfrm>
                <a:off x="79128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Google Shape;186;p4"/>
              <p:cNvSpPr/>
              <p:nvPr/>
            </p:nvSpPr>
            <p:spPr>
              <a:xfrm>
                <a:off x="82609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Google Shape;187;p4"/>
              <p:cNvSpPr/>
              <p:nvPr/>
            </p:nvSpPr>
            <p:spPr>
              <a:xfrm>
                <a:off x="86090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Google Shape;188;p4"/>
              <p:cNvSpPr/>
              <p:nvPr/>
            </p:nvSpPr>
            <p:spPr>
              <a:xfrm>
                <a:off x="8898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35" name="Google Shape;189;p4"/>
          <p:cNvSpPr/>
          <p:nvPr/>
        </p:nvSpPr>
        <p:spPr>
          <a:xfrm flipH="1" rot="2109000">
            <a:off x="8181360" y="2682000"/>
            <a:ext cx="737280" cy="1228320"/>
          </a:xfrm>
          <a:custGeom>
            <a:avLst/>
            <a:gdLst/>
            <a:ahLst/>
            <a:rect l="l" t="t" r="r" b="b"/>
            <a:pathLst>
              <a:path fill="none" w="10874" h="18117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Google Shape;190;p4"/>
          <p:cNvSpPr/>
          <p:nvPr/>
        </p:nvSpPr>
        <p:spPr>
          <a:xfrm flipH="1" rot="18751200">
            <a:off x="459360" y="1435680"/>
            <a:ext cx="696600" cy="1061640"/>
          </a:xfrm>
          <a:custGeom>
            <a:avLst/>
            <a:gdLst/>
            <a:ahLst/>
            <a:rect l="l" t="t" r="r" b="b"/>
            <a:pathLst>
              <a:path fill="none" w="8686" h="13232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Google Shape;191;p4"/>
          <p:cNvSpPr/>
          <p:nvPr/>
        </p:nvSpPr>
        <p:spPr>
          <a:xfrm>
            <a:off x="717840" y="552600"/>
            <a:ext cx="7702200" cy="4034160"/>
          </a:xfrm>
          <a:custGeom>
            <a:avLst/>
            <a:gdLst/>
            <a:ahLst/>
            <a:rect l="l" t="t" r="r" b="b"/>
            <a:pathLst>
              <a:path w="92250" h="5972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Google Shape;192;p4"/>
          <p:cNvSpPr/>
          <p:nvPr/>
        </p:nvSpPr>
        <p:spPr>
          <a:xfrm>
            <a:off x="691920" y="552600"/>
            <a:ext cx="7741440" cy="574920"/>
          </a:xfrm>
          <a:custGeom>
            <a:avLst/>
            <a:gdLst/>
            <a:ahLst/>
            <a:rect l="l" t="t" r="r" b="b"/>
            <a:pathLst>
              <a:path w="92717" h="85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Google Shape;193;p4"/>
          <p:cNvSpPr/>
          <p:nvPr/>
        </p:nvSpPr>
        <p:spPr>
          <a:xfrm>
            <a:off x="7581960" y="776160"/>
            <a:ext cx="144720" cy="144720"/>
          </a:xfrm>
          <a:prstGeom prst="ellipse">
            <a:avLst/>
          </a:prstGeom>
          <a:solidFill>
            <a:schemeClr val="l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Google Shape;194;p4"/>
          <p:cNvSpPr/>
          <p:nvPr/>
        </p:nvSpPr>
        <p:spPr>
          <a:xfrm>
            <a:off x="7810560" y="776160"/>
            <a:ext cx="144720" cy="14472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Google Shape;195;p4"/>
          <p:cNvSpPr/>
          <p:nvPr/>
        </p:nvSpPr>
        <p:spPr>
          <a:xfrm>
            <a:off x="8039520" y="776160"/>
            <a:ext cx="144720" cy="144720"/>
          </a:xfrm>
          <a:prstGeom prst="ellipse">
            <a:avLst/>
          </a:pr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2203200" y="445320"/>
            <a:ext cx="4737240" cy="90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3" name="Google Shape;197;p4" descr=""/>
          <p:cNvPicPr/>
          <p:nvPr/>
        </p:nvPicPr>
        <p:blipFill>
          <a:blip r:embed="rId2"/>
          <a:srcRect l="7661" t="25022" r="8116" b="10397"/>
          <a:stretch/>
        </p:blipFill>
        <p:spPr>
          <a:xfrm>
            <a:off x="701280" y="1287000"/>
            <a:ext cx="7701120" cy="3321360"/>
          </a:xfrm>
          <a:prstGeom prst="rect">
            <a:avLst/>
          </a:prstGeom>
          <a:ln w="0">
            <a:noFill/>
          </a:ln>
        </p:spPr>
      </p:pic>
      <p:sp>
        <p:nvSpPr>
          <p:cNvPr id="644" name="Google Shape;198;p4"/>
          <p:cNvSpPr/>
          <p:nvPr/>
        </p:nvSpPr>
        <p:spPr>
          <a:xfrm>
            <a:off x="1174680" y="1673280"/>
            <a:ext cx="6795720" cy="278424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1364760" y="1728360"/>
            <a:ext cx="6414120" cy="274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Google Shape;200;p4"/>
          <p:cNvSpPr/>
          <p:nvPr/>
        </p:nvSpPr>
        <p:spPr>
          <a:xfrm flipH="1">
            <a:off x="7032600" y="44532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1288;p23"/>
          <p:cNvGrpSpPr/>
          <p:nvPr/>
        </p:nvGrpSpPr>
        <p:grpSpPr>
          <a:xfrm>
            <a:off x="0" y="-9360"/>
            <a:ext cx="9143640" cy="5143320"/>
            <a:chOff x="0" y="-9360"/>
            <a:chExt cx="9143640" cy="5143320"/>
          </a:xfrm>
        </p:grpSpPr>
        <p:sp>
          <p:nvSpPr>
            <p:cNvPr id="684" name="Google Shape;1289;p23"/>
            <p:cNvSpPr/>
            <p:nvPr/>
          </p:nvSpPr>
          <p:spPr>
            <a:xfrm>
              <a:off x="0" y="1378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1290;p23"/>
            <p:cNvSpPr/>
            <p:nvPr/>
          </p:nvSpPr>
          <p:spPr>
            <a:xfrm>
              <a:off x="0" y="4870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1291;p23"/>
            <p:cNvSpPr/>
            <p:nvPr/>
          </p:nvSpPr>
          <p:spPr>
            <a:xfrm>
              <a:off x="0" y="8366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1292;p23"/>
            <p:cNvSpPr/>
            <p:nvPr/>
          </p:nvSpPr>
          <p:spPr>
            <a:xfrm>
              <a:off x="0" y="11858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1293;p23"/>
            <p:cNvSpPr/>
            <p:nvPr/>
          </p:nvSpPr>
          <p:spPr>
            <a:xfrm>
              <a:off x="0" y="15350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1294;p23"/>
            <p:cNvSpPr/>
            <p:nvPr/>
          </p:nvSpPr>
          <p:spPr>
            <a:xfrm>
              <a:off x="0" y="18846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1295;p23"/>
            <p:cNvSpPr/>
            <p:nvPr/>
          </p:nvSpPr>
          <p:spPr>
            <a:xfrm>
              <a:off x="0" y="22338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1296;p23"/>
            <p:cNvSpPr/>
            <p:nvPr/>
          </p:nvSpPr>
          <p:spPr>
            <a:xfrm>
              <a:off x="0" y="25830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1297;p23"/>
            <p:cNvSpPr/>
            <p:nvPr/>
          </p:nvSpPr>
          <p:spPr>
            <a:xfrm>
              <a:off x="0" y="29325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1298;p23"/>
            <p:cNvSpPr/>
            <p:nvPr/>
          </p:nvSpPr>
          <p:spPr>
            <a:xfrm>
              <a:off x="0" y="328176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1299;p23"/>
            <p:cNvSpPr/>
            <p:nvPr/>
          </p:nvSpPr>
          <p:spPr>
            <a:xfrm>
              <a:off x="0" y="36313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1300;p23"/>
            <p:cNvSpPr/>
            <p:nvPr/>
          </p:nvSpPr>
          <p:spPr>
            <a:xfrm>
              <a:off x="0" y="39805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1301;p23"/>
            <p:cNvSpPr/>
            <p:nvPr/>
          </p:nvSpPr>
          <p:spPr>
            <a:xfrm>
              <a:off x="0" y="432972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1302;p23"/>
            <p:cNvSpPr/>
            <p:nvPr/>
          </p:nvSpPr>
          <p:spPr>
            <a:xfrm>
              <a:off x="0" y="46792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1303;p23"/>
            <p:cNvSpPr/>
            <p:nvPr/>
          </p:nvSpPr>
          <p:spPr>
            <a:xfrm>
              <a:off x="0" y="50284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1cc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9" name="Google Shape;1304;p23"/>
            <p:cNvGrpSpPr/>
            <p:nvPr/>
          </p:nvGrpSpPr>
          <p:grpSpPr>
            <a:xfrm>
              <a:off x="254520" y="-9360"/>
              <a:ext cx="8644320" cy="5143320"/>
              <a:chOff x="254520" y="-9360"/>
              <a:chExt cx="8644320" cy="5143320"/>
            </a:xfrm>
          </p:grpSpPr>
          <p:sp>
            <p:nvSpPr>
              <p:cNvPr id="700" name="Google Shape;1305;p23"/>
              <p:cNvSpPr/>
              <p:nvPr/>
            </p:nvSpPr>
            <p:spPr>
              <a:xfrm>
                <a:off x="2545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Google Shape;1306;p23"/>
              <p:cNvSpPr/>
              <p:nvPr/>
            </p:nvSpPr>
            <p:spPr>
              <a:xfrm>
                <a:off x="6026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Google Shape;1307;p23"/>
              <p:cNvSpPr/>
              <p:nvPr/>
            </p:nvSpPr>
            <p:spPr>
              <a:xfrm>
                <a:off x="950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Google Shape;1308;p23"/>
              <p:cNvSpPr/>
              <p:nvPr/>
            </p:nvSpPr>
            <p:spPr>
              <a:xfrm>
                <a:off x="1298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Google Shape;1309;p23"/>
              <p:cNvSpPr/>
              <p:nvPr/>
            </p:nvSpPr>
            <p:spPr>
              <a:xfrm>
                <a:off x="1647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Google Shape;1310;p23"/>
              <p:cNvSpPr/>
              <p:nvPr/>
            </p:nvSpPr>
            <p:spPr>
              <a:xfrm>
                <a:off x="19947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Google Shape;1311;p23"/>
              <p:cNvSpPr/>
              <p:nvPr/>
            </p:nvSpPr>
            <p:spPr>
              <a:xfrm>
                <a:off x="23428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Google Shape;1312;p23"/>
              <p:cNvSpPr/>
              <p:nvPr/>
            </p:nvSpPr>
            <p:spPr>
              <a:xfrm>
                <a:off x="26910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Google Shape;1313;p23"/>
              <p:cNvSpPr/>
              <p:nvPr/>
            </p:nvSpPr>
            <p:spPr>
              <a:xfrm>
                <a:off x="30391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Google Shape;1314;p23"/>
              <p:cNvSpPr/>
              <p:nvPr/>
            </p:nvSpPr>
            <p:spPr>
              <a:xfrm>
                <a:off x="33872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Google Shape;1315;p23"/>
              <p:cNvSpPr/>
              <p:nvPr/>
            </p:nvSpPr>
            <p:spPr>
              <a:xfrm>
                <a:off x="37353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Google Shape;1316;p23"/>
              <p:cNvSpPr/>
              <p:nvPr/>
            </p:nvSpPr>
            <p:spPr>
              <a:xfrm>
                <a:off x="4083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Google Shape;1317;p23"/>
              <p:cNvSpPr/>
              <p:nvPr/>
            </p:nvSpPr>
            <p:spPr>
              <a:xfrm>
                <a:off x="44316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" name="Google Shape;1318;p23"/>
              <p:cNvSpPr/>
              <p:nvPr/>
            </p:nvSpPr>
            <p:spPr>
              <a:xfrm>
                <a:off x="47797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" name="Google Shape;1319;p23"/>
              <p:cNvSpPr/>
              <p:nvPr/>
            </p:nvSpPr>
            <p:spPr>
              <a:xfrm>
                <a:off x="51278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5" name="Google Shape;1320;p23"/>
              <p:cNvSpPr/>
              <p:nvPr/>
            </p:nvSpPr>
            <p:spPr>
              <a:xfrm>
                <a:off x="54759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Google Shape;1321;p23"/>
              <p:cNvSpPr/>
              <p:nvPr/>
            </p:nvSpPr>
            <p:spPr>
              <a:xfrm>
                <a:off x="58240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Google Shape;1322;p23"/>
              <p:cNvSpPr/>
              <p:nvPr/>
            </p:nvSpPr>
            <p:spPr>
              <a:xfrm>
                <a:off x="61722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Google Shape;1323;p23"/>
              <p:cNvSpPr/>
              <p:nvPr/>
            </p:nvSpPr>
            <p:spPr>
              <a:xfrm>
                <a:off x="65203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Google Shape;1324;p23"/>
              <p:cNvSpPr/>
              <p:nvPr/>
            </p:nvSpPr>
            <p:spPr>
              <a:xfrm>
                <a:off x="68684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Google Shape;1325;p23"/>
              <p:cNvSpPr/>
              <p:nvPr/>
            </p:nvSpPr>
            <p:spPr>
              <a:xfrm>
                <a:off x="721656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Google Shape;1326;p23"/>
              <p:cNvSpPr/>
              <p:nvPr/>
            </p:nvSpPr>
            <p:spPr>
              <a:xfrm>
                <a:off x="75646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Google Shape;1327;p23"/>
              <p:cNvSpPr/>
              <p:nvPr/>
            </p:nvSpPr>
            <p:spPr>
              <a:xfrm>
                <a:off x="791280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Google Shape;1328;p23"/>
              <p:cNvSpPr/>
              <p:nvPr/>
            </p:nvSpPr>
            <p:spPr>
              <a:xfrm>
                <a:off x="826092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Google Shape;1329;p23"/>
              <p:cNvSpPr/>
              <p:nvPr/>
            </p:nvSpPr>
            <p:spPr>
              <a:xfrm>
                <a:off x="860904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Google Shape;1330;p23"/>
              <p:cNvSpPr/>
              <p:nvPr/>
            </p:nvSpPr>
            <p:spPr>
              <a:xfrm>
                <a:off x="8898480" y="-9360"/>
                <a:ext cx="360" cy="514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1cc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26" name="Google Shape;1331;p23"/>
          <p:cNvSpPr/>
          <p:nvPr/>
        </p:nvSpPr>
        <p:spPr>
          <a:xfrm>
            <a:off x="1460880" y="552600"/>
            <a:ext cx="6231960" cy="4034160"/>
          </a:xfrm>
          <a:custGeom>
            <a:avLst/>
            <a:gdLst/>
            <a:ahLst/>
            <a:rect l="l" t="t" r="r" b="b"/>
            <a:pathLst>
              <a:path w="92250" h="5972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Google Shape;1332;p23"/>
          <p:cNvSpPr/>
          <p:nvPr/>
        </p:nvSpPr>
        <p:spPr>
          <a:xfrm>
            <a:off x="1440000" y="552600"/>
            <a:ext cx="6263280" cy="574920"/>
          </a:xfrm>
          <a:custGeom>
            <a:avLst/>
            <a:gdLst/>
            <a:ahLst/>
            <a:rect l="l" t="t" r="r" b="b"/>
            <a:pathLst>
              <a:path w="92717" h="85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Google Shape;1333;p23"/>
          <p:cNvSpPr/>
          <p:nvPr/>
        </p:nvSpPr>
        <p:spPr>
          <a:xfrm>
            <a:off x="6851880" y="776160"/>
            <a:ext cx="144720" cy="144720"/>
          </a:xfrm>
          <a:prstGeom prst="ellipse">
            <a:avLst/>
          </a:prstGeom>
          <a:solidFill>
            <a:schemeClr val="l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Google Shape;1334;p23"/>
          <p:cNvSpPr/>
          <p:nvPr/>
        </p:nvSpPr>
        <p:spPr>
          <a:xfrm>
            <a:off x="7080480" y="776160"/>
            <a:ext cx="144720" cy="14472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Google Shape;1335;p23"/>
          <p:cNvSpPr/>
          <p:nvPr/>
        </p:nvSpPr>
        <p:spPr>
          <a:xfrm>
            <a:off x="7309440" y="776160"/>
            <a:ext cx="144720" cy="144720"/>
          </a:xfrm>
          <a:prstGeom prst="ellipse">
            <a:avLst/>
          </a:pr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31" name="Google Shape;1336;p23" descr=""/>
          <p:cNvPicPr/>
          <p:nvPr/>
        </p:nvPicPr>
        <p:blipFill>
          <a:blip r:embed="rId2"/>
          <a:srcRect l="15880" t="21977" r="15955" b="10397"/>
          <a:stretch/>
        </p:blipFill>
        <p:spPr>
          <a:xfrm>
            <a:off x="1452600" y="1130760"/>
            <a:ext cx="6232680" cy="3477600"/>
          </a:xfrm>
          <a:prstGeom prst="rect">
            <a:avLst/>
          </a:prstGeom>
          <a:ln w="0">
            <a:noFill/>
          </a:ln>
        </p:spPr>
      </p:pic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Google Shape;1338;p23"/>
          <p:cNvSpPr/>
          <p:nvPr/>
        </p:nvSpPr>
        <p:spPr>
          <a:xfrm>
            <a:off x="1948680" y="2711880"/>
            <a:ext cx="5249160" cy="2032920"/>
          </a:xfrm>
          <a:prstGeom prst="roundRect">
            <a:avLst>
              <a:gd name="adj" fmla="val 752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Google Shape;1339;p23"/>
          <p:cNvSpPr/>
          <p:nvPr/>
        </p:nvSpPr>
        <p:spPr>
          <a:xfrm>
            <a:off x="2208240" y="3794040"/>
            <a:ext cx="4734360" cy="5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152a20"/>
                </a:solidFill>
                <a:latin typeface="Poppins"/>
                <a:ea typeface="Poppins"/>
              </a:rPr>
              <a:t>CRÉDITOS: </a:t>
            </a:r>
            <a:r>
              <a:rPr b="0" lang="es" sz="1000" spc="-1" strike="noStrike">
                <a:solidFill>
                  <a:srgbClr val="434343"/>
                </a:solidFill>
                <a:latin typeface="Poppins"/>
                <a:ea typeface="Poppins"/>
              </a:rPr>
              <a:t>Esta plantilla es una creación de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Poppins"/>
                <a:ea typeface="Poppins"/>
                <a:hlinkClick r:id="rId3"/>
              </a:rPr>
              <a:t>Slidesgo</a:t>
            </a:r>
            <a:r>
              <a:rPr b="0" lang="es" sz="1000" spc="-1" strike="noStrike">
                <a:solidFill>
                  <a:srgbClr val="434343"/>
                </a:solidFill>
                <a:latin typeface="Poppins"/>
                <a:ea typeface="Poppins"/>
              </a:rPr>
              <a:t>, e incluye iconos de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Poppins"/>
                <a:ea typeface="Poppins"/>
                <a:hlinkClick r:id="rId4"/>
              </a:rPr>
              <a:t>Flaticon</a:t>
            </a:r>
            <a:r>
              <a:rPr b="0" lang="es" sz="1000" spc="-1" strike="noStrike">
                <a:solidFill>
                  <a:srgbClr val="434343"/>
                </a:solidFill>
                <a:latin typeface="Poppins"/>
                <a:ea typeface="Poppins"/>
              </a:rPr>
              <a:t>, e infografías e imágenes de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Poppins"/>
                <a:ea typeface="Poppins"/>
                <a:hlinkClick r:id="rId5"/>
              </a:rPr>
              <a:t>Freepik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1502;p30"/>
          <p:cNvGrpSpPr/>
          <p:nvPr/>
        </p:nvGrpSpPr>
        <p:grpSpPr>
          <a:xfrm>
            <a:off x="1065600" y="1710720"/>
            <a:ext cx="7002360" cy="1896840"/>
            <a:chOff x="1065600" y="1710720"/>
            <a:chExt cx="7002360" cy="1896840"/>
          </a:xfrm>
        </p:grpSpPr>
        <p:sp>
          <p:nvSpPr>
            <p:cNvPr id="773" name="Google Shape;1503;p30"/>
            <p:cNvSpPr/>
            <p:nvPr/>
          </p:nvSpPr>
          <p:spPr>
            <a:xfrm>
              <a:off x="1065600" y="1862640"/>
              <a:ext cx="7002360" cy="174492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1504;p30"/>
            <p:cNvSpPr/>
            <p:nvPr/>
          </p:nvSpPr>
          <p:spPr>
            <a:xfrm>
              <a:off x="1065600" y="1710720"/>
              <a:ext cx="7002360" cy="174492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5" name="Google Shape;1505;p30"/>
          <p:cNvSpPr/>
          <p:nvPr/>
        </p:nvSpPr>
        <p:spPr>
          <a:xfrm>
            <a:off x="2445840" y="771840"/>
            <a:ext cx="4255200" cy="846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Google Shape;1506;p30"/>
          <p:cNvSpPr/>
          <p:nvPr/>
        </p:nvSpPr>
        <p:spPr>
          <a:xfrm>
            <a:off x="2889360" y="3916800"/>
            <a:ext cx="3368160" cy="846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7" name="Google Shape;1507;p30"/>
          <p:cNvGrpSpPr/>
          <p:nvPr/>
        </p:nvGrpSpPr>
        <p:grpSpPr>
          <a:xfrm>
            <a:off x="187560" y="144000"/>
            <a:ext cx="1914120" cy="2248920"/>
            <a:chOff x="187560" y="144000"/>
            <a:chExt cx="1914120" cy="2248920"/>
          </a:xfrm>
        </p:grpSpPr>
        <p:sp>
          <p:nvSpPr>
            <p:cNvPr id="778" name="Google Shape;1508;p30"/>
            <p:cNvSpPr/>
            <p:nvPr/>
          </p:nvSpPr>
          <p:spPr>
            <a:xfrm rot="17311200">
              <a:off x="1355400" y="1755720"/>
              <a:ext cx="384120" cy="376200"/>
            </a:xfrm>
            <a:custGeom>
              <a:avLst/>
              <a:gdLst/>
              <a:ahLst/>
              <a:rect l="l" t="t" r="r" b="b"/>
              <a:pathLst>
                <a:path w="1981" h="1941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1509;p30"/>
            <p:cNvSpPr/>
            <p:nvPr/>
          </p:nvSpPr>
          <p:spPr>
            <a:xfrm rot="17311200">
              <a:off x="1355400" y="1752120"/>
              <a:ext cx="384120" cy="383760"/>
            </a:xfrm>
            <a:custGeom>
              <a:avLst/>
              <a:gdLst/>
              <a:ahLst/>
              <a:rect l="l" t="t" r="r" b="b"/>
              <a:pathLst>
                <a:path fill="none" w="1981" h="198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1510;p30"/>
            <p:cNvSpPr/>
            <p:nvPr/>
          </p:nvSpPr>
          <p:spPr>
            <a:xfrm rot="17311200">
              <a:off x="372600" y="363240"/>
              <a:ext cx="1543680" cy="1501920"/>
            </a:xfrm>
            <a:custGeom>
              <a:avLst/>
              <a:gdLst/>
              <a:ahLst/>
              <a:rect l="l" t="t" r="r" b="b"/>
              <a:pathLst>
                <a:path w="7959" h="7743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1511;p30"/>
            <p:cNvSpPr/>
            <p:nvPr/>
          </p:nvSpPr>
          <p:spPr>
            <a:xfrm rot="17311200">
              <a:off x="589320" y="371160"/>
              <a:ext cx="690840" cy="673560"/>
            </a:xfrm>
            <a:custGeom>
              <a:avLst/>
              <a:gdLst/>
              <a:ahLst/>
              <a:rect l="l" t="t" r="r" b="b"/>
              <a:pathLst>
                <a:path w="3562" h="3473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1512;p30"/>
            <p:cNvSpPr/>
            <p:nvPr/>
          </p:nvSpPr>
          <p:spPr>
            <a:xfrm rot="17311200">
              <a:off x="795960" y="804240"/>
              <a:ext cx="793080" cy="783720"/>
            </a:xfrm>
            <a:custGeom>
              <a:avLst/>
              <a:gdLst/>
              <a:ahLst/>
              <a:rect l="l" t="t" r="r" b="b"/>
              <a:pathLst>
                <a:path w="4090" h="4042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1513;p30"/>
            <p:cNvSpPr/>
            <p:nvPr/>
          </p:nvSpPr>
          <p:spPr>
            <a:xfrm rot="17311200">
              <a:off x="652680" y="307800"/>
              <a:ext cx="291240" cy="255600"/>
            </a:xfrm>
            <a:custGeom>
              <a:avLst/>
              <a:gdLst/>
              <a:ahLst/>
              <a:rect l="l" t="t" r="r" b="b"/>
              <a:pathLst>
                <a:path w="1503" h="1319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1514;p30"/>
            <p:cNvSpPr/>
            <p:nvPr/>
          </p:nvSpPr>
          <p:spPr>
            <a:xfrm rot="17311200">
              <a:off x="1433520" y="1955520"/>
              <a:ext cx="391680" cy="381960"/>
            </a:xfrm>
            <a:custGeom>
              <a:avLst/>
              <a:gdLst/>
              <a:ahLst/>
              <a:rect l="l" t="t" r="r" b="b"/>
              <a:pathLst>
                <a:path w="2021" h="1971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2709360" y="912600"/>
            <a:ext cx="3872520" cy="66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Proyecto </a:t>
            </a:r>
            <a:r>
              <a:rPr b="0" lang="es" sz="28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	</a:t>
            </a:r>
            <a:br>
              <a:rPr sz="2800"/>
            </a:br>
            <a:r>
              <a:rPr b="0" lang="es" sz="28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Sistemas Operativos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subTitle"/>
          </p:nvPr>
        </p:nvSpPr>
        <p:spPr>
          <a:xfrm>
            <a:off x="3058920" y="3904560"/>
            <a:ext cx="2826000" cy="846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rgbClr val="152a20"/>
                </a:solidFill>
                <a:latin typeface="Poppins"/>
                <a:ea typeface="Poppins"/>
              </a:rPr>
              <a:t>Anderson Alvarado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7" name="Google Shape;1517;p30"/>
          <p:cNvSpPr/>
          <p:nvPr/>
        </p:nvSpPr>
        <p:spPr>
          <a:xfrm>
            <a:off x="7419600" y="34668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Google Shape;1518;p30"/>
          <p:cNvSpPr/>
          <p:nvPr/>
        </p:nvSpPr>
        <p:spPr>
          <a:xfrm>
            <a:off x="1729800" y="394920"/>
            <a:ext cx="410040" cy="381960"/>
          </a:xfrm>
          <a:custGeom>
            <a:avLst/>
            <a:gdLst/>
            <a:ahLst/>
            <a:rect l="l" t="t" r="r" b="b"/>
            <a:pathLst>
              <a:path w="4786" h="445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9" name="Google Shape;1519;p30"/>
          <p:cNvGrpSpPr/>
          <p:nvPr/>
        </p:nvGrpSpPr>
        <p:grpSpPr>
          <a:xfrm>
            <a:off x="6774840" y="2565360"/>
            <a:ext cx="1987920" cy="2412000"/>
            <a:chOff x="6774840" y="2565360"/>
            <a:chExt cx="1987920" cy="2412000"/>
          </a:xfrm>
        </p:grpSpPr>
        <p:sp>
          <p:nvSpPr>
            <p:cNvPr id="790" name="Google Shape;1520;p30"/>
            <p:cNvSpPr/>
            <p:nvPr/>
          </p:nvSpPr>
          <p:spPr>
            <a:xfrm rot="20662800">
              <a:off x="7794360" y="2632680"/>
              <a:ext cx="658440" cy="1128960"/>
            </a:xfrm>
            <a:custGeom>
              <a:avLst/>
              <a:gdLst/>
              <a:ahLst/>
              <a:rect l="l" t="t" r="r" b="b"/>
              <a:pathLst>
                <a:path fill="none" w="10556" h="18097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1521;p30"/>
            <p:cNvSpPr/>
            <p:nvPr/>
          </p:nvSpPr>
          <p:spPr>
            <a:xfrm rot="20662800">
              <a:off x="6872040" y="399132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1522;p30"/>
            <p:cNvSpPr/>
            <p:nvPr/>
          </p:nvSpPr>
          <p:spPr>
            <a:xfrm rot="20662800">
              <a:off x="6842520" y="388620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1523;p30"/>
            <p:cNvSpPr/>
            <p:nvPr/>
          </p:nvSpPr>
          <p:spPr>
            <a:xfrm rot="20662800">
              <a:off x="6842520" y="388620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1524;p30"/>
            <p:cNvSpPr/>
            <p:nvPr/>
          </p:nvSpPr>
          <p:spPr>
            <a:xfrm rot="20662800">
              <a:off x="6969600" y="41896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1525;p30"/>
            <p:cNvSpPr/>
            <p:nvPr/>
          </p:nvSpPr>
          <p:spPr>
            <a:xfrm rot="20662800">
              <a:off x="6957720" y="4146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1526;p30"/>
            <p:cNvSpPr/>
            <p:nvPr/>
          </p:nvSpPr>
          <p:spPr>
            <a:xfrm rot="20662800">
              <a:off x="7192800" y="4127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1527;p30"/>
            <p:cNvSpPr/>
            <p:nvPr/>
          </p:nvSpPr>
          <p:spPr>
            <a:xfrm rot="20662800">
              <a:off x="7180560" y="40845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1528;p30"/>
            <p:cNvSpPr/>
            <p:nvPr/>
          </p:nvSpPr>
          <p:spPr>
            <a:xfrm rot="20662800">
              <a:off x="7415280" y="40651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1529;p30"/>
            <p:cNvSpPr/>
            <p:nvPr/>
          </p:nvSpPr>
          <p:spPr>
            <a:xfrm rot="20662800">
              <a:off x="7403040" y="40222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Google Shape;1530;p30"/>
            <p:cNvSpPr/>
            <p:nvPr/>
          </p:nvSpPr>
          <p:spPr>
            <a:xfrm rot="20662800">
              <a:off x="7637400" y="40032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1531;p30"/>
            <p:cNvSpPr/>
            <p:nvPr/>
          </p:nvSpPr>
          <p:spPr>
            <a:xfrm rot="20662800">
              <a:off x="7625520" y="39600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1532;p30"/>
            <p:cNvSpPr/>
            <p:nvPr/>
          </p:nvSpPr>
          <p:spPr>
            <a:xfrm rot="20662800">
              <a:off x="7859880" y="3940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1533;p30"/>
            <p:cNvSpPr/>
            <p:nvPr/>
          </p:nvSpPr>
          <p:spPr>
            <a:xfrm rot="20662800">
              <a:off x="7848000" y="389772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1534;p30"/>
            <p:cNvSpPr/>
            <p:nvPr/>
          </p:nvSpPr>
          <p:spPr>
            <a:xfrm rot="20662800">
              <a:off x="8082360" y="3878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1535;p30"/>
            <p:cNvSpPr/>
            <p:nvPr/>
          </p:nvSpPr>
          <p:spPr>
            <a:xfrm rot="20662800">
              <a:off x="8070480" y="38358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1536;p30"/>
            <p:cNvSpPr/>
            <p:nvPr/>
          </p:nvSpPr>
          <p:spPr>
            <a:xfrm rot="20662800">
              <a:off x="8304840" y="38163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1537;p30"/>
            <p:cNvSpPr/>
            <p:nvPr/>
          </p:nvSpPr>
          <p:spPr>
            <a:xfrm rot="20662800">
              <a:off x="8292960" y="377352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1538;p30"/>
            <p:cNvSpPr/>
            <p:nvPr/>
          </p:nvSpPr>
          <p:spPr>
            <a:xfrm rot="20662800">
              <a:off x="7027920" y="43977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1539;p30"/>
            <p:cNvSpPr/>
            <p:nvPr/>
          </p:nvSpPr>
          <p:spPr>
            <a:xfrm rot="20662800">
              <a:off x="7015680" y="435492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1540;p30"/>
            <p:cNvSpPr/>
            <p:nvPr/>
          </p:nvSpPr>
          <p:spPr>
            <a:xfrm rot="20662800">
              <a:off x="7250760" y="43354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1541;p30"/>
            <p:cNvSpPr/>
            <p:nvPr/>
          </p:nvSpPr>
          <p:spPr>
            <a:xfrm rot="20662800">
              <a:off x="7238880" y="4292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1542;p30"/>
            <p:cNvSpPr/>
            <p:nvPr/>
          </p:nvSpPr>
          <p:spPr>
            <a:xfrm rot="20662800">
              <a:off x="7473240" y="42732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1543;p30"/>
            <p:cNvSpPr/>
            <p:nvPr/>
          </p:nvSpPr>
          <p:spPr>
            <a:xfrm rot="20662800">
              <a:off x="7461360" y="42303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1544;p30"/>
            <p:cNvSpPr/>
            <p:nvPr/>
          </p:nvSpPr>
          <p:spPr>
            <a:xfrm rot="20662800">
              <a:off x="7695720" y="42112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1545;p30"/>
            <p:cNvSpPr/>
            <p:nvPr/>
          </p:nvSpPr>
          <p:spPr>
            <a:xfrm rot="20662800">
              <a:off x="7683840" y="41680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1546;p30"/>
            <p:cNvSpPr/>
            <p:nvPr/>
          </p:nvSpPr>
          <p:spPr>
            <a:xfrm rot="20662800">
              <a:off x="7918200" y="414900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1547;p30"/>
            <p:cNvSpPr/>
            <p:nvPr/>
          </p:nvSpPr>
          <p:spPr>
            <a:xfrm rot="20662800">
              <a:off x="7906320" y="410580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1548;p30"/>
            <p:cNvSpPr/>
            <p:nvPr/>
          </p:nvSpPr>
          <p:spPr>
            <a:xfrm rot="20662800">
              <a:off x="8140680" y="40867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1549;p30"/>
            <p:cNvSpPr/>
            <p:nvPr/>
          </p:nvSpPr>
          <p:spPr>
            <a:xfrm rot="20662800">
              <a:off x="8128440" y="4043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1550;p30"/>
            <p:cNvSpPr/>
            <p:nvPr/>
          </p:nvSpPr>
          <p:spPr>
            <a:xfrm rot="20662800">
              <a:off x="8363160" y="40244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1551;p30"/>
            <p:cNvSpPr/>
            <p:nvPr/>
          </p:nvSpPr>
          <p:spPr>
            <a:xfrm rot="20662800">
              <a:off x="8350920" y="39816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1552;p30"/>
            <p:cNvSpPr/>
            <p:nvPr/>
          </p:nvSpPr>
          <p:spPr>
            <a:xfrm rot="20662800">
              <a:off x="7085880" y="46054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1553;p30"/>
            <p:cNvSpPr/>
            <p:nvPr/>
          </p:nvSpPr>
          <p:spPr>
            <a:xfrm rot="20662800">
              <a:off x="7074000" y="45622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1554;p30"/>
            <p:cNvSpPr/>
            <p:nvPr/>
          </p:nvSpPr>
          <p:spPr>
            <a:xfrm rot="20662800">
              <a:off x="8198640" y="42940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1555;p30"/>
            <p:cNvSpPr/>
            <p:nvPr/>
          </p:nvSpPr>
          <p:spPr>
            <a:xfrm rot="20662800">
              <a:off x="8186400" y="42512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1556;p30"/>
            <p:cNvSpPr/>
            <p:nvPr/>
          </p:nvSpPr>
          <p:spPr>
            <a:xfrm rot="20662800">
              <a:off x="8421120" y="42321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1557;p30"/>
            <p:cNvSpPr/>
            <p:nvPr/>
          </p:nvSpPr>
          <p:spPr>
            <a:xfrm rot="20662800">
              <a:off x="8408880" y="41889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1558;p30"/>
            <p:cNvSpPr/>
            <p:nvPr/>
          </p:nvSpPr>
          <p:spPr>
            <a:xfrm rot="20662800">
              <a:off x="7294320" y="443700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6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1559;p30"/>
            <p:cNvSpPr/>
            <p:nvPr/>
          </p:nvSpPr>
          <p:spPr>
            <a:xfrm rot="20662800">
              <a:off x="7282440" y="439452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59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0" name="PlaceHolder 3"/>
          <p:cNvSpPr>
            <a:spLocks noGrp="1"/>
          </p:cNvSpPr>
          <p:nvPr>
            <p:ph type="title"/>
          </p:nvPr>
        </p:nvSpPr>
        <p:spPr>
          <a:xfrm>
            <a:off x="1086480" y="2095200"/>
            <a:ext cx="6971040" cy="1092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s" sz="88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Twitter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1" name="Google Shape;1561;p30"/>
          <p:cNvGrpSpPr/>
          <p:nvPr/>
        </p:nvGrpSpPr>
        <p:grpSpPr>
          <a:xfrm>
            <a:off x="7953120" y="1084680"/>
            <a:ext cx="580320" cy="528480"/>
            <a:chOff x="7953120" y="1084680"/>
            <a:chExt cx="580320" cy="528480"/>
          </a:xfrm>
        </p:grpSpPr>
        <p:sp>
          <p:nvSpPr>
            <p:cNvPr id="832" name="Google Shape;1562;p30"/>
            <p:cNvSpPr/>
            <p:nvPr/>
          </p:nvSpPr>
          <p:spPr>
            <a:xfrm>
              <a:off x="7953120" y="1084680"/>
              <a:ext cx="580320" cy="528480"/>
            </a:xfrm>
            <a:custGeom>
              <a:avLst/>
              <a:gdLst/>
              <a:ahLst/>
              <a:rect l="l" t="t" r="r" b="b"/>
              <a:pathLst>
                <a:path w="7850" h="7152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1563;p30"/>
            <p:cNvSpPr/>
            <p:nvPr/>
          </p:nvSpPr>
          <p:spPr>
            <a:xfrm>
              <a:off x="810936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1564;p30"/>
            <p:cNvSpPr/>
            <p:nvPr/>
          </p:nvSpPr>
          <p:spPr>
            <a:xfrm>
              <a:off x="836244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1565;p30"/>
            <p:cNvSpPr/>
            <p:nvPr/>
          </p:nvSpPr>
          <p:spPr>
            <a:xfrm>
              <a:off x="8182080" y="1377360"/>
              <a:ext cx="121680" cy="48960"/>
            </a:xfrm>
            <a:custGeom>
              <a:avLst/>
              <a:gdLst/>
              <a:ahLst/>
              <a:rect l="l" t="t" r="r" b="b"/>
              <a:pathLst>
                <a:path fill="none" w="1652" h="668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6" name="Google Shape;1566;p30"/>
          <p:cNvGrpSpPr/>
          <p:nvPr/>
        </p:nvGrpSpPr>
        <p:grpSpPr>
          <a:xfrm>
            <a:off x="1483200" y="2231280"/>
            <a:ext cx="5992560" cy="2603880"/>
            <a:chOff x="1483200" y="2231280"/>
            <a:chExt cx="5992560" cy="2603880"/>
          </a:xfrm>
        </p:grpSpPr>
        <p:sp>
          <p:nvSpPr>
            <p:cNvPr id="837" name="Google Shape;1567;p30"/>
            <p:cNvSpPr txBox="1"/>
            <p:nvPr/>
          </p:nvSpPr>
          <p:spPr>
            <a:xfrm>
              <a:off x="2800080" y="2231280"/>
              <a:ext cx="3533400" cy="687960"/>
            </a:xfrm>
            <a:prstGeom prst="rect">
              <a:avLst/>
            </a:prstGeom>
          </p:spPr>
          <p:txBody>
            <a:bodyPr wrap="none" lIns="90000" rIns="90000" tIns="45000" bIns="45000" anchor="t" anchorCtr="1">
              <a:prstTxWarp prst="textPlain">
                <a:avLst>
                  <a:gd name="adj" fmla="val 50000"/>
                </a:avLst>
              </a:prstTxWarp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ln w="0">
                    <a:noFill/>
                  </a:ln>
                  <a:solidFill>
                    <a:srgbClr val="fff8f7"/>
                  </a:solidFill>
                  <a:latin typeface="Bowlby One SC"/>
                  <a:ea typeface="Arial"/>
                </a:rPr>
                <a:t>Twitter</a:t>
              </a:r>
              <a:endParaRPr b="0" lang="en-US" sz="1400" spc="-1" strike="noStrike">
                <a:ln w="0">
                  <a:noFill/>
                </a:ln>
                <a:solidFill>
                  <a:srgbClr val="fff8f7"/>
                </a:solidFill>
                <a:latin typeface="Arial"/>
              </a:endParaRPr>
            </a:p>
          </p:txBody>
        </p:sp>
        <p:sp>
          <p:nvSpPr>
            <p:cNvPr id="838" name="Google Shape;1568;p30"/>
            <p:cNvSpPr txBox="1"/>
            <p:nvPr/>
          </p:nvSpPr>
          <p:spPr>
            <a:xfrm>
              <a:off x="1483200" y="4147200"/>
              <a:ext cx="5992560" cy="687960"/>
            </a:xfrm>
            <a:prstGeom prst="rect">
              <a:avLst/>
            </a:prstGeom>
          </p:spPr>
        </p:sp>
      </p:grpSp>
      <p:grpSp>
        <p:nvGrpSpPr>
          <p:cNvPr id="839" name="Google Shape;1569;p30"/>
          <p:cNvGrpSpPr/>
          <p:nvPr/>
        </p:nvGrpSpPr>
        <p:grpSpPr>
          <a:xfrm>
            <a:off x="488160" y="2919960"/>
            <a:ext cx="1207440" cy="1869120"/>
            <a:chOff x="488160" y="2919960"/>
            <a:chExt cx="1207440" cy="1869120"/>
          </a:xfrm>
        </p:grpSpPr>
        <p:sp>
          <p:nvSpPr>
            <p:cNvPr id="840" name="Google Shape;1570;p30"/>
            <p:cNvSpPr/>
            <p:nvPr/>
          </p:nvSpPr>
          <p:spPr>
            <a:xfrm rot="21448800">
              <a:off x="558000" y="2930400"/>
              <a:ext cx="500760" cy="608760"/>
            </a:xfrm>
            <a:custGeom>
              <a:avLst/>
              <a:gdLst/>
              <a:ahLst/>
              <a:rect l="l" t="t" r="r" b="b"/>
              <a:pathLst>
                <a:path fill="none" w="5035" h="6119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1571;p30"/>
            <p:cNvSpPr/>
            <p:nvPr/>
          </p:nvSpPr>
          <p:spPr>
            <a:xfrm rot="21448800">
              <a:off x="584640" y="366516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1572;p30"/>
            <p:cNvSpPr/>
            <p:nvPr/>
          </p:nvSpPr>
          <p:spPr>
            <a:xfrm rot="21448800">
              <a:off x="511560" y="348912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1573;p30"/>
            <p:cNvSpPr/>
            <p:nvPr/>
          </p:nvSpPr>
          <p:spPr>
            <a:xfrm rot="21448800">
              <a:off x="794880" y="3593520"/>
              <a:ext cx="338400" cy="452520"/>
            </a:xfrm>
            <a:custGeom>
              <a:avLst/>
              <a:gdLst/>
              <a:ahLst/>
              <a:rect l="l" t="t" r="r" b="b"/>
              <a:pathLst>
                <a:path w="3404" h="4549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1574;p30"/>
            <p:cNvSpPr/>
            <p:nvPr/>
          </p:nvSpPr>
          <p:spPr>
            <a:xfrm rot="21448800">
              <a:off x="1065240" y="4030920"/>
              <a:ext cx="189720" cy="520560"/>
            </a:xfrm>
            <a:custGeom>
              <a:avLst/>
              <a:gdLst/>
              <a:ahLst/>
              <a:rect l="l" t="t" r="r" b="b"/>
              <a:pathLst>
                <a:path fill="none" w="1911" h="5233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1575;p30"/>
            <p:cNvSpPr/>
            <p:nvPr/>
          </p:nvSpPr>
          <p:spPr>
            <a:xfrm rot="21448800">
              <a:off x="714240" y="3513960"/>
              <a:ext cx="885240" cy="1070640"/>
            </a:xfrm>
            <a:custGeom>
              <a:avLst/>
              <a:gdLst/>
              <a:ahLst/>
              <a:rect l="l" t="t" r="r" b="b"/>
              <a:pathLst>
                <a:path w="8895" h="10757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1576;p30"/>
            <p:cNvSpPr/>
            <p:nvPr/>
          </p:nvSpPr>
          <p:spPr>
            <a:xfrm rot="21448800">
              <a:off x="714960" y="3513960"/>
              <a:ext cx="885240" cy="1115640"/>
            </a:xfrm>
            <a:custGeom>
              <a:avLst/>
              <a:gdLst/>
              <a:ahLst/>
              <a:rect l="l" t="t" r="r" b="b"/>
              <a:pathLst>
                <a:path fill="none" w="8895" h="11212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2203200" y="445320"/>
            <a:ext cx="4737240" cy="90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0" lang="es-CO" sz="30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ESTRUCTURA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Google Shape;1933;p39"/>
          <p:cNvSpPr/>
          <p:nvPr/>
        </p:nvSpPr>
        <p:spPr>
          <a:xfrm>
            <a:off x="1562040" y="1905120"/>
            <a:ext cx="5295600" cy="21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2800" spc="-1" strike="noStrike">
                <a:solidFill>
                  <a:srgbClr val="993333"/>
                </a:solidFill>
                <a:latin typeface="Courier New"/>
                <a:ea typeface="Times New Roman"/>
              </a:rPr>
              <a:t>typedef</a:t>
            </a:r>
            <a:r>
              <a:rPr b="1" lang="es-CO" sz="28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</a:t>
            </a:r>
            <a:r>
              <a:rPr b="1" lang="es-CO" sz="2800" spc="-1" strike="noStrike">
                <a:solidFill>
                  <a:srgbClr val="993333"/>
                </a:solidFill>
                <a:latin typeface="Courier New"/>
                <a:ea typeface="Times New Roman"/>
              </a:rPr>
              <a:t>struct</a:t>
            </a:r>
            <a:r>
              <a:rPr b="1" lang="es-CO" sz="28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Peticion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2800" spc="-1" strike="noStrike">
                <a:solidFill>
                  <a:srgbClr val="009900"/>
                </a:solidFill>
                <a:latin typeface="Courier New"/>
                <a:ea typeface="Times New Roman"/>
              </a:rPr>
              <a:t>{</a:t>
            </a:r>
            <a:r>
              <a:rPr b="1" lang="en-US" sz="280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</a:t>
            </a:r>
            <a:r>
              <a:rPr b="1" lang="en-US" sz="280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</a:t>
            </a:r>
            <a:r>
              <a:rPr b="1" lang="en-US" sz="280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2800" spc="-1" strike="noStrike">
                <a:solidFill>
                  <a:srgbClr val="993333"/>
                </a:solidFill>
                <a:latin typeface="Courier New"/>
                <a:ea typeface="Times New Roman"/>
              </a:rPr>
              <a:t>int</a:t>
            </a:r>
            <a:r>
              <a:rPr b="1" lang="es-CO" sz="28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ID</a:t>
            </a:r>
            <a:r>
              <a:rPr b="1" lang="es-CO" sz="280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r>
              <a:rPr b="1" lang="en-US" sz="2800" spc="-1" strike="noStrike">
                <a:solidFill>
                  <a:srgbClr val="152a20"/>
                </a:solidFill>
                <a:latin typeface="Calibri"/>
                <a:ea typeface="Calibri"/>
              </a:rPr>
              <a:t>  </a:t>
            </a:r>
            <a:r>
              <a:rPr b="1" lang="en-US" sz="280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</a:t>
            </a:r>
            <a:r>
              <a:rPr b="1" lang="en-US" sz="280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993333"/>
                </a:solidFill>
                <a:latin typeface="Calibri"/>
                <a:ea typeface="Calibri"/>
              </a:rPr>
              <a:t>	</a:t>
            </a:r>
            <a:r>
              <a:rPr b="1" lang="es-CO" sz="2800" spc="-1" strike="noStrike">
                <a:solidFill>
                  <a:srgbClr val="993333"/>
                </a:solidFill>
                <a:latin typeface="Courier New"/>
                <a:ea typeface="Times New Roman"/>
              </a:rPr>
              <a:t>char</a:t>
            </a:r>
            <a:r>
              <a:rPr b="1" lang="es-CO" sz="28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operacion[</a:t>
            </a:r>
            <a:r>
              <a:rPr b="1" lang="es-CO" sz="2800" spc="-1" strike="noStrike" u="sng">
                <a:solidFill>
                  <a:srgbClr val="212529"/>
                </a:solidFill>
                <a:uFillTx/>
                <a:latin typeface="Courier New"/>
                <a:ea typeface="Times New Roman"/>
              </a:rPr>
              <a:t>20</a:t>
            </a:r>
            <a:r>
              <a:rPr b="1" lang="es-CO" sz="28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];                  </a:t>
            </a:r>
            <a:r>
              <a:rPr b="1" lang="es-CO" sz="28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28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	</a:t>
            </a:r>
            <a:r>
              <a:rPr b="1" lang="es-CO" sz="2800" spc="-1" strike="noStrike">
                <a:solidFill>
                  <a:srgbClr val="993333"/>
                </a:solidFill>
                <a:latin typeface="Courier New"/>
                <a:ea typeface="Times New Roman"/>
              </a:rPr>
              <a:t>char</a:t>
            </a:r>
            <a:r>
              <a:rPr b="1" lang="es-CO" sz="28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pipe[20];        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2800" spc="-1" strike="noStrike">
                <a:solidFill>
                  <a:srgbClr val="009900"/>
                </a:solidFill>
                <a:latin typeface="Courier New"/>
                <a:ea typeface="Times New Roman"/>
              </a:rPr>
              <a:t>}</a:t>
            </a:r>
            <a:r>
              <a:rPr b="1" lang="es-CO" sz="28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peticion</a:t>
            </a:r>
            <a:r>
              <a:rPr b="1" lang="es-CO" sz="280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942;p40"/>
          <p:cNvSpPr/>
          <p:nvPr/>
        </p:nvSpPr>
        <p:spPr>
          <a:xfrm>
            <a:off x="2889360" y="3916800"/>
            <a:ext cx="3368160" cy="846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Google Shape;1943;p40"/>
          <p:cNvSpPr/>
          <p:nvPr/>
        </p:nvSpPr>
        <p:spPr>
          <a:xfrm>
            <a:off x="3589920" y="776880"/>
            <a:ext cx="1967040" cy="9622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6" name="Google Shape;1944;p40"/>
          <p:cNvGrpSpPr/>
          <p:nvPr/>
        </p:nvGrpSpPr>
        <p:grpSpPr>
          <a:xfrm>
            <a:off x="2023200" y="1941480"/>
            <a:ext cx="5097600" cy="1761840"/>
            <a:chOff x="2023200" y="1941480"/>
            <a:chExt cx="5097600" cy="1761840"/>
          </a:xfrm>
        </p:grpSpPr>
        <p:sp>
          <p:nvSpPr>
            <p:cNvPr id="1107" name="Google Shape;1945;p40"/>
            <p:cNvSpPr/>
            <p:nvPr/>
          </p:nvSpPr>
          <p:spPr>
            <a:xfrm>
              <a:off x="2023200" y="2082960"/>
              <a:ext cx="5097600" cy="162036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1946;p40"/>
            <p:cNvSpPr/>
            <p:nvPr/>
          </p:nvSpPr>
          <p:spPr>
            <a:xfrm>
              <a:off x="2023200" y="1941480"/>
              <a:ext cx="5097600" cy="162036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3765960" y="891720"/>
            <a:ext cx="1611720" cy="732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51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04</a:t>
            </a:r>
            <a:endParaRPr b="0" lang="en-US" sz="5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PlaceHolder 2"/>
          <p:cNvSpPr>
            <a:spLocks noGrp="1"/>
          </p:cNvSpPr>
          <p:nvPr>
            <p:ph type="subTitle"/>
          </p:nvPr>
        </p:nvSpPr>
        <p:spPr>
          <a:xfrm>
            <a:off x="3058200" y="3953880"/>
            <a:ext cx="3027240" cy="45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152a20"/>
                </a:solidFill>
                <a:latin typeface="Poppins"/>
                <a:ea typeface="Poppins"/>
              </a:rPr>
              <a:t>Cómo se implementará en detalle la opción acoplada del lado del cliente Y la impresión de estadísticas de forma periódica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11" name="Google Shape;1951;p40"/>
          <p:cNvSpPr txBox="1"/>
          <p:nvPr/>
        </p:nvSpPr>
        <p:spPr>
          <a:xfrm>
            <a:off x="2183400" y="2617560"/>
            <a:ext cx="4873680" cy="469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CO" sz="1400" spc="-1" strike="noStrike">
                <a:ln w="0">
                  <a:noFill/>
                </a:ln>
                <a:solidFill>
                  <a:srgbClr val="fff8f7"/>
                </a:solidFill>
                <a:latin typeface="Bowlby One SC"/>
                <a:ea typeface="Arial"/>
              </a:rPr>
              <a:t>IMPLEMENTACIÓN</a:t>
            </a:r>
            <a:endParaRPr b="0" lang="en-US" sz="1400" spc="-1" strike="noStrike">
              <a:ln w="0">
                <a:noFill/>
              </a:ln>
              <a:solidFill>
                <a:srgbClr val="fff8f7"/>
              </a:solidFill>
              <a:latin typeface="Arial"/>
            </a:endParaRPr>
          </a:p>
        </p:txBody>
      </p:sp>
      <p:sp>
        <p:nvSpPr>
          <p:cNvPr id="1112" name="Google Shape;1952;p40"/>
          <p:cNvSpPr/>
          <p:nvPr/>
        </p:nvSpPr>
        <p:spPr>
          <a:xfrm flipH="1">
            <a:off x="1826640" y="34668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Google Shape;1953;p40"/>
          <p:cNvSpPr/>
          <p:nvPr/>
        </p:nvSpPr>
        <p:spPr>
          <a:xfrm flipH="1">
            <a:off x="8072640" y="394920"/>
            <a:ext cx="410040" cy="381960"/>
          </a:xfrm>
          <a:custGeom>
            <a:avLst/>
            <a:gdLst/>
            <a:ahLst/>
            <a:rect l="l" t="t" r="r" b="b"/>
            <a:pathLst>
              <a:path w="4786" h="445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4" name="Google Shape;1954;p40"/>
          <p:cNvGrpSpPr/>
          <p:nvPr/>
        </p:nvGrpSpPr>
        <p:grpSpPr>
          <a:xfrm>
            <a:off x="514800" y="1084680"/>
            <a:ext cx="580320" cy="528480"/>
            <a:chOff x="514800" y="1084680"/>
            <a:chExt cx="580320" cy="528480"/>
          </a:xfrm>
        </p:grpSpPr>
        <p:sp>
          <p:nvSpPr>
            <p:cNvPr id="1115" name="Google Shape;1955;p40"/>
            <p:cNvSpPr/>
            <p:nvPr/>
          </p:nvSpPr>
          <p:spPr>
            <a:xfrm flipH="1">
              <a:off x="514800" y="1084680"/>
              <a:ext cx="580320" cy="528480"/>
            </a:xfrm>
            <a:custGeom>
              <a:avLst/>
              <a:gdLst/>
              <a:ahLst/>
              <a:rect l="l" t="t" r="r" b="b"/>
              <a:pathLst>
                <a:path w="7850" h="7152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Google Shape;1956;p40"/>
            <p:cNvSpPr/>
            <p:nvPr/>
          </p:nvSpPr>
          <p:spPr>
            <a:xfrm flipH="1">
              <a:off x="93852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Google Shape;1957;p40"/>
            <p:cNvSpPr/>
            <p:nvPr/>
          </p:nvSpPr>
          <p:spPr>
            <a:xfrm flipH="1">
              <a:off x="68544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Google Shape;1958;p40"/>
            <p:cNvSpPr/>
            <p:nvPr/>
          </p:nvSpPr>
          <p:spPr>
            <a:xfrm flipH="1">
              <a:off x="744480" y="1377360"/>
              <a:ext cx="121680" cy="48960"/>
            </a:xfrm>
            <a:custGeom>
              <a:avLst/>
              <a:gdLst/>
              <a:ahLst/>
              <a:rect l="l" t="t" r="r" b="b"/>
              <a:pathLst>
                <a:path fill="none" w="1652" h="668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9" name="Google Shape;1959;p40"/>
          <p:cNvGrpSpPr/>
          <p:nvPr/>
        </p:nvGrpSpPr>
        <p:grpSpPr>
          <a:xfrm>
            <a:off x="601560" y="1941480"/>
            <a:ext cx="2012040" cy="2529000"/>
            <a:chOff x="601560" y="1941480"/>
            <a:chExt cx="2012040" cy="2529000"/>
          </a:xfrm>
        </p:grpSpPr>
        <p:sp>
          <p:nvSpPr>
            <p:cNvPr id="1120" name="Google Shape;1960;p40"/>
            <p:cNvSpPr/>
            <p:nvPr/>
          </p:nvSpPr>
          <p:spPr>
            <a:xfrm flipV="1" rot="12083400">
              <a:off x="1037520" y="2022120"/>
              <a:ext cx="658440" cy="1128960"/>
            </a:xfrm>
            <a:custGeom>
              <a:avLst/>
              <a:gdLst/>
              <a:ahLst/>
              <a:rect l="l" t="t" r="r" b="b"/>
              <a:pathLst>
                <a:path fill="none" w="10556" h="18097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Google Shape;1961;p40"/>
            <p:cNvSpPr/>
            <p:nvPr/>
          </p:nvSpPr>
          <p:spPr>
            <a:xfrm flipV="1" rot="12083400">
              <a:off x="676080" y="340956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1962;p40"/>
            <p:cNvSpPr/>
            <p:nvPr/>
          </p:nvSpPr>
          <p:spPr>
            <a:xfrm flipV="1" rot="12083400">
              <a:off x="716040" y="330804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1963;p40"/>
            <p:cNvSpPr/>
            <p:nvPr/>
          </p:nvSpPr>
          <p:spPr>
            <a:xfrm flipV="1" rot="12083400">
              <a:off x="716040" y="330804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1964;p40"/>
            <p:cNvSpPr/>
            <p:nvPr/>
          </p:nvSpPr>
          <p:spPr>
            <a:xfrm flipV="1" rot="12083400">
              <a:off x="2287440" y="36846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1965;p40"/>
            <p:cNvSpPr/>
            <p:nvPr/>
          </p:nvSpPr>
          <p:spPr>
            <a:xfrm flipV="1" rot="12083400">
              <a:off x="2303640" y="3642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1966;p40"/>
            <p:cNvSpPr/>
            <p:nvPr/>
          </p:nvSpPr>
          <p:spPr>
            <a:xfrm flipV="1" rot="12083400">
              <a:off x="2072520" y="3599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Google Shape;1967;p40"/>
            <p:cNvSpPr/>
            <p:nvPr/>
          </p:nvSpPr>
          <p:spPr>
            <a:xfrm flipV="1" rot="12083400">
              <a:off x="2088720" y="3557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Google Shape;1968;p40"/>
            <p:cNvSpPr/>
            <p:nvPr/>
          </p:nvSpPr>
          <p:spPr>
            <a:xfrm flipV="1" rot="12083400">
              <a:off x="1857240" y="3515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Google Shape;1969;p40"/>
            <p:cNvSpPr/>
            <p:nvPr/>
          </p:nvSpPr>
          <p:spPr>
            <a:xfrm flipV="1" rot="12083400">
              <a:off x="1873800" y="3473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Google Shape;1970;p40"/>
            <p:cNvSpPr/>
            <p:nvPr/>
          </p:nvSpPr>
          <p:spPr>
            <a:xfrm flipV="1" rot="12083400">
              <a:off x="1642320" y="3431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Google Shape;1971;p40"/>
            <p:cNvSpPr/>
            <p:nvPr/>
          </p:nvSpPr>
          <p:spPr>
            <a:xfrm flipV="1" rot="12083400">
              <a:off x="1658520" y="3389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Google Shape;1972;p40"/>
            <p:cNvSpPr/>
            <p:nvPr/>
          </p:nvSpPr>
          <p:spPr>
            <a:xfrm flipV="1" rot="12083400">
              <a:off x="1427040" y="3346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1973;p40"/>
            <p:cNvSpPr/>
            <p:nvPr/>
          </p:nvSpPr>
          <p:spPr>
            <a:xfrm flipV="1" rot="12083400">
              <a:off x="1443600" y="3305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1974;p40"/>
            <p:cNvSpPr/>
            <p:nvPr/>
          </p:nvSpPr>
          <p:spPr>
            <a:xfrm flipV="1" rot="12083400">
              <a:off x="1212120" y="32626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1975;p40"/>
            <p:cNvSpPr/>
            <p:nvPr/>
          </p:nvSpPr>
          <p:spPr>
            <a:xfrm flipV="1" rot="12083400">
              <a:off x="1228320" y="3220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1976;p40"/>
            <p:cNvSpPr/>
            <p:nvPr/>
          </p:nvSpPr>
          <p:spPr>
            <a:xfrm flipV="1" rot="12083400">
              <a:off x="996480" y="31788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1977;p40"/>
            <p:cNvSpPr/>
            <p:nvPr/>
          </p:nvSpPr>
          <p:spPr>
            <a:xfrm flipV="1" rot="12083400">
              <a:off x="1012680" y="31370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1978;p40"/>
            <p:cNvSpPr/>
            <p:nvPr/>
          </p:nvSpPr>
          <p:spPr>
            <a:xfrm flipV="1" rot="12083400">
              <a:off x="2208600" y="3885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1979;p40"/>
            <p:cNvSpPr/>
            <p:nvPr/>
          </p:nvSpPr>
          <p:spPr>
            <a:xfrm flipV="1" rot="12083400">
              <a:off x="2224800" y="38440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1980;p40"/>
            <p:cNvSpPr/>
            <p:nvPr/>
          </p:nvSpPr>
          <p:spPr>
            <a:xfrm flipV="1" rot="12083400">
              <a:off x="1993680" y="3800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1981;p40"/>
            <p:cNvSpPr/>
            <p:nvPr/>
          </p:nvSpPr>
          <p:spPr>
            <a:xfrm flipV="1" rot="12083400">
              <a:off x="2009880" y="37591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1982;p40"/>
            <p:cNvSpPr/>
            <p:nvPr/>
          </p:nvSpPr>
          <p:spPr>
            <a:xfrm flipV="1" rot="12083400">
              <a:off x="1778400" y="3716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1983;p40"/>
            <p:cNvSpPr/>
            <p:nvPr/>
          </p:nvSpPr>
          <p:spPr>
            <a:xfrm flipV="1" rot="12083400">
              <a:off x="1794960" y="3674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1984;p40"/>
            <p:cNvSpPr/>
            <p:nvPr/>
          </p:nvSpPr>
          <p:spPr>
            <a:xfrm flipV="1" rot="12083400">
              <a:off x="1563480" y="3632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1985;p40"/>
            <p:cNvSpPr/>
            <p:nvPr/>
          </p:nvSpPr>
          <p:spPr>
            <a:xfrm flipV="1" rot="12083400">
              <a:off x="1579680" y="3590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1986;p40"/>
            <p:cNvSpPr/>
            <p:nvPr/>
          </p:nvSpPr>
          <p:spPr>
            <a:xfrm flipV="1" rot="12083400">
              <a:off x="1348200" y="3548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1987;p40"/>
            <p:cNvSpPr/>
            <p:nvPr/>
          </p:nvSpPr>
          <p:spPr>
            <a:xfrm flipV="1" rot="12083400">
              <a:off x="1364760" y="3506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1988;p40"/>
            <p:cNvSpPr/>
            <p:nvPr/>
          </p:nvSpPr>
          <p:spPr>
            <a:xfrm flipV="1" rot="12083400">
              <a:off x="1133280" y="3463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1989;p40"/>
            <p:cNvSpPr/>
            <p:nvPr/>
          </p:nvSpPr>
          <p:spPr>
            <a:xfrm flipV="1" rot="12083400">
              <a:off x="1149840" y="3422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1990;p40"/>
            <p:cNvSpPr/>
            <p:nvPr/>
          </p:nvSpPr>
          <p:spPr>
            <a:xfrm flipV="1" rot="12083400">
              <a:off x="917640" y="33800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1991;p40"/>
            <p:cNvSpPr/>
            <p:nvPr/>
          </p:nvSpPr>
          <p:spPr>
            <a:xfrm flipV="1" rot="12083400">
              <a:off x="933840" y="33382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1992;p40"/>
            <p:cNvSpPr/>
            <p:nvPr/>
          </p:nvSpPr>
          <p:spPr>
            <a:xfrm flipV="1" rot="12083400">
              <a:off x="2129760" y="40863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1993;p40"/>
            <p:cNvSpPr/>
            <p:nvPr/>
          </p:nvSpPr>
          <p:spPr>
            <a:xfrm flipV="1" rot="12083400">
              <a:off x="2146320" y="40446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1994;p40"/>
            <p:cNvSpPr/>
            <p:nvPr/>
          </p:nvSpPr>
          <p:spPr>
            <a:xfrm flipV="1" rot="12083400">
              <a:off x="1054800" y="36644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1995;p40"/>
            <p:cNvSpPr/>
            <p:nvPr/>
          </p:nvSpPr>
          <p:spPr>
            <a:xfrm flipV="1" rot="12083400">
              <a:off x="1071000" y="36226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1996;p40"/>
            <p:cNvSpPr/>
            <p:nvPr/>
          </p:nvSpPr>
          <p:spPr>
            <a:xfrm flipV="1" rot="12083400">
              <a:off x="839160" y="35805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1997;p40"/>
            <p:cNvSpPr/>
            <p:nvPr/>
          </p:nvSpPr>
          <p:spPr>
            <a:xfrm flipV="1" rot="12083400">
              <a:off x="855360" y="35388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1998;p40"/>
            <p:cNvSpPr/>
            <p:nvPr/>
          </p:nvSpPr>
          <p:spPr>
            <a:xfrm flipV="1" rot="12083400">
              <a:off x="1248120" y="386316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6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1999;p40"/>
            <p:cNvSpPr/>
            <p:nvPr/>
          </p:nvSpPr>
          <p:spPr>
            <a:xfrm flipV="1" rot="12083400">
              <a:off x="1263960" y="382212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59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0" name="Google Shape;2000;p40"/>
          <p:cNvGrpSpPr/>
          <p:nvPr/>
        </p:nvGrpSpPr>
        <p:grpSpPr>
          <a:xfrm>
            <a:off x="7248960" y="1189440"/>
            <a:ext cx="1293120" cy="2004120"/>
            <a:chOff x="7248960" y="1189440"/>
            <a:chExt cx="1293120" cy="2004120"/>
          </a:xfrm>
        </p:grpSpPr>
        <p:sp>
          <p:nvSpPr>
            <p:cNvPr id="1161" name="Google Shape;2001;p40"/>
            <p:cNvSpPr/>
            <p:nvPr/>
          </p:nvSpPr>
          <p:spPr>
            <a:xfrm flipV="1" rot="10210200">
              <a:off x="7730640" y="1227240"/>
              <a:ext cx="500760" cy="609120"/>
            </a:xfrm>
            <a:custGeom>
              <a:avLst/>
              <a:gdLst/>
              <a:ahLst/>
              <a:rect l="l" t="t" r="r" b="b"/>
              <a:pathLst>
                <a:path fill="none" w="5035" h="6119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2002;p40"/>
            <p:cNvSpPr/>
            <p:nvPr/>
          </p:nvSpPr>
          <p:spPr>
            <a:xfrm flipV="1" rot="10210200">
              <a:off x="7335000" y="200808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2003;p40"/>
            <p:cNvSpPr/>
            <p:nvPr/>
          </p:nvSpPr>
          <p:spPr>
            <a:xfrm flipV="1" rot="10210200">
              <a:off x="7368840" y="182016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2004;p40"/>
            <p:cNvSpPr/>
            <p:nvPr/>
          </p:nvSpPr>
          <p:spPr>
            <a:xfrm flipV="1" rot="10210200">
              <a:off x="7785000" y="1910160"/>
              <a:ext cx="338400" cy="452520"/>
            </a:xfrm>
            <a:custGeom>
              <a:avLst/>
              <a:gdLst/>
              <a:ahLst/>
              <a:rect l="l" t="t" r="r" b="b"/>
              <a:pathLst>
                <a:path w="3404" h="4549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2005;p40"/>
            <p:cNvSpPr/>
            <p:nvPr/>
          </p:nvSpPr>
          <p:spPr>
            <a:xfrm flipV="1" rot="10210200">
              <a:off x="7768800" y="2378520"/>
              <a:ext cx="189720" cy="520560"/>
            </a:xfrm>
            <a:custGeom>
              <a:avLst/>
              <a:gdLst/>
              <a:ahLst/>
              <a:rect l="l" t="t" r="r" b="b"/>
              <a:pathLst>
                <a:path fill="none" w="1911" h="5233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2006;p40"/>
            <p:cNvSpPr/>
            <p:nvPr/>
          </p:nvSpPr>
          <p:spPr>
            <a:xfrm flipV="1" rot="10210200">
              <a:off x="7372440" y="1866600"/>
              <a:ext cx="885240" cy="1070640"/>
            </a:xfrm>
            <a:custGeom>
              <a:avLst/>
              <a:gdLst/>
              <a:ahLst/>
              <a:rect l="l" t="t" r="r" b="b"/>
              <a:pathLst>
                <a:path w="8895" h="10757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2007;p40"/>
            <p:cNvSpPr/>
            <p:nvPr/>
          </p:nvSpPr>
          <p:spPr>
            <a:xfrm flipV="1" rot="10210200">
              <a:off x="7376400" y="1866600"/>
              <a:ext cx="885240" cy="1115640"/>
            </a:xfrm>
            <a:custGeom>
              <a:avLst/>
              <a:gdLst/>
              <a:ahLst/>
              <a:rect l="l" t="t" r="r" b="b"/>
              <a:pathLst>
                <a:path fill="none" w="8895" h="11212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2203200" y="445320"/>
            <a:ext cx="4737240" cy="90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0" lang="es-CO" sz="30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ESTADISTICAS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Google Shape;1933;p39"/>
          <p:cNvSpPr/>
          <p:nvPr/>
        </p:nvSpPr>
        <p:spPr>
          <a:xfrm>
            <a:off x="1233360" y="2077560"/>
            <a:ext cx="6676560" cy="18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2200" spc="-1" strike="noStrike">
                <a:solidFill>
                  <a:srgbClr val="993333"/>
                </a:solidFill>
                <a:latin typeface="Courier New"/>
                <a:ea typeface="Times New Roman"/>
              </a:rPr>
              <a:t>void</a:t>
            </a:r>
            <a:r>
              <a:rPr b="1" lang="es-CO" sz="22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estadísticas (</a:t>
            </a:r>
            <a:r>
              <a:rPr b="1" lang="es-CO" sz="2200" spc="-1" strike="noStrike">
                <a:solidFill>
                  <a:srgbClr val="57181d"/>
                </a:solidFill>
                <a:latin typeface="Courier New"/>
                <a:ea typeface="Times New Roman"/>
              </a:rPr>
              <a:t>int</a:t>
            </a:r>
            <a:r>
              <a:rPr b="1" lang="es-CO" sz="22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PID, </a:t>
            </a:r>
            <a:r>
              <a:rPr b="1" lang="es-CO" sz="2200" spc="-1" strike="noStrike">
                <a:solidFill>
                  <a:srgbClr val="57181d"/>
                </a:solidFill>
                <a:latin typeface="Courier New"/>
                <a:ea typeface="Times New Roman"/>
              </a:rPr>
              <a:t>int</a:t>
            </a:r>
            <a:r>
              <a:rPr b="1" lang="es-CO" sz="22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time) 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2200" spc="-1" strike="noStrike">
                <a:solidFill>
                  <a:srgbClr val="009900"/>
                </a:solidFill>
                <a:latin typeface="Courier New"/>
                <a:ea typeface="Times New Roman"/>
              </a:rPr>
              <a:t>{</a:t>
            </a:r>
            <a:r>
              <a:rPr b="1" lang="en-US" sz="220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</a:t>
            </a:r>
            <a:r>
              <a:rPr b="1" lang="en-US" sz="220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n-US" sz="220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</a:t>
            </a:r>
            <a:r>
              <a:rPr b="1" lang="en-US" sz="220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n-US" sz="220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endParaRPr b="0" lang="en-US" sz="22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993333"/>
                </a:solidFill>
                <a:latin typeface="Calibri"/>
                <a:ea typeface="Calibri"/>
              </a:rPr>
              <a:t>	</a:t>
            </a:r>
            <a:r>
              <a:rPr b="1" lang="es-CO" sz="2200" spc="-1" strike="noStrike">
                <a:solidFill>
                  <a:srgbClr val="993333"/>
                </a:solidFill>
                <a:latin typeface="Courier New"/>
                <a:ea typeface="Times New Roman"/>
              </a:rPr>
              <a:t>sleep</a:t>
            </a:r>
            <a:r>
              <a:rPr b="1" lang="es-CO" sz="22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(time);                  </a:t>
            </a:r>
            <a:r>
              <a:rPr b="1" lang="es-CO" sz="22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	</a:t>
            </a:r>
            <a:endParaRPr b="0" lang="en-US" sz="22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22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	</a:t>
            </a:r>
            <a:r>
              <a:rPr b="1" lang="es-CO" sz="2200" spc="-1" strike="noStrike">
                <a:solidFill>
                  <a:srgbClr val="993333"/>
                </a:solidFill>
                <a:latin typeface="Courier New"/>
                <a:ea typeface="Times New Roman"/>
              </a:rPr>
              <a:t>kill</a:t>
            </a:r>
            <a:r>
              <a:rPr b="1" lang="es-CO" sz="220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(pid, SIGIO);          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2200" spc="-1" strike="noStrike">
                <a:solidFill>
                  <a:srgbClr val="009900"/>
                </a:solidFill>
                <a:latin typeface="Courier New"/>
                <a:ea typeface="Times New Roman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2597;p55"/>
          <p:cNvSpPr/>
          <p:nvPr/>
        </p:nvSpPr>
        <p:spPr>
          <a:xfrm rot="20623800">
            <a:off x="7825680" y="821160"/>
            <a:ext cx="696600" cy="1061280"/>
          </a:xfrm>
          <a:custGeom>
            <a:avLst/>
            <a:gdLst/>
            <a:ahLst/>
            <a:rect l="l" t="t" r="r" b="b"/>
            <a:pathLst>
              <a:path fill="none" w="8686" h="13232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w="28575">
            <a:solidFill>
              <a:srgbClr val="152a2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1" name="Google Shape;2598;p55"/>
          <p:cNvGrpSpPr/>
          <p:nvPr/>
        </p:nvGrpSpPr>
        <p:grpSpPr>
          <a:xfrm>
            <a:off x="2295360" y="1294560"/>
            <a:ext cx="4552560" cy="1244520"/>
            <a:chOff x="2295360" y="1294560"/>
            <a:chExt cx="4552560" cy="1244520"/>
          </a:xfrm>
        </p:grpSpPr>
        <p:sp>
          <p:nvSpPr>
            <p:cNvPr id="1172" name="Google Shape;2599;p55"/>
            <p:cNvSpPr/>
            <p:nvPr/>
          </p:nvSpPr>
          <p:spPr>
            <a:xfrm>
              <a:off x="2295360" y="1294560"/>
              <a:ext cx="4552560" cy="1244520"/>
            </a:xfrm>
            <a:prstGeom prst="roundRect">
              <a:avLst>
                <a:gd name="adj" fmla="val 15127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2600;p55"/>
            <p:cNvSpPr/>
            <p:nvPr/>
          </p:nvSpPr>
          <p:spPr>
            <a:xfrm>
              <a:off x="2295360" y="1294560"/>
              <a:ext cx="4552560" cy="1092240"/>
            </a:xfrm>
            <a:prstGeom prst="roundRect">
              <a:avLst>
                <a:gd name="adj" fmla="val 17233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4" name="Google Shape;2601;p55"/>
          <p:cNvSpPr/>
          <p:nvPr/>
        </p:nvSpPr>
        <p:spPr>
          <a:xfrm>
            <a:off x="2834640" y="4313880"/>
            <a:ext cx="347472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152a20"/>
                </a:solidFill>
                <a:latin typeface="Poppins Medium"/>
                <a:ea typeface="Poppins Medium"/>
              </a:rPr>
              <a:t>Conserva esta diapositiva para atribuirnos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75" name="PlaceHolder 1"/>
          <p:cNvSpPr>
            <a:spLocks noGrp="1"/>
          </p:cNvSpPr>
          <p:nvPr>
            <p:ph type="title"/>
          </p:nvPr>
        </p:nvSpPr>
        <p:spPr>
          <a:xfrm>
            <a:off x="2497680" y="1487160"/>
            <a:ext cx="4148640" cy="89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52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¡GRACIAS!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6" name="Google Shape;2604;p55"/>
          <p:cNvGrpSpPr/>
          <p:nvPr/>
        </p:nvGrpSpPr>
        <p:grpSpPr>
          <a:xfrm>
            <a:off x="7138440" y="1105200"/>
            <a:ext cx="1914120" cy="2248560"/>
            <a:chOff x="7138440" y="1105200"/>
            <a:chExt cx="1914120" cy="2248560"/>
          </a:xfrm>
        </p:grpSpPr>
        <p:sp>
          <p:nvSpPr>
            <p:cNvPr id="1177" name="Google Shape;2605;p55"/>
            <p:cNvSpPr/>
            <p:nvPr/>
          </p:nvSpPr>
          <p:spPr>
            <a:xfrm flipV="1" rot="15089400">
              <a:off x="7500240" y="2716920"/>
              <a:ext cx="384120" cy="376200"/>
            </a:xfrm>
            <a:custGeom>
              <a:avLst/>
              <a:gdLst/>
              <a:ahLst/>
              <a:rect l="l" t="t" r="r" b="b"/>
              <a:pathLst>
                <a:path w="1981" h="1941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2606;p55"/>
            <p:cNvSpPr/>
            <p:nvPr/>
          </p:nvSpPr>
          <p:spPr>
            <a:xfrm flipV="1" rot="15089400">
              <a:off x="7500240" y="2713320"/>
              <a:ext cx="384120" cy="383760"/>
            </a:xfrm>
            <a:custGeom>
              <a:avLst/>
              <a:gdLst/>
              <a:ahLst/>
              <a:rect l="l" t="t" r="r" b="b"/>
              <a:pathLst>
                <a:path fill="none" w="1981" h="198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2607;p55"/>
            <p:cNvSpPr/>
            <p:nvPr/>
          </p:nvSpPr>
          <p:spPr>
            <a:xfrm flipV="1" rot="15089400">
              <a:off x="7323480" y="1324080"/>
              <a:ext cx="1543680" cy="1501920"/>
            </a:xfrm>
            <a:custGeom>
              <a:avLst/>
              <a:gdLst/>
              <a:ahLst/>
              <a:rect l="l" t="t" r="r" b="b"/>
              <a:pathLst>
                <a:path w="7959" h="7743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2608;p55"/>
            <p:cNvSpPr/>
            <p:nvPr/>
          </p:nvSpPr>
          <p:spPr>
            <a:xfrm flipV="1" rot="15089400">
              <a:off x="7959600" y="1332360"/>
              <a:ext cx="690840" cy="673560"/>
            </a:xfrm>
            <a:custGeom>
              <a:avLst/>
              <a:gdLst/>
              <a:ahLst/>
              <a:rect l="l" t="t" r="r" b="b"/>
              <a:pathLst>
                <a:path w="3562" h="3473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2609;p55"/>
            <p:cNvSpPr/>
            <p:nvPr/>
          </p:nvSpPr>
          <p:spPr>
            <a:xfrm flipV="1" rot="15089400">
              <a:off x="7650720" y="1765800"/>
              <a:ext cx="793080" cy="784080"/>
            </a:xfrm>
            <a:custGeom>
              <a:avLst/>
              <a:gdLst/>
              <a:ahLst/>
              <a:rect l="l" t="t" r="r" b="b"/>
              <a:pathLst>
                <a:path w="4090" h="4042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2610;p55"/>
            <p:cNvSpPr/>
            <p:nvPr/>
          </p:nvSpPr>
          <p:spPr>
            <a:xfrm flipV="1" rot="15089400">
              <a:off x="8295840" y="1268640"/>
              <a:ext cx="291240" cy="255600"/>
            </a:xfrm>
            <a:custGeom>
              <a:avLst/>
              <a:gdLst/>
              <a:ahLst/>
              <a:rect l="l" t="t" r="r" b="b"/>
              <a:pathLst>
                <a:path w="1503" h="1319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2611;p55"/>
            <p:cNvSpPr/>
            <p:nvPr/>
          </p:nvSpPr>
          <p:spPr>
            <a:xfrm flipV="1" rot="15089400">
              <a:off x="7414200" y="2915640"/>
              <a:ext cx="391680" cy="382320"/>
            </a:xfrm>
            <a:custGeom>
              <a:avLst/>
              <a:gdLst/>
              <a:ahLst/>
              <a:rect l="l" t="t" r="r" b="b"/>
              <a:pathLst>
                <a:path w="2021" h="1971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4" name="Google Shape;2612;p55"/>
          <p:cNvSpPr/>
          <p:nvPr/>
        </p:nvSpPr>
        <p:spPr>
          <a:xfrm flipH="1">
            <a:off x="2070360" y="34668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5" name="Google Shape;2613;p55"/>
          <p:cNvGrpSpPr/>
          <p:nvPr/>
        </p:nvGrpSpPr>
        <p:grpSpPr>
          <a:xfrm>
            <a:off x="292320" y="1460520"/>
            <a:ext cx="2003040" cy="2675880"/>
            <a:chOff x="292320" y="1460520"/>
            <a:chExt cx="2003040" cy="2675880"/>
          </a:xfrm>
        </p:grpSpPr>
        <p:sp>
          <p:nvSpPr>
            <p:cNvPr id="1186" name="Google Shape;2614;p55"/>
            <p:cNvSpPr/>
            <p:nvPr/>
          </p:nvSpPr>
          <p:spPr>
            <a:xfrm flipV="1" rot="12722400">
              <a:off x="940680" y="1548720"/>
              <a:ext cx="658080" cy="1128960"/>
            </a:xfrm>
            <a:custGeom>
              <a:avLst/>
              <a:gdLst/>
              <a:ahLst/>
              <a:rect l="l" t="t" r="r" b="b"/>
              <a:pathLst>
                <a:path fill="none" w="10556" h="18097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2615;p55"/>
            <p:cNvSpPr/>
            <p:nvPr/>
          </p:nvSpPr>
          <p:spPr>
            <a:xfrm flipV="1" rot="12722400">
              <a:off x="353160" y="295596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2616;p55"/>
            <p:cNvSpPr/>
            <p:nvPr/>
          </p:nvSpPr>
          <p:spPr>
            <a:xfrm flipV="1" rot="12722400">
              <a:off x="411120" y="286308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2617;p55"/>
            <p:cNvSpPr/>
            <p:nvPr/>
          </p:nvSpPr>
          <p:spPr>
            <a:xfrm flipV="1" rot="12722400">
              <a:off x="411120" y="286308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2618;p55"/>
            <p:cNvSpPr/>
            <p:nvPr/>
          </p:nvSpPr>
          <p:spPr>
            <a:xfrm flipV="1" rot="12722400">
              <a:off x="1959120" y="33717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2619;p55"/>
            <p:cNvSpPr/>
            <p:nvPr/>
          </p:nvSpPr>
          <p:spPr>
            <a:xfrm flipV="1" rot="12722400">
              <a:off x="1982880" y="33339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2620;p55"/>
            <p:cNvSpPr/>
            <p:nvPr/>
          </p:nvSpPr>
          <p:spPr>
            <a:xfrm flipV="1" rot="12722400">
              <a:off x="1763640" y="3248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2621;p55"/>
            <p:cNvSpPr/>
            <p:nvPr/>
          </p:nvSpPr>
          <p:spPr>
            <a:xfrm flipV="1" rot="12722400">
              <a:off x="1787400" y="32104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2622;p55"/>
            <p:cNvSpPr/>
            <p:nvPr/>
          </p:nvSpPr>
          <p:spPr>
            <a:xfrm flipV="1" rot="12722400">
              <a:off x="1567800" y="3125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2623;p55"/>
            <p:cNvSpPr/>
            <p:nvPr/>
          </p:nvSpPr>
          <p:spPr>
            <a:xfrm flipV="1" rot="12722400">
              <a:off x="1591560" y="30880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2624;p55"/>
            <p:cNvSpPr/>
            <p:nvPr/>
          </p:nvSpPr>
          <p:spPr>
            <a:xfrm flipV="1" rot="12722400">
              <a:off x="1371960" y="30034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2625;p55"/>
            <p:cNvSpPr/>
            <p:nvPr/>
          </p:nvSpPr>
          <p:spPr>
            <a:xfrm flipV="1" rot="12722400">
              <a:off x="1395720" y="29656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Google Shape;2626;p55"/>
            <p:cNvSpPr/>
            <p:nvPr/>
          </p:nvSpPr>
          <p:spPr>
            <a:xfrm flipV="1" rot="12722400">
              <a:off x="1176120" y="288108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Google Shape;2627;p55"/>
            <p:cNvSpPr/>
            <p:nvPr/>
          </p:nvSpPr>
          <p:spPr>
            <a:xfrm flipV="1" rot="12722400">
              <a:off x="1199880" y="2842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2628;p55"/>
            <p:cNvSpPr/>
            <p:nvPr/>
          </p:nvSpPr>
          <p:spPr>
            <a:xfrm flipV="1" rot="12722400">
              <a:off x="980640" y="27583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Google Shape;2629;p55"/>
            <p:cNvSpPr/>
            <p:nvPr/>
          </p:nvSpPr>
          <p:spPr>
            <a:xfrm flipV="1" rot="12722400">
              <a:off x="1004040" y="27205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Google Shape;2630;p55"/>
            <p:cNvSpPr/>
            <p:nvPr/>
          </p:nvSpPr>
          <p:spPr>
            <a:xfrm flipV="1" rot="12722400">
              <a:off x="784080" y="26362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2631;p55"/>
            <p:cNvSpPr/>
            <p:nvPr/>
          </p:nvSpPr>
          <p:spPr>
            <a:xfrm flipV="1" rot="12722400">
              <a:off x="807480" y="25984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Google Shape;2632;p55"/>
            <p:cNvSpPr/>
            <p:nvPr/>
          </p:nvSpPr>
          <p:spPr>
            <a:xfrm flipV="1" rot="12722400">
              <a:off x="1844640" y="35550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Google Shape;2633;p55"/>
            <p:cNvSpPr/>
            <p:nvPr/>
          </p:nvSpPr>
          <p:spPr>
            <a:xfrm flipV="1" rot="12722400">
              <a:off x="1868400" y="3516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2634;p55"/>
            <p:cNvSpPr/>
            <p:nvPr/>
          </p:nvSpPr>
          <p:spPr>
            <a:xfrm flipV="1" rot="12722400">
              <a:off x="1649160" y="3431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2635;p55"/>
            <p:cNvSpPr/>
            <p:nvPr/>
          </p:nvSpPr>
          <p:spPr>
            <a:xfrm flipV="1" rot="12722400">
              <a:off x="1672560" y="33937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2636;p55"/>
            <p:cNvSpPr/>
            <p:nvPr/>
          </p:nvSpPr>
          <p:spPr>
            <a:xfrm flipV="1" rot="12722400">
              <a:off x="1453320" y="33091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2637;p55"/>
            <p:cNvSpPr/>
            <p:nvPr/>
          </p:nvSpPr>
          <p:spPr>
            <a:xfrm flipV="1" rot="12722400">
              <a:off x="1477080" y="32713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Google Shape;2638;p55"/>
            <p:cNvSpPr/>
            <p:nvPr/>
          </p:nvSpPr>
          <p:spPr>
            <a:xfrm flipV="1" rot="12722400">
              <a:off x="1257480" y="31867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Google Shape;2639;p55"/>
            <p:cNvSpPr/>
            <p:nvPr/>
          </p:nvSpPr>
          <p:spPr>
            <a:xfrm flipV="1" rot="12722400">
              <a:off x="1281240" y="31485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2640;p55"/>
            <p:cNvSpPr/>
            <p:nvPr/>
          </p:nvSpPr>
          <p:spPr>
            <a:xfrm flipV="1" rot="12722400">
              <a:off x="1061640" y="306432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2641;p55"/>
            <p:cNvSpPr/>
            <p:nvPr/>
          </p:nvSpPr>
          <p:spPr>
            <a:xfrm flipV="1" rot="12722400">
              <a:off x="1085400" y="3026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2642;p55"/>
            <p:cNvSpPr/>
            <p:nvPr/>
          </p:nvSpPr>
          <p:spPr>
            <a:xfrm flipV="1" rot="12722400">
              <a:off x="865800" y="29415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Google Shape;2643;p55"/>
            <p:cNvSpPr/>
            <p:nvPr/>
          </p:nvSpPr>
          <p:spPr>
            <a:xfrm flipV="1" rot="12722400">
              <a:off x="889560" y="29037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2644;p55"/>
            <p:cNvSpPr/>
            <p:nvPr/>
          </p:nvSpPr>
          <p:spPr>
            <a:xfrm flipV="1" rot="12722400">
              <a:off x="669240" y="281952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2645;p55"/>
            <p:cNvSpPr/>
            <p:nvPr/>
          </p:nvSpPr>
          <p:spPr>
            <a:xfrm flipV="1" rot="12722400">
              <a:off x="693000" y="278172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2646;p55"/>
            <p:cNvSpPr/>
            <p:nvPr/>
          </p:nvSpPr>
          <p:spPr>
            <a:xfrm flipV="1" rot="12722400">
              <a:off x="1730160" y="373752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2647;p55"/>
            <p:cNvSpPr/>
            <p:nvPr/>
          </p:nvSpPr>
          <p:spPr>
            <a:xfrm flipV="1" rot="12722400">
              <a:off x="1753920" y="369972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2648;p55"/>
            <p:cNvSpPr/>
            <p:nvPr/>
          </p:nvSpPr>
          <p:spPr>
            <a:xfrm flipV="1" rot="12722400">
              <a:off x="751680" y="31244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2649;p55"/>
            <p:cNvSpPr/>
            <p:nvPr/>
          </p:nvSpPr>
          <p:spPr>
            <a:xfrm flipV="1" rot="12722400">
              <a:off x="775440" y="30862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2650;p55"/>
            <p:cNvSpPr/>
            <p:nvPr/>
          </p:nvSpPr>
          <p:spPr>
            <a:xfrm flipV="1" rot="12722400">
              <a:off x="555120" y="30020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2651;p55"/>
            <p:cNvSpPr/>
            <p:nvPr/>
          </p:nvSpPr>
          <p:spPr>
            <a:xfrm flipV="1" rot="12722400">
              <a:off x="578880" y="29642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2652;p55"/>
            <p:cNvSpPr/>
            <p:nvPr/>
          </p:nvSpPr>
          <p:spPr>
            <a:xfrm flipV="1" rot="12722400">
              <a:off x="897840" y="341928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6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Google Shape;2653;p55"/>
            <p:cNvSpPr/>
            <p:nvPr/>
          </p:nvSpPr>
          <p:spPr>
            <a:xfrm flipV="1" rot="12722400">
              <a:off x="921240" y="338184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59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6" name="Google Shape;2654;p55"/>
          <p:cNvGrpSpPr/>
          <p:nvPr/>
        </p:nvGrpSpPr>
        <p:grpSpPr>
          <a:xfrm>
            <a:off x="502920" y="931320"/>
            <a:ext cx="580320" cy="528480"/>
            <a:chOff x="502920" y="931320"/>
            <a:chExt cx="580320" cy="528480"/>
          </a:xfrm>
        </p:grpSpPr>
        <p:sp>
          <p:nvSpPr>
            <p:cNvPr id="1227" name="Google Shape;2655;p55"/>
            <p:cNvSpPr/>
            <p:nvPr/>
          </p:nvSpPr>
          <p:spPr>
            <a:xfrm flipH="1">
              <a:off x="502920" y="931320"/>
              <a:ext cx="580320" cy="528480"/>
            </a:xfrm>
            <a:custGeom>
              <a:avLst/>
              <a:gdLst/>
              <a:ahLst/>
              <a:rect l="l" t="t" r="r" b="b"/>
              <a:pathLst>
                <a:path w="7850" h="7152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2656;p55"/>
            <p:cNvSpPr/>
            <p:nvPr/>
          </p:nvSpPr>
          <p:spPr>
            <a:xfrm flipH="1">
              <a:off x="926640" y="111276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2657;p55"/>
            <p:cNvSpPr/>
            <p:nvPr/>
          </p:nvSpPr>
          <p:spPr>
            <a:xfrm flipH="1">
              <a:off x="673560" y="111276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Google Shape;2658;p55"/>
            <p:cNvSpPr/>
            <p:nvPr/>
          </p:nvSpPr>
          <p:spPr>
            <a:xfrm flipH="1">
              <a:off x="732240" y="1223640"/>
              <a:ext cx="121680" cy="48960"/>
            </a:xfrm>
            <a:custGeom>
              <a:avLst/>
              <a:gdLst/>
              <a:ahLst/>
              <a:rect l="l" t="t" r="r" b="b"/>
              <a:pathLst>
                <a:path fill="none" w="1652" h="668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1" name="Google Shape;2659;p55"/>
          <p:cNvGrpSpPr/>
          <p:nvPr/>
        </p:nvGrpSpPr>
        <p:grpSpPr>
          <a:xfrm>
            <a:off x="6941160" y="3062880"/>
            <a:ext cx="1293840" cy="1896120"/>
            <a:chOff x="6941160" y="3062880"/>
            <a:chExt cx="1293840" cy="1896120"/>
          </a:xfrm>
        </p:grpSpPr>
        <p:sp>
          <p:nvSpPr>
            <p:cNvPr id="1232" name="Google Shape;2660;p55"/>
            <p:cNvSpPr/>
            <p:nvPr/>
          </p:nvSpPr>
          <p:spPr>
            <a:xfrm flipV="1" rot="11202000">
              <a:off x="7684920" y="3089880"/>
              <a:ext cx="500760" cy="608760"/>
            </a:xfrm>
            <a:custGeom>
              <a:avLst/>
              <a:gdLst/>
              <a:ahLst/>
              <a:rect l="l" t="t" r="r" b="b"/>
              <a:pathLst>
                <a:path fill="none" w="5035" h="6119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2661;p55"/>
            <p:cNvSpPr/>
            <p:nvPr/>
          </p:nvSpPr>
          <p:spPr>
            <a:xfrm flipV="1" rot="11202000">
              <a:off x="7001280" y="379872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2662;p55"/>
            <p:cNvSpPr/>
            <p:nvPr/>
          </p:nvSpPr>
          <p:spPr>
            <a:xfrm flipV="1" rot="11202000">
              <a:off x="7087320" y="362808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Google Shape;2663;p55"/>
            <p:cNvSpPr/>
            <p:nvPr/>
          </p:nvSpPr>
          <p:spPr>
            <a:xfrm flipV="1" rot="11202000">
              <a:off x="7567920" y="3740040"/>
              <a:ext cx="338400" cy="452880"/>
            </a:xfrm>
            <a:custGeom>
              <a:avLst/>
              <a:gdLst/>
              <a:ahLst/>
              <a:rect l="l" t="t" r="r" b="b"/>
              <a:pathLst>
                <a:path w="3404" h="4549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2664;p55"/>
            <p:cNvSpPr/>
            <p:nvPr/>
          </p:nvSpPr>
          <p:spPr>
            <a:xfrm flipV="1" rot="11202000">
              <a:off x="7412760" y="4161600"/>
              <a:ext cx="189720" cy="520560"/>
            </a:xfrm>
            <a:custGeom>
              <a:avLst/>
              <a:gdLst/>
              <a:ahLst/>
              <a:rect l="l" t="t" r="r" b="b"/>
              <a:pathLst>
                <a:path fill="none" w="1911" h="5233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2665;p55"/>
            <p:cNvSpPr/>
            <p:nvPr/>
          </p:nvSpPr>
          <p:spPr>
            <a:xfrm flipV="1" rot="11202000">
              <a:off x="7085880" y="3645360"/>
              <a:ext cx="885240" cy="1070640"/>
            </a:xfrm>
            <a:custGeom>
              <a:avLst/>
              <a:gdLst/>
              <a:ahLst/>
              <a:rect l="l" t="t" r="r" b="b"/>
              <a:pathLst>
                <a:path w="8895" h="10757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2666;p55"/>
            <p:cNvSpPr/>
            <p:nvPr/>
          </p:nvSpPr>
          <p:spPr>
            <a:xfrm flipV="1" rot="11202000">
              <a:off x="7083360" y="3645720"/>
              <a:ext cx="885240" cy="1115640"/>
            </a:xfrm>
            <a:custGeom>
              <a:avLst/>
              <a:gdLst/>
              <a:ahLst/>
              <a:rect l="l" t="t" r="r" b="b"/>
              <a:pathLst>
                <a:path fill="none" w="8895" h="11212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9" name="Google Shape;2667;p55"/>
          <p:cNvSpPr txBox="1"/>
          <p:nvPr/>
        </p:nvSpPr>
        <p:spPr>
          <a:xfrm>
            <a:off x="2653560" y="1522080"/>
            <a:ext cx="3862440" cy="6580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fff8f7"/>
                </a:solidFill>
                <a:latin typeface="Bowlby One SC"/>
                <a:ea typeface="Arial"/>
              </a:rPr>
              <a:t>¡GRACIAS!</a:t>
            </a:r>
            <a:endParaRPr b="0" lang="en-US" sz="1400" spc="-1" strike="noStrike">
              <a:ln w="0">
                <a:noFill/>
              </a:ln>
              <a:solidFill>
                <a:srgbClr val="fff8f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1613;p33"/>
          <p:cNvSpPr/>
          <p:nvPr/>
        </p:nvSpPr>
        <p:spPr>
          <a:xfrm>
            <a:off x="547920" y="1789560"/>
            <a:ext cx="3959280" cy="119808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Google Shape;1614;p33"/>
          <p:cNvSpPr/>
          <p:nvPr/>
        </p:nvSpPr>
        <p:spPr>
          <a:xfrm>
            <a:off x="4636800" y="1789560"/>
            <a:ext cx="3959280" cy="1198080"/>
          </a:xfrm>
          <a:prstGeom prst="roundRect">
            <a:avLst>
              <a:gd name="adj" fmla="val 11204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Google Shape;1615;p33"/>
          <p:cNvSpPr/>
          <p:nvPr/>
        </p:nvSpPr>
        <p:spPr>
          <a:xfrm>
            <a:off x="547560" y="3138120"/>
            <a:ext cx="3959280" cy="1198080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Google Shape;1616;p33"/>
          <p:cNvSpPr/>
          <p:nvPr/>
        </p:nvSpPr>
        <p:spPr>
          <a:xfrm>
            <a:off x="4636440" y="3138120"/>
            <a:ext cx="3959280" cy="1198080"/>
          </a:xfrm>
          <a:prstGeom prst="roundRect">
            <a:avLst>
              <a:gd name="adj" fmla="val 12769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1" name="Google Shape;1617;p33"/>
          <p:cNvGrpSpPr/>
          <p:nvPr/>
        </p:nvGrpSpPr>
        <p:grpSpPr>
          <a:xfrm>
            <a:off x="1918800" y="358560"/>
            <a:ext cx="5306400" cy="1198080"/>
            <a:chOff x="1918800" y="358560"/>
            <a:chExt cx="5306400" cy="1198080"/>
          </a:xfrm>
        </p:grpSpPr>
        <p:sp>
          <p:nvSpPr>
            <p:cNvPr id="852" name="Google Shape;1618;p33"/>
            <p:cNvSpPr/>
            <p:nvPr/>
          </p:nvSpPr>
          <p:spPr>
            <a:xfrm>
              <a:off x="1918800" y="507240"/>
              <a:ext cx="5306400" cy="1049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1619;p33"/>
            <p:cNvSpPr/>
            <p:nvPr/>
          </p:nvSpPr>
          <p:spPr>
            <a:xfrm>
              <a:off x="1918800" y="358560"/>
              <a:ext cx="5306400" cy="1049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2561760" y="445320"/>
            <a:ext cx="4020120" cy="90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 </a:t>
            </a:r>
            <a:r>
              <a:rPr b="0" lang="es" sz="30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ÍNDICE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title"/>
          </p:nvPr>
        </p:nvSpPr>
        <p:spPr>
          <a:xfrm>
            <a:off x="1923480" y="1923840"/>
            <a:ext cx="239112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ESTRUCTURAS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ubTitle"/>
          </p:nvPr>
        </p:nvSpPr>
        <p:spPr>
          <a:xfrm>
            <a:off x="1923480" y="2278080"/>
            <a:ext cx="246312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000" spc="-1" strike="noStrike">
                <a:solidFill>
                  <a:srgbClr val="152a20"/>
                </a:solidFill>
                <a:latin typeface="Poppins"/>
                <a:ea typeface="Poppins"/>
              </a:rPr>
              <a:t>Estructuras de datos utilizadas para guardar la información en cada uno de los tipos de procesos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title"/>
          </p:nvPr>
        </p:nvSpPr>
        <p:spPr>
          <a:xfrm>
            <a:off x="711000" y="1923840"/>
            <a:ext cx="1139760" cy="93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9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01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5"/>
          <p:cNvSpPr>
            <a:spLocks noGrp="1"/>
          </p:cNvSpPr>
          <p:nvPr>
            <p:ph type="title"/>
          </p:nvPr>
        </p:nvSpPr>
        <p:spPr>
          <a:xfrm>
            <a:off x="6012360" y="1923840"/>
            <a:ext cx="239112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ELEMENTOS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6"/>
          <p:cNvSpPr>
            <a:spLocks noGrp="1"/>
          </p:cNvSpPr>
          <p:nvPr>
            <p:ph type="subTitle"/>
          </p:nvPr>
        </p:nvSpPr>
        <p:spPr>
          <a:xfrm>
            <a:off x="6012000" y="2255400"/>
            <a:ext cx="239112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900" spc="-1" strike="noStrike">
                <a:solidFill>
                  <a:srgbClr val="152a20"/>
                </a:solidFill>
                <a:latin typeface="Poppins"/>
                <a:ea typeface="Poppins"/>
              </a:rPr>
              <a:t>Elementos que conforman la aplicación final, tanto procesos como hilos y los elementos de comunicación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60" name="PlaceHolder 7"/>
          <p:cNvSpPr>
            <a:spLocks noGrp="1"/>
          </p:cNvSpPr>
          <p:nvPr>
            <p:ph type="title"/>
          </p:nvPr>
        </p:nvSpPr>
        <p:spPr>
          <a:xfrm>
            <a:off x="4799880" y="1923840"/>
            <a:ext cx="1139760" cy="93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9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02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8"/>
          <p:cNvSpPr>
            <a:spLocks noGrp="1"/>
          </p:cNvSpPr>
          <p:nvPr>
            <p:ph type="title"/>
          </p:nvPr>
        </p:nvSpPr>
        <p:spPr>
          <a:xfrm>
            <a:off x="1923120" y="3272760"/>
            <a:ext cx="239112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MENSAJES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9"/>
          <p:cNvSpPr>
            <a:spLocks noGrp="1"/>
          </p:cNvSpPr>
          <p:nvPr>
            <p:ph type="subTitle"/>
          </p:nvPr>
        </p:nvSpPr>
        <p:spPr>
          <a:xfrm>
            <a:off x="1923120" y="3627000"/>
            <a:ext cx="239112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152a20"/>
                </a:solidFill>
                <a:latin typeface="Poppins"/>
                <a:ea typeface="Poppins"/>
              </a:rPr>
              <a:t>Formato de todos los mensajes que se envían entre los 2 tipos de procesos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63" name="PlaceHolder 10"/>
          <p:cNvSpPr>
            <a:spLocks noGrp="1"/>
          </p:cNvSpPr>
          <p:nvPr>
            <p:ph type="title"/>
          </p:nvPr>
        </p:nvSpPr>
        <p:spPr>
          <a:xfrm>
            <a:off x="710640" y="3272760"/>
            <a:ext cx="1139760" cy="93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9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03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11"/>
          <p:cNvSpPr>
            <a:spLocks noGrp="1"/>
          </p:cNvSpPr>
          <p:nvPr>
            <p:ph type="title"/>
          </p:nvPr>
        </p:nvSpPr>
        <p:spPr>
          <a:xfrm>
            <a:off x="6012000" y="3272760"/>
            <a:ext cx="2391120" cy="4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IMPLEMENTACI</a:t>
            </a:r>
            <a:r>
              <a:rPr b="0" lang="es-CO" sz="22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ÓN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12"/>
          <p:cNvSpPr>
            <a:spLocks noGrp="1"/>
          </p:cNvSpPr>
          <p:nvPr>
            <p:ph type="subTitle"/>
          </p:nvPr>
        </p:nvSpPr>
        <p:spPr>
          <a:xfrm>
            <a:off x="6012000" y="3588480"/>
            <a:ext cx="239112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900" spc="-1" strike="noStrike">
                <a:solidFill>
                  <a:srgbClr val="152a20"/>
                </a:solidFill>
                <a:latin typeface="Poppins"/>
                <a:ea typeface="Poppins"/>
              </a:rPr>
              <a:t>Cómo se implementará en detalle la opción acoplada del lado del cliente Y la impresión de estadísticas de forma periódica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66" name="PlaceHolder 13"/>
          <p:cNvSpPr>
            <a:spLocks noGrp="1"/>
          </p:cNvSpPr>
          <p:nvPr>
            <p:ph type="title"/>
          </p:nvPr>
        </p:nvSpPr>
        <p:spPr>
          <a:xfrm>
            <a:off x="4799520" y="3272760"/>
            <a:ext cx="1139760" cy="93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9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04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Google Shape;1633;p33"/>
          <p:cNvSpPr/>
          <p:nvPr/>
        </p:nvSpPr>
        <p:spPr>
          <a:xfrm>
            <a:off x="8214120" y="102096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Google Shape;1634;p33"/>
          <p:cNvSpPr/>
          <p:nvPr/>
        </p:nvSpPr>
        <p:spPr>
          <a:xfrm>
            <a:off x="1056960" y="404280"/>
            <a:ext cx="410040" cy="381960"/>
          </a:xfrm>
          <a:custGeom>
            <a:avLst/>
            <a:gdLst/>
            <a:ahLst/>
            <a:rect l="l" t="t" r="r" b="b"/>
            <a:pathLst>
              <a:path w="4786" h="445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1639;p34"/>
          <p:cNvSpPr/>
          <p:nvPr/>
        </p:nvSpPr>
        <p:spPr>
          <a:xfrm>
            <a:off x="1424880" y="2990520"/>
            <a:ext cx="6294600" cy="1366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0" name="Google Shape;1640;p34"/>
          <p:cNvGrpSpPr/>
          <p:nvPr/>
        </p:nvGrpSpPr>
        <p:grpSpPr>
          <a:xfrm>
            <a:off x="1071000" y="1350000"/>
            <a:ext cx="7002360" cy="1472040"/>
            <a:chOff x="1071000" y="1350000"/>
            <a:chExt cx="7002360" cy="1472040"/>
          </a:xfrm>
        </p:grpSpPr>
        <p:sp>
          <p:nvSpPr>
            <p:cNvPr id="871" name="Google Shape;1641;p34"/>
            <p:cNvSpPr/>
            <p:nvPr/>
          </p:nvSpPr>
          <p:spPr>
            <a:xfrm>
              <a:off x="1071000" y="1501920"/>
              <a:ext cx="7002360" cy="132012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1642;p34"/>
            <p:cNvSpPr/>
            <p:nvPr/>
          </p:nvSpPr>
          <p:spPr>
            <a:xfrm>
              <a:off x="1071000" y="1350000"/>
              <a:ext cx="7002360" cy="127908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1086480" y="1602720"/>
            <a:ext cx="6971040" cy="1092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55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INTRODUCCIÓN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 type="subTitle"/>
          </p:nvPr>
        </p:nvSpPr>
        <p:spPr>
          <a:xfrm>
            <a:off x="1654200" y="3082320"/>
            <a:ext cx="5834880" cy="118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152a20"/>
                </a:solidFill>
                <a:latin typeface="Times New Roman"/>
                <a:ea typeface="Calibri"/>
              </a:rPr>
              <a:t>Esta primera entrega comprende y engloba el proceso del diseño metodológico en la programación Sistema De Mini Twitter con todas sus implicaciones; tales como el uso de procesos y librería POSIX, mecanismos de sincronización de procesos y comunicación de procesos con el uso de pipe y llamadas al sistema reaccionadas con hilos y procesos 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875" name="Google Shape;1645;p34"/>
          <p:cNvGrpSpPr/>
          <p:nvPr/>
        </p:nvGrpSpPr>
        <p:grpSpPr>
          <a:xfrm>
            <a:off x="7283520" y="2668320"/>
            <a:ext cx="1319760" cy="2031840"/>
            <a:chOff x="7283520" y="2668320"/>
            <a:chExt cx="1319760" cy="2031840"/>
          </a:xfrm>
        </p:grpSpPr>
        <p:sp>
          <p:nvSpPr>
            <p:cNvPr id="876" name="Google Shape;1646;p34"/>
            <p:cNvSpPr/>
            <p:nvPr/>
          </p:nvSpPr>
          <p:spPr>
            <a:xfrm flipV="1" rot="10072800">
              <a:off x="7741800" y="2713320"/>
              <a:ext cx="500760" cy="608760"/>
            </a:xfrm>
            <a:custGeom>
              <a:avLst/>
              <a:gdLst/>
              <a:ahLst/>
              <a:rect l="l" t="t" r="r" b="b"/>
              <a:pathLst>
                <a:path fill="none" w="5035" h="6119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Google Shape;1647;p34"/>
            <p:cNvSpPr/>
            <p:nvPr/>
          </p:nvSpPr>
          <p:spPr>
            <a:xfrm flipV="1" rot="10072800">
              <a:off x="7386840" y="3498120"/>
              <a:ext cx="1087200" cy="110016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Google Shape;1648;p34"/>
            <p:cNvSpPr/>
            <p:nvPr/>
          </p:nvSpPr>
          <p:spPr>
            <a:xfrm flipV="1" rot="10072800">
              <a:off x="7412760" y="3309120"/>
              <a:ext cx="1087200" cy="110016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1649;p34"/>
            <p:cNvSpPr/>
            <p:nvPr/>
          </p:nvSpPr>
          <p:spPr>
            <a:xfrm flipV="1" rot="10072800">
              <a:off x="7418160" y="3359160"/>
              <a:ext cx="885240" cy="1070640"/>
            </a:xfrm>
            <a:custGeom>
              <a:avLst/>
              <a:gdLst/>
              <a:ahLst/>
              <a:rect l="l" t="t" r="r" b="b"/>
              <a:pathLst>
                <a:path w="8895" h="10757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1650;p34"/>
            <p:cNvSpPr/>
            <p:nvPr/>
          </p:nvSpPr>
          <p:spPr>
            <a:xfrm flipV="1" rot="10072800">
              <a:off x="7422840" y="3358800"/>
              <a:ext cx="885240" cy="1115640"/>
            </a:xfrm>
            <a:custGeom>
              <a:avLst/>
              <a:gdLst/>
              <a:ahLst/>
              <a:rect l="l" t="t" r="r" b="b"/>
              <a:pathLst>
                <a:path fill="none" w="8895" h="11212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1651;p34"/>
            <p:cNvSpPr/>
            <p:nvPr/>
          </p:nvSpPr>
          <p:spPr>
            <a:xfrm flipV="1" rot="10072800">
              <a:off x="7819920" y="3397320"/>
              <a:ext cx="338400" cy="452520"/>
            </a:xfrm>
            <a:custGeom>
              <a:avLst/>
              <a:gdLst/>
              <a:ahLst/>
              <a:rect l="l" t="t" r="r" b="b"/>
              <a:pathLst>
                <a:path w="3404" h="4549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Google Shape;1652;p34"/>
            <p:cNvSpPr/>
            <p:nvPr/>
          </p:nvSpPr>
          <p:spPr>
            <a:xfrm flipV="1" rot="10072800">
              <a:off x="7824240" y="3869640"/>
              <a:ext cx="189720" cy="520200"/>
            </a:xfrm>
            <a:custGeom>
              <a:avLst/>
              <a:gdLst/>
              <a:ahLst/>
              <a:rect l="l" t="t" r="r" b="b"/>
              <a:pathLst>
                <a:path fill="none" w="1911" h="5233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3" name="Google Shape;1653;p34"/>
          <p:cNvSpPr/>
          <p:nvPr/>
        </p:nvSpPr>
        <p:spPr>
          <a:xfrm>
            <a:off x="417240" y="220680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Google Shape;1654;p34"/>
          <p:cNvSpPr/>
          <p:nvPr/>
        </p:nvSpPr>
        <p:spPr>
          <a:xfrm>
            <a:off x="5986800" y="343800"/>
            <a:ext cx="410040" cy="381960"/>
          </a:xfrm>
          <a:custGeom>
            <a:avLst/>
            <a:gdLst/>
            <a:ahLst/>
            <a:rect l="l" t="t" r="r" b="b"/>
            <a:pathLst>
              <a:path w="4786" h="445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5" name="Google Shape;1655;p34"/>
          <p:cNvGrpSpPr/>
          <p:nvPr/>
        </p:nvGrpSpPr>
        <p:grpSpPr>
          <a:xfrm>
            <a:off x="7913520" y="1020240"/>
            <a:ext cx="654120" cy="595080"/>
            <a:chOff x="7913520" y="1020240"/>
            <a:chExt cx="654120" cy="595080"/>
          </a:xfrm>
        </p:grpSpPr>
        <p:sp>
          <p:nvSpPr>
            <p:cNvPr id="886" name="Google Shape;1656;p34"/>
            <p:cNvSpPr/>
            <p:nvPr/>
          </p:nvSpPr>
          <p:spPr>
            <a:xfrm>
              <a:off x="7913520" y="1020240"/>
              <a:ext cx="653040" cy="595080"/>
            </a:xfrm>
            <a:custGeom>
              <a:avLst/>
              <a:gdLst/>
              <a:ahLst/>
              <a:rect l="l" t="t" r="r" b="b"/>
              <a:pathLst>
                <a:path w="8586" h="7823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1657;p34"/>
            <p:cNvSpPr/>
            <p:nvPr/>
          </p:nvSpPr>
          <p:spPr>
            <a:xfrm>
              <a:off x="8171280" y="1348920"/>
              <a:ext cx="136800" cy="55800"/>
            </a:xfrm>
            <a:custGeom>
              <a:avLst/>
              <a:gdLst/>
              <a:ahLst/>
              <a:rect l="l" t="t" r="r" b="b"/>
              <a:pathLst>
                <a:path fill="none" w="1802" h="738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1658;p34"/>
            <p:cNvSpPr/>
            <p:nvPr/>
          </p:nvSpPr>
          <p:spPr>
            <a:xfrm>
              <a:off x="7945560" y="1111320"/>
              <a:ext cx="244440" cy="200880"/>
            </a:xfrm>
            <a:custGeom>
              <a:avLst/>
              <a:gdLst/>
              <a:ahLst/>
              <a:rect l="l" t="t" r="r" b="b"/>
              <a:pathLst>
                <a:path w="3214" h="2643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1659;p34"/>
            <p:cNvSpPr/>
            <p:nvPr/>
          </p:nvSpPr>
          <p:spPr>
            <a:xfrm>
              <a:off x="8323200" y="1111320"/>
              <a:ext cx="244440" cy="200880"/>
            </a:xfrm>
            <a:custGeom>
              <a:avLst/>
              <a:gdLst/>
              <a:ahLst/>
              <a:rect l="l" t="t" r="r" b="b"/>
              <a:pathLst>
                <a:path w="3214" h="2643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0" name="Google Shape;1660;p34"/>
          <p:cNvSpPr txBox="1"/>
          <p:nvPr/>
        </p:nvSpPr>
        <p:spPr>
          <a:xfrm>
            <a:off x="1575360" y="1494000"/>
            <a:ext cx="5985720" cy="746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ln w="0">
                  <a:noFill/>
                </a:ln>
                <a:solidFill>
                  <a:srgbClr val="fff8f7"/>
                </a:solidFill>
                <a:latin typeface="Bowlby One SC"/>
                <a:ea typeface="Arial"/>
              </a:rPr>
              <a:t>INTRODUCCIÓN</a:t>
            </a:r>
            <a:endParaRPr b="0" lang="en-US" sz="1400" spc="-1" strike="noStrike">
              <a:ln w="0">
                <a:noFill/>
              </a:ln>
              <a:solidFill>
                <a:srgbClr val="fff8f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1942;p40"/>
          <p:cNvSpPr/>
          <p:nvPr/>
        </p:nvSpPr>
        <p:spPr>
          <a:xfrm>
            <a:off x="2889360" y="3916800"/>
            <a:ext cx="3368160" cy="846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Google Shape;1943;p40"/>
          <p:cNvSpPr/>
          <p:nvPr/>
        </p:nvSpPr>
        <p:spPr>
          <a:xfrm>
            <a:off x="3589920" y="776880"/>
            <a:ext cx="1967040" cy="9622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3" name="Google Shape;1944;p40"/>
          <p:cNvGrpSpPr/>
          <p:nvPr/>
        </p:nvGrpSpPr>
        <p:grpSpPr>
          <a:xfrm>
            <a:off x="2023200" y="1941480"/>
            <a:ext cx="5097600" cy="1761840"/>
            <a:chOff x="2023200" y="1941480"/>
            <a:chExt cx="5097600" cy="1761840"/>
          </a:xfrm>
        </p:grpSpPr>
        <p:sp>
          <p:nvSpPr>
            <p:cNvPr id="894" name="Google Shape;1945;p40"/>
            <p:cNvSpPr/>
            <p:nvPr/>
          </p:nvSpPr>
          <p:spPr>
            <a:xfrm>
              <a:off x="2023200" y="2082960"/>
              <a:ext cx="5097600" cy="162036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1946;p40"/>
            <p:cNvSpPr/>
            <p:nvPr/>
          </p:nvSpPr>
          <p:spPr>
            <a:xfrm>
              <a:off x="2023200" y="1941480"/>
              <a:ext cx="5097600" cy="162036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3765960" y="891720"/>
            <a:ext cx="1611720" cy="732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51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01</a:t>
            </a:r>
            <a:endParaRPr b="0" lang="en-US" sz="5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 type="subTitle"/>
          </p:nvPr>
        </p:nvSpPr>
        <p:spPr>
          <a:xfrm>
            <a:off x="3058200" y="4018680"/>
            <a:ext cx="3027240" cy="6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152a20"/>
                </a:solidFill>
                <a:latin typeface="Poppins"/>
                <a:ea typeface="Poppins"/>
              </a:rPr>
              <a:t>Estructuras de datos utilizadas para guardar la información en cada uno de los tipos de procesos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98" name="Google Shape;1951;p40"/>
          <p:cNvSpPr txBox="1"/>
          <p:nvPr/>
        </p:nvSpPr>
        <p:spPr>
          <a:xfrm>
            <a:off x="2534760" y="2617560"/>
            <a:ext cx="4082760" cy="4708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CO" sz="1400" spc="-1" strike="noStrike">
                <a:ln w="0">
                  <a:noFill/>
                </a:ln>
                <a:solidFill>
                  <a:srgbClr val="fff8f7"/>
                </a:solidFill>
                <a:latin typeface="Bowlby One SC"/>
                <a:ea typeface="Arial"/>
              </a:rPr>
              <a:t>ESTRUCTURAS</a:t>
            </a:r>
            <a:endParaRPr b="0" lang="en-US" sz="1400" spc="-1" strike="noStrike">
              <a:ln w="0">
                <a:noFill/>
              </a:ln>
              <a:solidFill>
                <a:srgbClr val="fff8f7"/>
              </a:solidFill>
              <a:latin typeface="Arial"/>
            </a:endParaRPr>
          </a:p>
        </p:txBody>
      </p:sp>
      <p:sp>
        <p:nvSpPr>
          <p:cNvPr id="899" name="Google Shape;1952;p40"/>
          <p:cNvSpPr/>
          <p:nvPr/>
        </p:nvSpPr>
        <p:spPr>
          <a:xfrm flipH="1">
            <a:off x="1826640" y="34668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Google Shape;1953;p40"/>
          <p:cNvSpPr/>
          <p:nvPr/>
        </p:nvSpPr>
        <p:spPr>
          <a:xfrm flipH="1">
            <a:off x="8072640" y="394920"/>
            <a:ext cx="410040" cy="381960"/>
          </a:xfrm>
          <a:custGeom>
            <a:avLst/>
            <a:gdLst/>
            <a:ahLst/>
            <a:rect l="l" t="t" r="r" b="b"/>
            <a:pathLst>
              <a:path w="4786" h="445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1" name="Google Shape;1954;p40"/>
          <p:cNvGrpSpPr/>
          <p:nvPr/>
        </p:nvGrpSpPr>
        <p:grpSpPr>
          <a:xfrm>
            <a:off x="514800" y="1084680"/>
            <a:ext cx="580320" cy="528480"/>
            <a:chOff x="514800" y="1084680"/>
            <a:chExt cx="580320" cy="528480"/>
          </a:xfrm>
        </p:grpSpPr>
        <p:sp>
          <p:nvSpPr>
            <p:cNvPr id="902" name="Google Shape;1955;p40"/>
            <p:cNvSpPr/>
            <p:nvPr/>
          </p:nvSpPr>
          <p:spPr>
            <a:xfrm flipH="1">
              <a:off x="514800" y="1084680"/>
              <a:ext cx="580320" cy="528480"/>
            </a:xfrm>
            <a:custGeom>
              <a:avLst/>
              <a:gdLst/>
              <a:ahLst/>
              <a:rect l="l" t="t" r="r" b="b"/>
              <a:pathLst>
                <a:path w="7850" h="7152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1956;p40"/>
            <p:cNvSpPr/>
            <p:nvPr/>
          </p:nvSpPr>
          <p:spPr>
            <a:xfrm flipH="1">
              <a:off x="93852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1957;p40"/>
            <p:cNvSpPr/>
            <p:nvPr/>
          </p:nvSpPr>
          <p:spPr>
            <a:xfrm flipH="1">
              <a:off x="68544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1958;p40"/>
            <p:cNvSpPr/>
            <p:nvPr/>
          </p:nvSpPr>
          <p:spPr>
            <a:xfrm flipH="1">
              <a:off x="744480" y="1377360"/>
              <a:ext cx="121680" cy="48960"/>
            </a:xfrm>
            <a:custGeom>
              <a:avLst/>
              <a:gdLst/>
              <a:ahLst/>
              <a:rect l="l" t="t" r="r" b="b"/>
              <a:pathLst>
                <a:path fill="none" w="1652" h="668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6" name="Google Shape;1959;p40"/>
          <p:cNvGrpSpPr/>
          <p:nvPr/>
        </p:nvGrpSpPr>
        <p:grpSpPr>
          <a:xfrm>
            <a:off x="601560" y="1941480"/>
            <a:ext cx="2012040" cy="2529000"/>
            <a:chOff x="601560" y="1941480"/>
            <a:chExt cx="2012040" cy="2529000"/>
          </a:xfrm>
        </p:grpSpPr>
        <p:sp>
          <p:nvSpPr>
            <p:cNvPr id="907" name="Google Shape;1960;p40"/>
            <p:cNvSpPr/>
            <p:nvPr/>
          </p:nvSpPr>
          <p:spPr>
            <a:xfrm flipV="1" rot="12083400">
              <a:off x="1037520" y="2022120"/>
              <a:ext cx="658440" cy="1128960"/>
            </a:xfrm>
            <a:custGeom>
              <a:avLst/>
              <a:gdLst/>
              <a:ahLst/>
              <a:rect l="l" t="t" r="r" b="b"/>
              <a:pathLst>
                <a:path fill="none" w="10556" h="18097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1961;p40"/>
            <p:cNvSpPr/>
            <p:nvPr/>
          </p:nvSpPr>
          <p:spPr>
            <a:xfrm flipV="1" rot="12083400">
              <a:off x="676080" y="340956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1962;p40"/>
            <p:cNvSpPr/>
            <p:nvPr/>
          </p:nvSpPr>
          <p:spPr>
            <a:xfrm flipV="1" rot="12083400">
              <a:off x="716040" y="330804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1963;p40"/>
            <p:cNvSpPr/>
            <p:nvPr/>
          </p:nvSpPr>
          <p:spPr>
            <a:xfrm flipV="1" rot="12083400">
              <a:off x="716040" y="330804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1964;p40"/>
            <p:cNvSpPr/>
            <p:nvPr/>
          </p:nvSpPr>
          <p:spPr>
            <a:xfrm flipV="1" rot="12083400">
              <a:off x="2287440" y="36846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1965;p40"/>
            <p:cNvSpPr/>
            <p:nvPr/>
          </p:nvSpPr>
          <p:spPr>
            <a:xfrm flipV="1" rot="12083400">
              <a:off x="2303640" y="3642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1966;p40"/>
            <p:cNvSpPr/>
            <p:nvPr/>
          </p:nvSpPr>
          <p:spPr>
            <a:xfrm flipV="1" rot="12083400">
              <a:off x="2072520" y="3599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1967;p40"/>
            <p:cNvSpPr/>
            <p:nvPr/>
          </p:nvSpPr>
          <p:spPr>
            <a:xfrm flipV="1" rot="12083400">
              <a:off x="2088720" y="3557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1968;p40"/>
            <p:cNvSpPr/>
            <p:nvPr/>
          </p:nvSpPr>
          <p:spPr>
            <a:xfrm flipV="1" rot="12083400">
              <a:off x="1857240" y="3515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1969;p40"/>
            <p:cNvSpPr/>
            <p:nvPr/>
          </p:nvSpPr>
          <p:spPr>
            <a:xfrm flipV="1" rot="12083400">
              <a:off x="1873800" y="3473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1970;p40"/>
            <p:cNvSpPr/>
            <p:nvPr/>
          </p:nvSpPr>
          <p:spPr>
            <a:xfrm flipV="1" rot="12083400">
              <a:off x="1642320" y="3431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1971;p40"/>
            <p:cNvSpPr/>
            <p:nvPr/>
          </p:nvSpPr>
          <p:spPr>
            <a:xfrm flipV="1" rot="12083400">
              <a:off x="1658520" y="3389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1972;p40"/>
            <p:cNvSpPr/>
            <p:nvPr/>
          </p:nvSpPr>
          <p:spPr>
            <a:xfrm flipV="1" rot="12083400">
              <a:off x="1427040" y="3346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1973;p40"/>
            <p:cNvSpPr/>
            <p:nvPr/>
          </p:nvSpPr>
          <p:spPr>
            <a:xfrm flipV="1" rot="12083400">
              <a:off x="1443600" y="3305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1974;p40"/>
            <p:cNvSpPr/>
            <p:nvPr/>
          </p:nvSpPr>
          <p:spPr>
            <a:xfrm flipV="1" rot="12083400">
              <a:off x="1212120" y="32626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1975;p40"/>
            <p:cNvSpPr/>
            <p:nvPr/>
          </p:nvSpPr>
          <p:spPr>
            <a:xfrm flipV="1" rot="12083400">
              <a:off x="1228320" y="3220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1976;p40"/>
            <p:cNvSpPr/>
            <p:nvPr/>
          </p:nvSpPr>
          <p:spPr>
            <a:xfrm flipV="1" rot="12083400">
              <a:off x="996480" y="31788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1977;p40"/>
            <p:cNvSpPr/>
            <p:nvPr/>
          </p:nvSpPr>
          <p:spPr>
            <a:xfrm flipV="1" rot="12083400">
              <a:off x="1012680" y="31370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1978;p40"/>
            <p:cNvSpPr/>
            <p:nvPr/>
          </p:nvSpPr>
          <p:spPr>
            <a:xfrm flipV="1" rot="12083400">
              <a:off x="2208600" y="3885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1979;p40"/>
            <p:cNvSpPr/>
            <p:nvPr/>
          </p:nvSpPr>
          <p:spPr>
            <a:xfrm flipV="1" rot="12083400">
              <a:off x="2224800" y="38440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1980;p40"/>
            <p:cNvSpPr/>
            <p:nvPr/>
          </p:nvSpPr>
          <p:spPr>
            <a:xfrm flipV="1" rot="12083400">
              <a:off x="1993680" y="3800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1981;p40"/>
            <p:cNvSpPr/>
            <p:nvPr/>
          </p:nvSpPr>
          <p:spPr>
            <a:xfrm flipV="1" rot="12083400">
              <a:off x="2009880" y="37591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Google Shape;1982;p40"/>
            <p:cNvSpPr/>
            <p:nvPr/>
          </p:nvSpPr>
          <p:spPr>
            <a:xfrm flipV="1" rot="12083400">
              <a:off x="1778400" y="3716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Google Shape;1983;p40"/>
            <p:cNvSpPr/>
            <p:nvPr/>
          </p:nvSpPr>
          <p:spPr>
            <a:xfrm flipV="1" rot="12083400">
              <a:off x="1794960" y="3674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1984;p40"/>
            <p:cNvSpPr/>
            <p:nvPr/>
          </p:nvSpPr>
          <p:spPr>
            <a:xfrm flipV="1" rot="12083400">
              <a:off x="1563480" y="3632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1985;p40"/>
            <p:cNvSpPr/>
            <p:nvPr/>
          </p:nvSpPr>
          <p:spPr>
            <a:xfrm flipV="1" rot="12083400">
              <a:off x="1579680" y="3590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Google Shape;1986;p40"/>
            <p:cNvSpPr/>
            <p:nvPr/>
          </p:nvSpPr>
          <p:spPr>
            <a:xfrm flipV="1" rot="12083400">
              <a:off x="1348200" y="3548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Google Shape;1987;p40"/>
            <p:cNvSpPr/>
            <p:nvPr/>
          </p:nvSpPr>
          <p:spPr>
            <a:xfrm flipV="1" rot="12083400">
              <a:off x="1364760" y="3506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1988;p40"/>
            <p:cNvSpPr/>
            <p:nvPr/>
          </p:nvSpPr>
          <p:spPr>
            <a:xfrm flipV="1" rot="12083400">
              <a:off x="1133280" y="3463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1989;p40"/>
            <p:cNvSpPr/>
            <p:nvPr/>
          </p:nvSpPr>
          <p:spPr>
            <a:xfrm flipV="1" rot="12083400">
              <a:off x="1149840" y="3422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1990;p40"/>
            <p:cNvSpPr/>
            <p:nvPr/>
          </p:nvSpPr>
          <p:spPr>
            <a:xfrm flipV="1" rot="12083400">
              <a:off x="917640" y="33800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1991;p40"/>
            <p:cNvSpPr/>
            <p:nvPr/>
          </p:nvSpPr>
          <p:spPr>
            <a:xfrm flipV="1" rot="12083400">
              <a:off x="933840" y="33382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1992;p40"/>
            <p:cNvSpPr/>
            <p:nvPr/>
          </p:nvSpPr>
          <p:spPr>
            <a:xfrm flipV="1" rot="12083400">
              <a:off x="2129760" y="40863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Google Shape;1993;p40"/>
            <p:cNvSpPr/>
            <p:nvPr/>
          </p:nvSpPr>
          <p:spPr>
            <a:xfrm flipV="1" rot="12083400">
              <a:off x="2146320" y="40446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1994;p40"/>
            <p:cNvSpPr/>
            <p:nvPr/>
          </p:nvSpPr>
          <p:spPr>
            <a:xfrm flipV="1" rot="12083400">
              <a:off x="1054800" y="36644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995;p40"/>
            <p:cNvSpPr/>
            <p:nvPr/>
          </p:nvSpPr>
          <p:spPr>
            <a:xfrm flipV="1" rot="12083400">
              <a:off x="1071000" y="36226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996;p40"/>
            <p:cNvSpPr/>
            <p:nvPr/>
          </p:nvSpPr>
          <p:spPr>
            <a:xfrm flipV="1" rot="12083400">
              <a:off x="839160" y="35805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1997;p40"/>
            <p:cNvSpPr/>
            <p:nvPr/>
          </p:nvSpPr>
          <p:spPr>
            <a:xfrm flipV="1" rot="12083400">
              <a:off x="855360" y="35388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1998;p40"/>
            <p:cNvSpPr/>
            <p:nvPr/>
          </p:nvSpPr>
          <p:spPr>
            <a:xfrm flipV="1" rot="12083400">
              <a:off x="1248120" y="386316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6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1999;p40"/>
            <p:cNvSpPr/>
            <p:nvPr/>
          </p:nvSpPr>
          <p:spPr>
            <a:xfrm flipV="1" rot="12083400">
              <a:off x="1263960" y="382212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59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7" name="Google Shape;2000;p40"/>
          <p:cNvGrpSpPr/>
          <p:nvPr/>
        </p:nvGrpSpPr>
        <p:grpSpPr>
          <a:xfrm>
            <a:off x="7248960" y="1189440"/>
            <a:ext cx="1293120" cy="2004120"/>
            <a:chOff x="7248960" y="1189440"/>
            <a:chExt cx="1293120" cy="2004120"/>
          </a:xfrm>
        </p:grpSpPr>
        <p:sp>
          <p:nvSpPr>
            <p:cNvPr id="948" name="Google Shape;2001;p40"/>
            <p:cNvSpPr/>
            <p:nvPr/>
          </p:nvSpPr>
          <p:spPr>
            <a:xfrm flipV="1" rot="10210200">
              <a:off x="7730640" y="1227240"/>
              <a:ext cx="500760" cy="609120"/>
            </a:xfrm>
            <a:custGeom>
              <a:avLst/>
              <a:gdLst/>
              <a:ahLst/>
              <a:rect l="l" t="t" r="r" b="b"/>
              <a:pathLst>
                <a:path fill="none" w="5035" h="6119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2002;p40"/>
            <p:cNvSpPr/>
            <p:nvPr/>
          </p:nvSpPr>
          <p:spPr>
            <a:xfrm flipV="1" rot="10210200">
              <a:off x="7335000" y="200808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2003;p40"/>
            <p:cNvSpPr/>
            <p:nvPr/>
          </p:nvSpPr>
          <p:spPr>
            <a:xfrm flipV="1" rot="10210200">
              <a:off x="7368840" y="182016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2004;p40"/>
            <p:cNvSpPr/>
            <p:nvPr/>
          </p:nvSpPr>
          <p:spPr>
            <a:xfrm flipV="1" rot="10210200">
              <a:off x="7785000" y="1910160"/>
              <a:ext cx="338400" cy="452520"/>
            </a:xfrm>
            <a:custGeom>
              <a:avLst/>
              <a:gdLst/>
              <a:ahLst/>
              <a:rect l="l" t="t" r="r" b="b"/>
              <a:pathLst>
                <a:path w="3404" h="4549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2005;p40"/>
            <p:cNvSpPr/>
            <p:nvPr/>
          </p:nvSpPr>
          <p:spPr>
            <a:xfrm flipV="1" rot="10210200">
              <a:off x="7768800" y="2378520"/>
              <a:ext cx="189720" cy="520560"/>
            </a:xfrm>
            <a:custGeom>
              <a:avLst/>
              <a:gdLst/>
              <a:ahLst/>
              <a:rect l="l" t="t" r="r" b="b"/>
              <a:pathLst>
                <a:path fill="none" w="1911" h="5233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2006;p40"/>
            <p:cNvSpPr/>
            <p:nvPr/>
          </p:nvSpPr>
          <p:spPr>
            <a:xfrm flipV="1" rot="10210200">
              <a:off x="7372440" y="1866600"/>
              <a:ext cx="885240" cy="1070640"/>
            </a:xfrm>
            <a:custGeom>
              <a:avLst/>
              <a:gdLst/>
              <a:ahLst/>
              <a:rect l="l" t="t" r="r" b="b"/>
              <a:pathLst>
                <a:path w="8895" h="10757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2007;p40"/>
            <p:cNvSpPr/>
            <p:nvPr/>
          </p:nvSpPr>
          <p:spPr>
            <a:xfrm flipV="1" rot="10210200">
              <a:off x="7376400" y="1866600"/>
              <a:ext cx="885240" cy="1115640"/>
            </a:xfrm>
            <a:custGeom>
              <a:avLst/>
              <a:gdLst/>
              <a:ahLst/>
              <a:rect l="l" t="t" r="r" b="b"/>
              <a:pathLst>
                <a:path fill="none" w="8895" h="11212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1916;p39"/>
          <p:cNvGrpSpPr/>
          <p:nvPr/>
        </p:nvGrpSpPr>
        <p:grpSpPr>
          <a:xfrm>
            <a:off x="1918800" y="358560"/>
            <a:ext cx="5306400" cy="1198080"/>
            <a:chOff x="1918800" y="358560"/>
            <a:chExt cx="5306400" cy="1198080"/>
          </a:xfrm>
        </p:grpSpPr>
        <p:sp>
          <p:nvSpPr>
            <p:cNvPr id="956" name="Google Shape;1917;p39"/>
            <p:cNvSpPr/>
            <p:nvPr/>
          </p:nvSpPr>
          <p:spPr>
            <a:xfrm>
              <a:off x="1918800" y="507240"/>
              <a:ext cx="5306400" cy="1049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1918;p39"/>
            <p:cNvSpPr/>
            <p:nvPr/>
          </p:nvSpPr>
          <p:spPr>
            <a:xfrm>
              <a:off x="1918800" y="358560"/>
              <a:ext cx="5306400" cy="1049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8" name="Google Shape;1919;p39"/>
          <p:cNvSpPr/>
          <p:nvPr/>
        </p:nvSpPr>
        <p:spPr>
          <a:xfrm>
            <a:off x="5020560" y="1639440"/>
            <a:ext cx="2359800" cy="137232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Google Shape;1920;p39"/>
          <p:cNvSpPr/>
          <p:nvPr/>
        </p:nvSpPr>
        <p:spPr>
          <a:xfrm>
            <a:off x="5025240" y="3106080"/>
            <a:ext cx="2359800" cy="137232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Google Shape;1921;p39"/>
          <p:cNvSpPr/>
          <p:nvPr/>
        </p:nvSpPr>
        <p:spPr>
          <a:xfrm>
            <a:off x="2090160" y="1639440"/>
            <a:ext cx="2359800" cy="137232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Google Shape;1924;p39"/>
          <p:cNvSpPr/>
          <p:nvPr/>
        </p:nvSpPr>
        <p:spPr>
          <a:xfrm>
            <a:off x="2121840" y="3106080"/>
            <a:ext cx="2359800" cy="137232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3012120" y="445320"/>
            <a:ext cx="3119400" cy="90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ESTRUCTURAS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subTitle"/>
          </p:nvPr>
        </p:nvSpPr>
        <p:spPr>
          <a:xfrm>
            <a:off x="2225160" y="1658880"/>
            <a:ext cx="2256480" cy="133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typedef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struct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Usuario            </a:t>
            </a:r>
            <a:r>
              <a:rPr b="1" lang="es-CO" sz="1050" spc="-1" strike="noStrike">
                <a:solidFill>
                  <a:srgbClr val="009900"/>
                </a:solidFill>
                <a:latin typeface="Courier New"/>
                <a:ea typeface="Times New Roman"/>
              </a:rPr>
              <a:t>{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int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ID</a:t>
            </a:r>
            <a:r>
              <a:rPr b="1" lang="es-CO" sz="105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char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pipe[20];                  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int 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en_linea;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      </a:t>
            </a:r>
            <a:r>
              <a:rPr b="1" lang="es-CO" sz="1050" spc="-1" strike="noStrike">
                <a:solidFill>
                  <a:srgbClr val="009900"/>
                </a:solidFill>
                <a:latin typeface="Courier New"/>
                <a:ea typeface="Times New Roman"/>
              </a:rPr>
              <a:t>}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user</a:t>
            </a:r>
            <a:r>
              <a:rPr b="1" lang="es-CO" sz="105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4" name="Google Shape;1933;p39"/>
          <p:cNvSpPr/>
          <p:nvPr/>
        </p:nvSpPr>
        <p:spPr>
          <a:xfrm>
            <a:off x="5128560" y="1716120"/>
            <a:ext cx="2256480" cy="13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typedef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struct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Tweet           </a:t>
            </a:r>
            <a:r>
              <a:rPr b="1" lang="es-CO" sz="1050" spc="-1" strike="noStrike">
                <a:solidFill>
                  <a:srgbClr val="009900"/>
                </a:solidFill>
                <a:latin typeface="Courier New"/>
                <a:ea typeface="Times New Roman"/>
              </a:rPr>
              <a:t>{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int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ID_e</a:t>
            </a:r>
            <a:r>
              <a:rPr b="1" lang="es-CO" sz="105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char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mensaje[200];                  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char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pipe[20];            </a:t>
            </a:r>
            <a:r>
              <a:rPr b="1" lang="es-CO" sz="1050" spc="-1" strike="noStrike">
                <a:solidFill>
                  <a:srgbClr val="009900"/>
                </a:solidFill>
                <a:latin typeface="Courier New"/>
                <a:ea typeface="Times New Roman"/>
              </a:rPr>
              <a:t>}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tweet</a:t>
            </a:r>
            <a:r>
              <a:rPr b="1" lang="es-CO" sz="105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5" name="Google Shape;1933;p39"/>
          <p:cNvSpPr/>
          <p:nvPr/>
        </p:nvSpPr>
        <p:spPr>
          <a:xfrm>
            <a:off x="5128560" y="3049200"/>
            <a:ext cx="2256480" cy="13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typedef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struct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Tweet_p            </a:t>
            </a:r>
            <a:r>
              <a:rPr b="1" lang="es-CO" sz="1050" spc="-1" strike="noStrike">
                <a:solidFill>
                  <a:srgbClr val="009900"/>
                </a:solidFill>
                <a:latin typeface="Courier New"/>
                <a:ea typeface="Times New Roman"/>
              </a:rPr>
              <a:t>{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int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ID_e</a:t>
            </a:r>
            <a:r>
              <a:rPr b="1" lang="es-CO" sz="105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int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ID_r</a:t>
            </a:r>
            <a:r>
              <a:rPr b="1" lang="es-CO" sz="105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char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mensaje[200];                  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char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pipe[20];            </a:t>
            </a:r>
            <a:r>
              <a:rPr b="1" lang="es-CO" sz="1050" spc="-1" strike="noStrike">
                <a:solidFill>
                  <a:srgbClr val="009900"/>
                </a:solidFill>
                <a:latin typeface="Courier New"/>
                <a:ea typeface="Times New Roman"/>
              </a:rPr>
              <a:t>}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tweet_p</a:t>
            </a:r>
            <a:r>
              <a:rPr b="1" lang="es-CO" sz="105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6" name="Google Shape;1933;p39"/>
          <p:cNvSpPr/>
          <p:nvPr/>
        </p:nvSpPr>
        <p:spPr>
          <a:xfrm>
            <a:off x="2225160" y="3125880"/>
            <a:ext cx="2256480" cy="13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ts val="144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typedef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struct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Peticion   </a:t>
            </a:r>
            <a:r>
              <a:rPr b="1" lang="es-CO" sz="1050" spc="-1" strike="noStrike">
                <a:solidFill>
                  <a:srgbClr val="009900"/>
                </a:solidFill>
                <a:latin typeface="Courier New"/>
                <a:ea typeface="Times New Roman"/>
              </a:rPr>
              <a:t>{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int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ID</a:t>
            </a:r>
            <a:r>
              <a:rPr b="1" lang="es-CO" sz="105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                          </a:t>
            </a:r>
            <a:r>
              <a:rPr b="1" lang="en-US" sz="1050" spc="-1" strike="noStrike">
                <a:solidFill>
                  <a:srgbClr val="152a20"/>
                </a:solidFill>
                <a:latin typeface="Calibri"/>
                <a:ea typeface="Calibri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char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operacion[</a:t>
            </a:r>
            <a:r>
              <a:rPr b="1" lang="es-CO" sz="1050" spc="-1" strike="noStrike" u="sng">
                <a:solidFill>
                  <a:srgbClr val="212529"/>
                </a:solidFill>
                <a:uFillTx/>
                <a:latin typeface="Courier New"/>
                <a:ea typeface="Times New Roman"/>
              </a:rPr>
              <a:t>20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];                  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	</a:t>
            </a:r>
            <a:r>
              <a:rPr b="1" lang="es-CO" sz="1050" spc="-1" strike="noStrike">
                <a:solidFill>
                  <a:srgbClr val="993333"/>
                </a:solidFill>
                <a:latin typeface="Courier New"/>
                <a:ea typeface="Times New Roman"/>
              </a:rPr>
              <a:t>char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pipe[20];            </a:t>
            </a:r>
            <a:r>
              <a:rPr b="1" lang="es-CO" sz="1050" spc="-1" strike="noStrike">
                <a:solidFill>
                  <a:srgbClr val="009900"/>
                </a:solidFill>
                <a:latin typeface="Courier New"/>
                <a:ea typeface="Times New Roman"/>
              </a:rPr>
              <a:t>}</a:t>
            </a:r>
            <a:r>
              <a:rPr b="1" lang="es-CO" sz="1050" spc="-1" strike="noStrike">
                <a:solidFill>
                  <a:srgbClr val="212529"/>
                </a:solidFill>
                <a:latin typeface="Courier New"/>
                <a:ea typeface="Times New Roman"/>
              </a:rPr>
              <a:t> peticion</a:t>
            </a:r>
            <a:r>
              <a:rPr b="1" lang="es-CO" sz="1050" spc="-1" strike="noStrike">
                <a:solidFill>
                  <a:srgbClr val="152a20"/>
                </a:solidFill>
                <a:latin typeface="Courier New"/>
                <a:ea typeface="Times New Roman"/>
              </a:rPr>
              <a:t>;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1942;p40"/>
          <p:cNvSpPr/>
          <p:nvPr/>
        </p:nvSpPr>
        <p:spPr>
          <a:xfrm>
            <a:off x="2889360" y="3916800"/>
            <a:ext cx="3368160" cy="846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Google Shape;1943;p40"/>
          <p:cNvSpPr/>
          <p:nvPr/>
        </p:nvSpPr>
        <p:spPr>
          <a:xfrm>
            <a:off x="3589920" y="776880"/>
            <a:ext cx="1967040" cy="9622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9" name="Google Shape;1944;p40"/>
          <p:cNvGrpSpPr/>
          <p:nvPr/>
        </p:nvGrpSpPr>
        <p:grpSpPr>
          <a:xfrm>
            <a:off x="2023200" y="1941480"/>
            <a:ext cx="5097600" cy="1761840"/>
            <a:chOff x="2023200" y="1941480"/>
            <a:chExt cx="5097600" cy="1761840"/>
          </a:xfrm>
        </p:grpSpPr>
        <p:sp>
          <p:nvSpPr>
            <p:cNvPr id="970" name="Google Shape;1945;p40"/>
            <p:cNvSpPr/>
            <p:nvPr/>
          </p:nvSpPr>
          <p:spPr>
            <a:xfrm>
              <a:off x="2023200" y="2082960"/>
              <a:ext cx="5097600" cy="162036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Google Shape;1946;p40"/>
            <p:cNvSpPr/>
            <p:nvPr/>
          </p:nvSpPr>
          <p:spPr>
            <a:xfrm>
              <a:off x="2023200" y="1941480"/>
              <a:ext cx="5097600" cy="162036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3765960" y="891720"/>
            <a:ext cx="1611720" cy="732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51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02</a:t>
            </a:r>
            <a:endParaRPr b="0" lang="en-US" sz="5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 type="subTitle"/>
          </p:nvPr>
        </p:nvSpPr>
        <p:spPr>
          <a:xfrm>
            <a:off x="3058200" y="4018680"/>
            <a:ext cx="3027240" cy="6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152a20"/>
                </a:solidFill>
                <a:latin typeface="Poppins"/>
                <a:ea typeface="Poppins"/>
              </a:rPr>
              <a:t>Elementos que conforman la aplicación final, tanto procesos como hilos y los elementos de comunicación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74" name="Google Shape;1951;p40"/>
          <p:cNvSpPr txBox="1"/>
          <p:nvPr/>
        </p:nvSpPr>
        <p:spPr>
          <a:xfrm>
            <a:off x="2534760" y="2617560"/>
            <a:ext cx="4082760" cy="4708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CO" sz="1400" spc="-1" strike="noStrike">
                <a:ln w="0">
                  <a:noFill/>
                </a:ln>
                <a:solidFill>
                  <a:srgbClr val="fff8f7"/>
                </a:solidFill>
                <a:latin typeface="Bowlby One SC"/>
                <a:ea typeface="Arial"/>
              </a:rPr>
              <a:t>ELEMENTOS</a:t>
            </a:r>
            <a:endParaRPr b="0" lang="en-US" sz="1400" spc="-1" strike="noStrike">
              <a:ln w="0">
                <a:noFill/>
              </a:ln>
              <a:solidFill>
                <a:srgbClr val="fff8f7"/>
              </a:solidFill>
              <a:latin typeface="Arial"/>
            </a:endParaRPr>
          </a:p>
        </p:txBody>
      </p:sp>
      <p:sp>
        <p:nvSpPr>
          <p:cNvPr id="975" name="Google Shape;1952;p40"/>
          <p:cNvSpPr/>
          <p:nvPr/>
        </p:nvSpPr>
        <p:spPr>
          <a:xfrm flipH="1">
            <a:off x="1826640" y="34668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Google Shape;1953;p40"/>
          <p:cNvSpPr/>
          <p:nvPr/>
        </p:nvSpPr>
        <p:spPr>
          <a:xfrm flipH="1">
            <a:off x="8072640" y="394920"/>
            <a:ext cx="410040" cy="381960"/>
          </a:xfrm>
          <a:custGeom>
            <a:avLst/>
            <a:gdLst/>
            <a:ahLst/>
            <a:rect l="l" t="t" r="r" b="b"/>
            <a:pathLst>
              <a:path w="4786" h="445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7" name="Google Shape;1954;p40"/>
          <p:cNvGrpSpPr/>
          <p:nvPr/>
        </p:nvGrpSpPr>
        <p:grpSpPr>
          <a:xfrm>
            <a:off x="514800" y="1084680"/>
            <a:ext cx="580320" cy="528480"/>
            <a:chOff x="514800" y="1084680"/>
            <a:chExt cx="580320" cy="528480"/>
          </a:xfrm>
        </p:grpSpPr>
        <p:sp>
          <p:nvSpPr>
            <p:cNvPr id="978" name="Google Shape;1955;p40"/>
            <p:cNvSpPr/>
            <p:nvPr/>
          </p:nvSpPr>
          <p:spPr>
            <a:xfrm flipH="1">
              <a:off x="514800" y="1084680"/>
              <a:ext cx="580320" cy="528480"/>
            </a:xfrm>
            <a:custGeom>
              <a:avLst/>
              <a:gdLst/>
              <a:ahLst/>
              <a:rect l="l" t="t" r="r" b="b"/>
              <a:pathLst>
                <a:path w="7850" h="7152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1956;p40"/>
            <p:cNvSpPr/>
            <p:nvPr/>
          </p:nvSpPr>
          <p:spPr>
            <a:xfrm flipH="1">
              <a:off x="93852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Google Shape;1957;p40"/>
            <p:cNvSpPr/>
            <p:nvPr/>
          </p:nvSpPr>
          <p:spPr>
            <a:xfrm flipH="1">
              <a:off x="68544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1958;p40"/>
            <p:cNvSpPr/>
            <p:nvPr/>
          </p:nvSpPr>
          <p:spPr>
            <a:xfrm flipH="1">
              <a:off x="744480" y="1377360"/>
              <a:ext cx="121680" cy="48960"/>
            </a:xfrm>
            <a:custGeom>
              <a:avLst/>
              <a:gdLst/>
              <a:ahLst/>
              <a:rect l="l" t="t" r="r" b="b"/>
              <a:pathLst>
                <a:path fill="none" w="1652" h="668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2" name="Google Shape;1959;p40"/>
          <p:cNvGrpSpPr/>
          <p:nvPr/>
        </p:nvGrpSpPr>
        <p:grpSpPr>
          <a:xfrm>
            <a:off x="601560" y="1941480"/>
            <a:ext cx="2012040" cy="2529000"/>
            <a:chOff x="601560" y="1941480"/>
            <a:chExt cx="2012040" cy="2529000"/>
          </a:xfrm>
        </p:grpSpPr>
        <p:sp>
          <p:nvSpPr>
            <p:cNvPr id="983" name="Google Shape;1960;p40"/>
            <p:cNvSpPr/>
            <p:nvPr/>
          </p:nvSpPr>
          <p:spPr>
            <a:xfrm flipV="1" rot="12083400">
              <a:off x="1037520" y="2022120"/>
              <a:ext cx="658440" cy="1128960"/>
            </a:xfrm>
            <a:custGeom>
              <a:avLst/>
              <a:gdLst/>
              <a:ahLst/>
              <a:rect l="l" t="t" r="r" b="b"/>
              <a:pathLst>
                <a:path fill="none" w="10556" h="18097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1961;p40"/>
            <p:cNvSpPr/>
            <p:nvPr/>
          </p:nvSpPr>
          <p:spPr>
            <a:xfrm flipV="1" rot="12083400">
              <a:off x="676080" y="340956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1962;p40"/>
            <p:cNvSpPr/>
            <p:nvPr/>
          </p:nvSpPr>
          <p:spPr>
            <a:xfrm flipV="1" rot="12083400">
              <a:off x="716040" y="330804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1963;p40"/>
            <p:cNvSpPr/>
            <p:nvPr/>
          </p:nvSpPr>
          <p:spPr>
            <a:xfrm flipV="1" rot="12083400">
              <a:off x="716040" y="330804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1964;p40"/>
            <p:cNvSpPr/>
            <p:nvPr/>
          </p:nvSpPr>
          <p:spPr>
            <a:xfrm flipV="1" rot="12083400">
              <a:off x="2287440" y="36846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1965;p40"/>
            <p:cNvSpPr/>
            <p:nvPr/>
          </p:nvSpPr>
          <p:spPr>
            <a:xfrm flipV="1" rot="12083400">
              <a:off x="2303640" y="3642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1966;p40"/>
            <p:cNvSpPr/>
            <p:nvPr/>
          </p:nvSpPr>
          <p:spPr>
            <a:xfrm flipV="1" rot="12083400">
              <a:off x="2072520" y="3599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1967;p40"/>
            <p:cNvSpPr/>
            <p:nvPr/>
          </p:nvSpPr>
          <p:spPr>
            <a:xfrm flipV="1" rot="12083400">
              <a:off x="2088720" y="3557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1968;p40"/>
            <p:cNvSpPr/>
            <p:nvPr/>
          </p:nvSpPr>
          <p:spPr>
            <a:xfrm flipV="1" rot="12083400">
              <a:off x="1857240" y="3515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1969;p40"/>
            <p:cNvSpPr/>
            <p:nvPr/>
          </p:nvSpPr>
          <p:spPr>
            <a:xfrm flipV="1" rot="12083400">
              <a:off x="1873800" y="3473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1970;p40"/>
            <p:cNvSpPr/>
            <p:nvPr/>
          </p:nvSpPr>
          <p:spPr>
            <a:xfrm flipV="1" rot="12083400">
              <a:off x="1642320" y="3431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1971;p40"/>
            <p:cNvSpPr/>
            <p:nvPr/>
          </p:nvSpPr>
          <p:spPr>
            <a:xfrm flipV="1" rot="12083400">
              <a:off x="1658520" y="3389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1972;p40"/>
            <p:cNvSpPr/>
            <p:nvPr/>
          </p:nvSpPr>
          <p:spPr>
            <a:xfrm flipV="1" rot="12083400">
              <a:off x="1427040" y="3346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1973;p40"/>
            <p:cNvSpPr/>
            <p:nvPr/>
          </p:nvSpPr>
          <p:spPr>
            <a:xfrm flipV="1" rot="12083400">
              <a:off x="1443600" y="3305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1974;p40"/>
            <p:cNvSpPr/>
            <p:nvPr/>
          </p:nvSpPr>
          <p:spPr>
            <a:xfrm flipV="1" rot="12083400">
              <a:off x="1212120" y="32626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1975;p40"/>
            <p:cNvSpPr/>
            <p:nvPr/>
          </p:nvSpPr>
          <p:spPr>
            <a:xfrm flipV="1" rot="12083400">
              <a:off x="1228320" y="3220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1976;p40"/>
            <p:cNvSpPr/>
            <p:nvPr/>
          </p:nvSpPr>
          <p:spPr>
            <a:xfrm flipV="1" rot="12083400">
              <a:off x="996480" y="31788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1977;p40"/>
            <p:cNvSpPr/>
            <p:nvPr/>
          </p:nvSpPr>
          <p:spPr>
            <a:xfrm flipV="1" rot="12083400">
              <a:off x="1012680" y="31370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1978;p40"/>
            <p:cNvSpPr/>
            <p:nvPr/>
          </p:nvSpPr>
          <p:spPr>
            <a:xfrm flipV="1" rot="12083400">
              <a:off x="2208600" y="3885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1979;p40"/>
            <p:cNvSpPr/>
            <p:nvPr/>
          </p:nvSpPr>
          <p:spPr>
            <a:xfrm flipV="1" rot="12083400">
              <a:off x="2224800" y="38440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1980;p40"/>
            <p:cNvSpPr/>
            <p:nvPr/>
          </p:nvSpPr>
          <p:spPr>
            <a:xfrm flipV="1" rot="12083400">
              <a:off x="1993680" y="3800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1981;p40"/>
            <p:cNvSpPr/>
            <p:nvPr/>
          </p:nvSpPr>
          <p:spPr>
            <a:xfrm flipV="1" rot="12083400">
              <a:off x="2009880" y="37591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1982;p40"/>
            <p:cNvSpPr/>
            <p:nvPr/>
          </p:nvSpPr>
          <p:spPr>
            <a:xfrm flipV="1" rot="12083400">
              <a:off x="1778400" y="3716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1983;p40"/>
            <p:cNvSpPr/>
            <p:nvPr/>
          </p:nvSpPr>
          <p:spPr>
            <a:xfrm flipV="1" rot="12083400">
              <a:off x="1794960" y="3674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1984;p40"/>
            <p:cNvSpPr/>
            <p:nvPr/>
          </p:nvSpPr>
          <p:spPr>
            <a:xfrm flipV="1" rot="12083400">
              <a:off x="1563480" y="3632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1985;p40"/>
            <p:cNvSpPr/>
            <p:nvPr/>
          </p:nvSpPr>
          <p:spPr>
            <a:xfrm flipV="1" rot="12083400">
              <a:off x="1579680" y="3590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1986;p40"/>
            <p:cNvSpPr/>
            <p:nvPr/>
          </p:nvSpPr>
          <p:spPr>
            <a:xfrm flipV="1" rot="12083400">
              <a:off x="1348200" y="3548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1987;p40"/>
            <p:cNvSpPr/>
            <p:nvPr/>
          </p:nvSpPr>
          <p:spPr>
            <a:xfrm flipV="1" rot="12083400">
              <a:off x="1364760" y="3506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988;p40"/>
            <p:cNvSpPr/>
            <p:nvPr/>
          </p:nvSpPr>
          <p:spPr>
            <a:xfrm flipV="1" rot="12083400">
              <a:off x="1133280" y="3463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1989;p40"/>
            <p:cNvSpPr/>
            <p:nvPr/>
          </p:nvSpPr>
          <p:spPr>
            <a:xfrm flipV="1" rot="12083400">
              <a:off x="1149840" y="3422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1990;p40"/>
            <p:cNvSpPr/>
            <p:nvPr/>
          </p:nvSpPr>
          <p:spPr>
            <a:xfrm flipV="1" rot="12083400">
              <a:off x="917640" y="33800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1991;p40"/>
            <p:cNvSpPr/>
            <p:nvPr/>
          </p:nvSpPr>
          <p:spPr>
            <a:xfrm flipV="1" rot="12083400">
              <a:off x="933840" y="33382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1992;p40"/>
            <p:cNvSpPr/>
            <p:nvPr/>
          </p:nvSpPr>
          <p:spPr>
            <a:xfrm flipV="1" rot="12083400">
              <a:off x="2129760" y="40863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1993;p40"/>
            <p:cNvSpPr/>
            <p:nvPr/>
          </p:nvSpPr>
          <p:spPr>
            <a:xfrm flipV="1" rot="12083400">
              <a:off x="2146320" y="40446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Google Shape;1994;p40"/>
            <p:cNvSpPr/>
            <p:nvPr/>
          </p:nvSpPr>
          <p:spPr>
            <a:xfrm flipV="1" rot="12083400">
              <a:off x="1054800" y="36644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1995;p40"/>
            <p:cNvSpPr/>
            <p:nvPr/>
          </p:nvSpPr>
          <p:spPr>
            <a:xfrm flipV="1" rot="12083400">
              <a:off x="1071000" y="36226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1996;p40"/>
            <p:cNvSpPr/>
            <p:nvPr/>
          </p:nvSpPr>
          <p:spPr>
            <a:xfrm flipV="1" rot="12083400">
              <a:off x="839160" y="35805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1997;p40"/>
            <p:cNvSpPr/>
            <p:nvPr/>
          </p:nvSpPr>
          <p:spPr>
            <a:xfrm flipV="1" rot="12083400">
              <a:off x="855360" y="35388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1998;p40"/>
            <p:cNvSpPr/>
            <p:nvPr/>
          </p:nvSpPr>
          <p:spPr>
            <a:xfrm flipV="1" rot="12083400">
              <a:off x="1248120" y="386316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6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1999;p40"/>
            <p:cNvSpPr/>
            <p:nvPr/>
          </p:nvSpPr>
          <p:spPr>
            <a:xfrm flipV="1" rot="12083400">
              <a:off x="1263960" y="382212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59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3" name="Google Shape;2000;p40"/>
          <p:cNvGrpSpPr/>
          <p:nvPr/>
        </p:nvGrpSpPr>
        <p:grpSpPr>
          <a:xfrm>
            <a:off x="7248960" y="1189440"/>
            <a:ext cx="1293120" cy="2004120"/>
            <a:chOff x="7248960" y="1189440"/>
            <a:chExt cx="1293120" cy="2004120"/>
          </a:xfrm>
        </p:grpSpPr>
        <p:sp>
          <p:nvSpPr>
            <p:cNvPr id="1024" name="Google Shape;2001;p40"/>
            <p:cNvSpPr/>
            <p:nvPr/>
          </p:nvSpPr>
          <p:spPr>
            <a:xfrm flipV="1" rot="10210200">
              <a:off x="7730640" y="1227240"/>
              <a:ext cx="500760" cy="609120"/>
            </a:xfrm>
            <a:custGeom>
              <a:avLst/>
              <a:gdLst/>
              <a:ahLst/>
              <a:rect l="l" t="t" r="r" b="b"/>
              <a:pathLst>
                <a:path fill="none" w="5035" h="6119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2002;p40"/>
            <p:cNvSpPr/>
            <p:nvPr/>
          </p:nvSpPr>
          <p:spPr>
            <a:xfrm flipV="1" rot="10210200">
              <a:off x="7335000" y="200808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2003;p40"/>
            <p:cNvSpPr/>
            <p:nvPr/>
          </p:nvSpPr>
          <p:spPr>
            <a:xfrm flipV="1" rot="10210200">
              <a:off x="7368840" y="182016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2004;p40"/>
            <p:cNvSpPr/>
            <p:nvPr/>
          </p:nvSpPr>
          <p:spPr>
            <a:xfrm flipV="1" rot="10210200">
              <a:off x="7785000" y="1910160"/>
              <a:ext cx="338400" cy="452520"/>
            </a:xfrm>
            <a:custGeom>
              <a:avLst/>
              <a:gdLst/>
              <a:ahLst/>
              <a:rect l="l" t="t" r="r" b="b"/>
              <a:pathLst>
                <a:path w="3404" h="4549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2005;p40"/>
            <p:cNvSpPr/>
            <p:nvPr/>
          </p:nvSpPr>
          <p:spPr>
            <a:xfrm flipV="1" rot="10210200">
              <a:off x="7768800" y="2378520"/>
              <a:ext cx="189720" cy="520560"/>
            </a:xfrm>
            <a:custGeom>
              <a:avLst/>
              <a:gdLst/>
              <a:ahLst/>
              <a:rect l="l" t="t" r="r" b="b"/>
              <a:pathLst>
                <a:path fill="none" w="1911" h="5233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2006;p40"/>
            <p:cNvSpPr/>
            <p:nvPr/>
          </p:nvSpPr>
          <p:spPr>
            <a:xfrm flipV="1" rot="10210200">
              <a:off x="7372440" y="1866600"/>
              <a:ext cx="885240" cy="1070640"/>
            </a:xfrm>
            <a:custGeom>
              <a:avLst/>
              <a:gdLst/>
              <a:ahLst/>
              <a:rect l="l" t="t" r="r" b="b"/>
              <a:pathLst>
                <a:path w="8895" h="10757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2007;p40"/>
            <p:cNvSpPr/>
            <p:nvPr/>
          </p:nvSpPr>
          <p:spPr>
            <a:xfrm flipV="1" rot="10210200">
              <a:off x="7376400" y="1866600"/>
              <a:ext cx="885240" cy="1115640"/>
            </a:xfrm>
            <a:custGeom>
              <a:avLst/>
              <a:gdLst/>
              <a:ahLst/>
              <a:rect l="l" t="t" r="r" b="b"/>
              <a:pathLst>
                <a:path fill="none" w="8895" h="11212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Imagen 9" descr="Diagrama&#10;&#10;Descripción generada automáticamente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2401;p49"/>
          <p:cNvSpPr/>
          <p:nvPr/>
        </p:nvSpPr>
        <p:spPr>
          <a:xfrm>
            <a:off x="950400" y="1723320"/>
            <a:ext cx="7238520" cy="259704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3" name="Google Shape;2402;p49"/>
          <p:cNvGrpSpPr/>
          <p:nvPr/>
        </p:nvGrpSpPr>
        <p:grpSpPr>
          <a:xfrm>
            <a:off x="1918800" y="358560"/>
            <a:ext cx="5306400" cy="1198080"/>
            <a:chOff x="1918800" y="358560"/>
            <a:chExt cx="5306400" cy="1198080"/>
          </a:xfrm>
        </p:grpSpPr>
        <p:sp>
          <p:nvSpPr>
            <p:cNvPr id="1034" name="Google Shape;2403;p49"/>
            <p:cNvSpPr/>
            <p:nvPr/>
          </p:nvSpPr>
          <p:spPr>
            <a:xfrm>
              <a:off x="1918800" y="507240"/>
              <a:ext cx="5306400" cy="1049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2404;p49"/>
            <p:cNvSpPr/>
            <p:nvPr/>
          </p:nvSpPr>
          <p:spPr>
            <a:xfrm>
              <a:off x="1918800" y="358560"/>
              <a:ext cx="5306400" cy="1049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2561760" y="445320"/>
            <a:ext cx="4020120" cy="90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FUNCIONES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37" name="Tabla 2"/>
          <p:cNvGraphicFramePr/>
          <p:nvPr/>
        </p:nvGraphicFramePr>
        <p:xfrm>
          <a:off x="950400" y="1723320"/>
          <a:ext cx="7238520" cy="2597040"/>
        </p:xfrm>
        <a:graphic>
          <a:graphicData uri="http://schemas.openxmlformats.org/drawingml/2006/table">
            <a:tbl>
              <a:tblPr/>
              <a:tblGrid>
                <a:gridCol w="72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400" spc="-1" strike="noStrike">
                          <a:solidFill>
                            <a:srgbClr val="7d1000"/>
                          </a:solidFill>
                          <a:latin typeface="Courier New"/>
                          <a:ea typeface="Arial"/>
                        </a:rPr>
                        <a:t>void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registro (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int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ID, 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char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accion)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152a20"/>
                      </a:solidFill>
                    </a:lnL>
                    <a:lnR w="12240">
                      <a:solidFill>
                        <a:srgbClr val="152a20"/>
                      </a:solidFill>
                    </a:lnR>
                    <a:lnT w="12240">
                      <a:solidFill>
                        <a:srgbClr val="152a20"/>
                      </a:solidFill>
                    </a:lnT>
                    <a:lnB w="12240">
                      <a:solidFill>
                        <a:srgbClr val="152a2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400" spc="-1" strike="noStrike">
                          <a:solidFill>
                            <a:srgbClr val="7d1000"/>
                          </a:solidFill>
                          <a:latin typeface="Courier New"/>
                          <a:ea typeface="Arial"/>
                        </a:rPr>
                        <a:t>void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follow (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user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A, 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user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B)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152a20"/>
                      </a:solidFill>
                    </a:lnL>
                    <a:lnR w="12240">
                      <a:solidFill>
                        <a:srgbClr val="152a20"/>
                      </a:solidFill>
                    </a:lnR>
                    <a:lnT w="12240">
                      <a:solidFill>
                        <a:srgbClr val="152a20"/>
                      </a:solidFill>
                    </a:lnT>
                    <a:lnB w="12240">
                      <a:solidFill>
                        <a:srgbClr val="152a2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400" spc="-1" strike="noStrike">
                          <a:solidFill>
                            <a:srgbClr val="7d1000"/>
                          </a:solidFill>
                          <a:latin typeface="Courier New"/>
                          <a:ea typeface="Arial"/>
                        </a:rPr>
                        <a:t>void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unfollow (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user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A, 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user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B)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152a20"/>
                      </a:solidFill>
                    </a:lnL>
                    <a:lnR w="12240">
                      <a:solidFill>
                        <a:srgbClr val="152a20"/>
                      </a:solidFill>
                    </a:lnR>
                    <a:lnT w="12240">
                      <a:solidFill>
                        <a:srgbClr val="152a20"/>
                      </a:solidFill>
                    </a:lnT>
                    <a:lnB w="12240">
                      <a:solidFill>
                        <a:srgbClr val="152a2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400" spc="-1" strike="noStrike">
                          <a:solidFill>
                            <a:srgbClr val="7d1000"/>
                          </a:solidFill>
                          <a:latin typeface="Courier New"/>
                          <a:ea typeface="Arial"/>
                        </a:rPr>
                        <a:t>void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enviarTweet(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tweet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t)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152a20"/>
                      </a:solidFill>
                    </a:lnL>
                    <a:lnR w="12240">
                      <a:solidFill>
                        <a:srgbClr val="152a20"/>
                      </a:solidFill>
                    </a:lnR>
                    <a:lnT w="12240">
                      <a:solidFill>
                        <a:srgbClr val="152a20"/>
                      </a:solidFill>
                    </a:lnT>
                    <a:lnB w="12240">
                      <a:solidFill>
                        <a:srgbClr val="152a2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400" spc="-1" strike="noStrike">
                          <a:solidFill>
                            <a:srgbClr val="7d1000"/>
                          </a:solidFill>
                          <a:latin typeface="Courier New"/>
                          <a:ea typeface="Arial"/>
                        </a:rPr>
                        <a:t>void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desconexion(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int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ID)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152a20"/>
                      </a:solidFill>
                    </a:lnL>
                    <a:lnR w="12240">
                      <a:solidFill>
                        <a:srgbClr val="152a20"/>
                      </a:solidFill>
                    </a:lnR>
                    <a:lnT w="12240">
                      <a:solidFill>
                        <a:srgbClr val="152a20"/>
                      </a:solidFill>
                    </a:lnT>
                    <a:lnB w="12240">
                      <a:solidFill>
                        <a:srgbClr val="152a2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400" spc="-1" strike="noStrike">
                          <a:solidFill>
                            <a:srgbClr val="7d1000"/>
                          </a:solidFill>
                          <a:latin typeface="Courier New"/>
                          <a:ea typeface="Arial"/>
                        </a:rPr>
                        <a:t>void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crearPipeLectura(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char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pipe[])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152a20"/>
                      </a:solidFill>
                    </a:lnL>
                    <a:lnR w="12240">
                      <a:solidFill>
                        <a:srgbClr val="152a20"/>
                      </a:solidFill>
                    </a:lnR>
                    <a:lnT w="12240">
                      <a:solidFill>
                        <a:srgbClr val="152a20"/>
                      </a:solidFill>
                    </a:lnT>
                    <a:lnB w="12240">
                      <a:solidFill>
                        <a:srgbClr val="152a20"/>
                      </a:solidFill>
                    </a:lnB>
                    <a:noFill/>
                  </a:tcPr>
                </a:tc>
              </a:tr>
              <a:tr h="37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400" spc="-1" strike="noStrike">
                          <a:solidFill>
                            <a:srgbClr val="7d1000"/>
                          </a:solidFill>
                          <a:latin typeface="Courier New"/>
                          <a:ea typeface="Arial"/>
                        </a:rPr>
                        <a:t>void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crearPipeEscritura(</a:t>
                      </a:r>
                      <a:r>
                        <a:rPr b="1" lang="es-CO" sz="1400" spc="-1" strike="noStrike">
                          <a:solidFill>
                            <a:srgbClr val="0070c0"/>
                          </a:solidFill>
                          <a:latin typeface="Courier New"/>
                          <a:ea typeface="Arial"/>
                        </a:rPr>
                        <a:t>char</a:t>
                      </a:r>
                      <a:r>
                        <a:rPr b="1" lang="es-CO" sz="1400" spc="-1" strike="noStrike">
                          <a:solidFill>
                            <a:srgbClr val="000000"/>
                          </a:solidFill>
                          <a:latin typeface="Courier New"/>
                          <a:ea typeface="Arial"/>
                        </a:rPr>
                        <a:t> pipe[])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152a20"/>
                      </a:solidFill>
                    </a:lnL>
                    <a:lnR w="12240">
                      <a:solidFill>
                        <a:srgbClr val="152a20"/>
                      </a:solidFill>
                    </a:lnR>
                    <a:lnT w="12240">
                      <a:solidFill>
                        <a:srgbClr val="152a20"/>
                      </a:solidFill>
                    </a:lnT>
                    <a:lnB w="12240">
                      <a:solidFill>
                        <a:srgbClr val="152a2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942;p40"/>
          <p:cNvSpPr/>
          <p:nvPr/>
        </p:nvSpPr>
        <p:spPr>
          <a:xfrm>
            <a:off x="2889360" y="3916800"/>
            <a:ext cx="3368160" cy="846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Google Shape;1943;p40"/>
          <p:cNvSpPr/>
          <p:nvPr/>
        </p:nvSpPr>
        <p:spPr>
          <a:xfrm>
            <a:off x="3589920" y="776880"/>
            <a:ext cx="1967040" cy="9622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0" name="Google Shape;1944;p40"/>
          <p:cNvGrpSpPr/>
          <p:nvPr/>
        </p:nvGrpSpPr>
        <p:grpSpPr>
          <a:xfrm>
            <a:off x="2023200" y="1941480"/>
            <a:ext cx="5097600" cy="1761840"/>
            <a:chOff x="2023200" y="1941480"/>
            <a:chExt cx="5097600" cy="1761840"/>
          </a:xfrm>
        </p:grpSpPr>
        <p:sp>
          <p:nvSpPr>
            <p:cNvPr id="1041" name="Google Shape;1945;p40"/>
            <p:cNvSpPr/>
            <p:nvPr/>
          </p:nvSpPr>
          <p:spPr>
            <a:xfrm>
              <a:off x="2023200" y="2082960"/>
              <a:ext cx="5097600" cy="162036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1946;p40"/>
            <p:cNvSpPr/>
            <p:nvPr/>
          </p:nvSpPr>
          <p:spPr>
            <a:xfrm>
              <a:off x="2023200" y="1941480"/>
              <a:ext cx="5097600" cy="162036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3765960" y="891720"/>
            <a:ext cx="1611720" cy="732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5100" spc="-1" strike="noStrike">
                <a:solidFill>
                  <a:srgbClr val="152a20"/>
                </a:solidFill>
                <a:latin typeface="Bowlby One SC"/>
                <a:ea typeface="Bowlby One SC"/>
              </a:rPr>
              <a:t>03</a:t>
            </a:r>
            <a:endParaRPr b="0" lang="en-US" sz="5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subTitle"/>
          </p:nvPr>
        </p:nvSpPr>
        <p:spPr>
          <a:xfrm>
            <a:off x="3058200" y="4018680"/>
            <a:ext cx="3027240" cy="45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152a20"/>
                </a:solidFill>
                <a:latin typeface="Poppins"/>
                <a:ea typeface="Poppins"/>
              </a:rPr>
              <a:t>Formato de todos los mensajes que se envían entre los 2 tipos de procesos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5" name="Google Shape;1951;p40"/>
          <p:cNvSpPr txBox="1"/>
          <p:nvPr/>
        </p:nvSpPr>
        <p:spPr>
          <a:xfrm>
            <a:off x="2534760" y="2617560"/>
            <a:ext cx="4082760" cy="4708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CO" sz="1400" spc="-1" strike="noStrike">
                <a:ln w="0">
                  <a:noFill/>
                </a:ln>
                <a:solidFill>
                  <a:srgbClr val="fff8f7"/>
                </a:solidFill>
                <a:latin typeface="Bowlby One SC"/>
                <a:ea typeface="Arial"/>
              </a:rPr>
              <a:t>MENSAJE</a:t>
            </a:r>
            <a:endParaRPr b="0" lang="en-US" sz="1400" spc="-1" strike="noStrike">
              <a:ln w="0">
                <a:noFill/>
              </a:ln>
              <a:solidFill>
                <a:srgbClr val="fff8f7"/>
              </a:solidFill>
              <a:latin typeface="Arial"/>
            </a:endParaRPr>
          </a:p>
        </p:txBody>
      </p:sp>
      <p:sp>
        <p:nvSpPr>
          <p:cNvPr id="1046" name="Google Shape;1952;p40"/>
          <p:cNvSpPr/>
          <p:nvPr/>
        </p:nvSpPr>
        <p:spPr>
          <a:xfrm flipH="1">
            <a:off x="1826640" y="346680"/>
            <a:ext cx="457200" cy="376200"/>
          </a:xfrm>
          <a:custGeom>
            <a:avLst/>
            <a:gdLst/>
            <a:ahLst/>
            <a:rect l="l" t="t" r="r" b="b"/>
            <a:pathLst>
              <a:path w="5801" h="4773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Google Shape;1953;p40"/>
          <p:cNvSpPr/>
          <p:nvPr/>
        </p:nvSpPr>
        <p:spPr>
          <a:xfrm flipH="1">
            <a:off x="8072640" y="394920"/>
            <a:ext cx="410040" cy="381960"/>
          </a:xfrm>
          <a:custGeom>
            <a:avLst/>
            <a:gdLst/>
            <a:ahLst/>
            <a:rect l="l" t="t" r="r" b="b"/>
            <a:pathLst>
              <a:path w="4786" h="445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152a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8" name="Google Shape;1954;p40"/>
          <p:cNvGrpSpPr/>
          <p:nvPr/>
        </p:nvGrpSpPr>
        <p:grpSpPr>
          <a:xfrm>
            <a:off x="514800" y="1084680"/>
            <a:ext cx="580320" cy="528480"/>
            <a:chOff x="514800" y="1084680"/>
            <a:chExt cx="580320" cy="528480"/>
          </a:xfrm>
        </p:grpSpPr>
        <p:sp>
          <p:nvSpPr>
            <p:cNvPr id="1049" name="Google Shape;1955;p40"/>
            <p:cNvSpPr/>
            <p:nvPr/>
          </p:nvSpPr>
          <p:spPr>
            <a:xfrm flipH="1">
              <a:off x="514800" y="1084680"/>
              <a:ext cx="580320" cy="528480"/>
            </a:xfrm>
            <a:custGeom>
              <a:avLst/>
              <a:gdLst/>
              <a:ahLst/>
              <a:rect l="l" t="t" r="r" b="b"/>
              <a:pathLst>
                <a:path w="7850" h="7152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Google Shape;1956;p40"/>
            <p:cNvSpPr/>
            <p:nvPr/>
          </p:nvSpPr>
          <p:spPr>
            <a:xfrm flipH="1">
              <a:off x="93852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1957;p40"/>
            <p:cNvSpPr/>
            <p:nvPr/>
          </p:nvSpPr>
          <p:spPr>
            <a:xfrm flipH="1">
              <a:off x="685440" y="1266120"/>
              <a:ext cx="360" cy="46080"/>
            </a:xfrm>
            <a:custGeom>
              <a:avLst/>
              <a:gdLst/>
              <a:ahLst/>
              <a:rect l="l" t="t" r="r" b="b"/>
              <a:pathLst>
                <a:path fill="none" w="1" h="628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1958;p40"/>
            <p:cNvSpPr/>
            <p:nvPr/>
          </p:nvSpPr>
          <p:spPr>
            <a:xfrm flipH="1">
              <a:off x="744480" y="1377360"/>
              <a:ext cx="121680" cy="48960"/>
            </a:xfrm>
            <a:custGeom>
              <a:avLst/>
              <a:gdLst/>
              <a:ahLst/>
              <a:rect l="l" t="t" r="r" b="b"/>
              <a:pathLst>
                <a:path fill="none" w="1652" h="668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3" name="Google Shape;1959;p40"/>
          <p:cNvGrpSpPr/>
          <p:nvPr/>
        </p:nvGrpSpPr>
        <p:grpSpPr>
          <a:xfrm>
            <a:off x="601560" y="1941480"/>
            <a:ext cx="2012040" cy="2529000"/>
            <a:chOff x="601560" y="1941480"/>
            <a:chExt cx="2012040" cy="2529000"/>
          </a:xfrm>
        </p:grpSpPr>
        <p:sp>
          <p:nvSpPr>
            <p:cNvPr id="1054" name="Google Shape;1960;p40"/>
            <p:cNvSpPr/>
            <p:nvPr/>
          </p:nvSpPr>
          <p:spPr>
            <a:xfrm flipV="1" rot="12083400">
              <a:off x="1037520" y="2022120"/>
              <a:ext cx="658440" cy="1128960"/>
            </a:xfrm>
            <a:custGeom>
              <a:avLst/>
              <a:gdLst/>
              <a:ahLst/>
              <a:rect l="l" t="t" r="r" b="b"/>
              <a:pathLst>
                <a:path fill="none" w="10556" h="18097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1961;p40"/>
            <p:cNvSpPr/>
            <p:nvPr/>
          </p:nvSpPr>
          <p:spPr>
            <a:xfrm flipV="1" rot="12083400">
              <a:off x="676080" y="340956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1962;p40"/>
            <p:cNvSpPr/>
            <p:nvPr/>
          </p:nvSpPr>
          <p:spPr>
            <a:xfrm flipV="1" rot="12083400">
              <a:off x="716040" y="330804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1963;p40"/>
            <p:cNvSpPr/>
            <p:nvPr/>
          </p:nvSpPr>
          <p:spPr>
            <a:xfrm flipV="1" rot="12083400">
              <a:off x="716040" y="3308040"/>
              <a:ext cx="1822680" cy="754200"/>
            </a:xfrm>
            <a:custGeom>
              <a:avLst/>
              <a:gdLst/>
              <a:ahLst/>
              <a:rect l="l" t="t" r="r" b="b"/>
              <a:pathLst>
                <a:path w="29209" h="12088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1964;p40"/>
            <p:cNvSpPr/>
            <p:nvPr/>
          </p:nvSpPr>
          <p:spPr>
            <a:xfrm flipV="1" rot="12083400">
              <a:off x="2287440" y="36846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1965;p40"/>
            <p:cNvSpPr/>
            <p:nvPr/>
          </p:nvSpPr>
          <p:spPr>
            <a:xfrm flipV="1" rot="12083400">
              <a:off x="2303640" y="3642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1966;p40"/>
            <p:cNvSpPr/>
            <p:nvPr/>
          </p:nvSpPr>
          <p:spPr>
            <a:xfrm flipV="1" rot="12083400">
              <a:off x="2072520" y="3599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1967;p40"/>
            <p:cNvSpPr/>
            <p:nvPr/>
          </p:nvSpPr>
          <p:spPr>
            <a:xfrm flipV="1" rot="12083400">
              <a:off x="2088720" y="3557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Google Shape;1968;p40"/>
            <p:cNvSpPr/>
            <p:nvPr/>
          </p:nvSpPr>
          <p:spPr>
            <a:xfrm flipV="1" rot="12083400">
              <a:off x="1857240" y="3515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Google Shape;1969;p40"/>
            <p:cNvSpPr/>
            <p:nvPr/>
          </p:nvSpPr>
          <p:spPr>
            <a:xfrm flipV="1" rot="12083400">
              <a:off x="1873800" y="3473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1970;p40"/>
            <p:cNvSpPr/>
            <p:nvPr/>
          </p:nvSpPr>
          <p:spPr>
            <a:xfrm flipV="1" rot="12083400">
              <a:off x="1642320" y="3431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Google Shape;1971;p40"/>
            <p:cNvSpPr/>
            <p:nvPr/>
          </p:nvSpPr>
          <p:spPr>
            <a:xfrm flipV="1" rot="12083400">
              <a:off x="1658520" y="3389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Google Shape;1972;p40"/>
            <p:cNvSpPr/>
            <p:nvPr/>
          </p:nvSpPr>
          <p:spPr>
            <a:xfrm flipV="1" rot="12083400">
              <a:off x="1427040" y="3346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Google Shape;1973;p40"/>
            <p:cNvSpPr/>
            <p:nvPr/>
          </p:nvSpPr>
          <p:spPr>
            <a:xfrm flipV="1" rot="12083400">
              <a:off x="1443600" y="3305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1974;p40"/>
            <p:cNvSpPr/>
            <p:nvPr/>
          </p:nvSpPr>
          <p:spPr>
            <a:xfrm flipV="1" rot="12083400">
              <a:off x="1212120" y="32626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1975;p40"/>
            <p:cNvSpPr/>
            <p:nvPr/>
          </p:nvSpPr>
          <p:spPr>
            <a:xfrm flipV="1" rot="12083400">
              <a:off x="1228320" y="3220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1976;p40"/>
            <p:cNvSpPr/>
            <p:nvPr/>
          </p:nvSpPr>
          <p:spPr>
            <a:xfrm flipV="1" rot="12083400">
              <a:off x="996480" y="31788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1977;p40"/>
            <p:cNvSpPr/>
            <p:nvPr/>
          </p:nvSpPr>
          <p:spPr>
            <a:xfrm flipV="1" rot="12083400">
              <a:off x="1012680" y="31370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1978;p40"/>
            <p:cNvSpPr/>
            <p:nvPr/>
          </p:nvSpPr>
          <p:spPr>
            <a:xfrm flipV="1" rot="12083400">
              <a:off x="2208600" y="38858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1979;p40"/>
            <p:cNvSpPr/>
            <p:nvPr/>
          </p:nvSpPr>
          <p:spPr>
            <a:xfrm flipV="1" rot="12083400">
              <a:off x="2224800" y="38440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980;p40"/>
            <p:cNvSpPr/>
            <p:nvPr/>
          </p:nvSpPr>
          <p:spPr>
            <a:xfrm flipV="1" rot="12083400">
              <a:off x="1993680" y="3800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1981;p40"/>
            <p:cNvSpPr/>
            <p:nvPr/>
          </p:nvSpPr>
          <p:spPr>
            <a:xfrm flipV="1" rot="12083400">
              <a:off x="2009880" y="37591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1982;p40"/>
            <p:cNvSpPr/>
            <p:nvPr/>
          </p:nvSpPr>
          <p:spPr>
            <a:xfrm flipV="1" rot="12083400">
              <a:off x="1778400" y="3716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1983;p40"/>
            <p:cNvSpPr/>
            <p:nvPr/>
          </p:nvSpPr>
          <p:spPr>
            <a:xfrm flipV="1" rot="12083400">
              <a:off x="1794960" y="36748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Google Shape;1984;p40"/>
            <p:cNvSpPr/>
            <p:nvPr/>
          </p:nvSpPr>
          <p:spPr>
            <a:xfrm flipV="1" rot="12083400">
              <a:off x="1563480" y="3632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1985;p40"/>
            <p:cNvSpPr/>
            <p:nvPr/>
          </p:nvSpPr>
          <p:spPr>
            <a:xfrm flipV="1" rot="12083400">
              <a:off x="1579680" y="35906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1986;p40"/>
            <p:cNvSpPr/>
            <p:nvPr/>
          </p:nvSpPr>
          <p:spPr>
            <a:xfrm flipV="1" rot="12083400">
              <a:off x="1348200" y="3548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1987;p40"/>
            <p:cNvSpPr/>
            <p:nvPr/>
          </p:nvSpPr>
          <p:spPr>
            <a:xfrm flipV="1" rot="12083400">
              <a:off x="1364760" y="3506400"/>
              <a:ext cx="121320" cy="121320"/>
            </a:xfrm>
            <a:custGeom>
              <a:avLst/>
              <a:gdLst/>
              <a:ahLst/>
              <a:rect l="l" t="t" r="r" b="b"/>
              <a:pathLst>
                <a:path w="1950" h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1988;p40"/>
            <p:cNvSpPr/>
            <p:nvPr/>
          </p:nvSpPr>
          <p:spPr>
            <a:xfrm flipV="1" rot="12083400">
              <a:off x="1133280" y="346392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1989;p40"/>
            <p:cNvSpPr/>
            <p:nvPr/>
          </p:nvSpPr>
          <p:spPr>
            <a:xfrm flipV="1" rot="12083400">
              <a:off x="1149840" y="342216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1990;p40"/>
            <p:cNvSpPr/>
            <p:nvPr/>
          </p:nvSpPr>
          <p:spPr>
            <a:xfrm flipV="1" rot="12083400">
              <a:off x="917640" y="338004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1991;p40"/>
            <p:cNvSpPr/>
            <p:nvPr/>
          </p:nvSpPr>
          <p:spPr>
            <a:xfrm flipV="1" rot="12083400">
              <a:off x="933840" y="333828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1992;p40"/>
            <p:cNvSpPr/>
            <p:nvPr/>
          </p:nvSpPr>
          <p:spPr>
            <a:xfrm flipV="1" rot="12083400">
              <a:off x="2129760" y="40863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1993;p40"/>
            <p:cNvSpPr/>
            <p:nvPr/>
          </p:nvSpPr>
          <p:spPr>
            <a:xfrm flipV="1" rot="12083400">
              <a:off x="2146320" y="40446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1994;p40"/>
            <p:cNvSpPr/>
            <p:nvPr/>
          </p:nvSpPr>
          <p:spPr>
            <a:xfrm flipV="1" rot="12083400">
              <a:off x="1054800" y="366444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1995;p40"/>
            <p:cNvSpPr/>
            <p:nvPr/>
          </p:nvSpPr>
          <p:spPr>
            <a:xfrm flipV="1" rot="12083400">
              <a:off x="1071000" y="3622680"/>
              <a:ext cx="121320" cy="121320"/>
            </a:xfrm>
            <a:custGeom>
              <a:avLst/>
              <a:gdLst/>
              <a:ahLst/>
              <a:rect l="l" t="t" r="r" b="b"/>
              <a:pathLst>
                <a:path w="1951" h="1951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1996;p40"/>
            <p:cNvSpPr/>
            <p:nvPr/>
          </p:nvSpPr>
          <p:spPr>
            <a:xfrm flipV="1" rot="12083400">
              <a:off x="839160" y="358056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Google Shape;1997;p40"/>
            <p:cNvSpPr/>
            <p:nvPr/>
          </p:nvSpPr>
          <p:spPr>
            <a:xfrm flipV="1" rot="12083400">
              <a:off x="855360" y="3538800"/>
              <a:ext cx="122040" cy="121320"/>
            </a:xfrm>
            <a:custGeom>
              <a:avLst/>
              <a:gdLst/>
              <a:ahLst/>
              <a:rect l="l" t="t" r="r" b="b"/>
              <a:pathLst>
                <a:path w="1961" h="195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1998;p40"/>
            <p:cNvSpPr/>
            <p:nvPr/>
          </p:nvSpPr>
          <p:spPr>
            <a:xfrm flipV="1" rot="12083400">
              <a:off x="1248120" y="386316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6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1999;p40"/>
            <p:cNvSpPr/>
            <p:nvPr/>
          </p:nvSpPr>
          <p:spPr>
            <a:xfrm flipV="1" rot="12083400">
              <a:off x="1263960" y="3822120"/>
              <a:ext cx="814320" cy="134280"/>
            </a:xfrm>
            <a:custGeom>
              <a:avLst/>
              <a:gdLst/>
              <a:ahLst/>
              <a:rect l="l" t="t" r="r" b="b"/>
              <a:pathLst>
                <a:path w="13053" h="2159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4" name="Google Shape;2000;p40"/>
          <p:cNvGrpSpPr/>
          <p:nvPr/>
        </p:nvGrpSpPr>
        <p:grpSpPr>
          <a:xfrm>
            <a:off x="7248960" y="1189440"/>
            <a:ext cx="1293120" cy="2004120"/>
            <a:chOff x="7248960" y="1189440"/>
            <a:chExt cx="1293120" cy="2004120"/>
          </a:xfrm>
        </p:grpSpPr>
        <p:sp>
          <p:nvSpPr>
            <p:cNvPr id="1095" name="Google Shape;2001;p40"/>
            <p:cNvSpPr/>
            <p:nvPr/>
          </p:nvSpPr>
          <p:spPr>
            <a:xfrm flipV="1" rot="10210200">
              <a:off x="7730640" y="1227240"/>
              <a:ext cx="500760" cy="609120"/>
            </a:xfrm>
            <a:custGeom>
              <a:avLst/>
              <a:gdLst/>
              <a:ahLst/>
              <a:rect l="l" t="t" r="r" b="b"/>
              <a:pathLst>
                <a:path fill="none" w="5035" h="6119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2002;p40"/>
            <p:cNvSpPr/>
            <p:nvPr/>
          </p:nvSpPr>
          <p:spPr>
            <a:xfrm flipV="1" rot="10210200">
              <a:off x="7335000" y="200808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2003;p40"/>
            <p:cNvSpPr/>
            <p:nvPr/>
          </p:nvSpPr>
          <p:spPr>
            <a:xfrm flipV="1" rot="10210200">
              <a:off x="7368840" y="1820160"/>
              <a:ext cx="1087200" cy="1100520"/>
            </a:xfrm>
            <a:custGeom>
              <a:avLst/>
              <a:gdLst/>
              <a:ahLst/>
              <a:rect l="l" t="t" r="r" b="b"/>
              <a:pathLst>
                <a:path w="10924" h="11057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2004;p40"/>
            <p:cNvSpPr/>
            <p:nvPr/>
          </p:nvSpPr>
          <p:spPr>
            <a:xfrm flipV="1" rot="10210200">
              <a:off x="7785000" y="1910160"/>
              <a:ext cx="338400" cy="452520"/>
            </a:xfrm>
            <a:custGeom>
              <a:avLst/>
              <a:gdLst/>
              <a:ahLst/>
              <a:rect l="l" t="t" r="r" b="b"/>
              <a:pathLst>
                <a:path w="3404" h="4549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152a2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2005;p40"/>
            <p:cNvSpPr/>
            <p:nvPr/>
          </p:nvSpPr>
          <p:spPr>
            <a:xfrm flipV="1" rot="10210200">
              <a:off x="7768800" y="2378520"/>
              <a:ext cx="189720" cy="520560"/>
            </a:xfrm>
            <a:custGeom>
              <a:avLst/>
              <a:gdLst/>
              <a:ahLst/>
              <a:rect l="l" t="t" r="r" b="b"/>
              <a:pathLst>
                <a:path fill="none" w="1911" h="5233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w="28575">
              <a:solidFill>
                <a:srgbClr val="152a2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2006;p40"/>
            <p:cNvSpPr/>
            <p:nvPr/>
          </p:nvSpPr>
          <p:spPr>
            <a:xfrm flipV="1" rot="10210200">
              <a:off x="7372440" y="1866600"/>
              <a:ext cx="885240" cy="1070640"/>
            </a:xfrm>
            <a:custGeom>
              <a:avLst/>
              <a:gdLst/>
              <a:ahLst/>
              <a:rect l="l" t="t" r="r" b="b"/>
              <a:pathLst>
                <a:path w="8895" h="10757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2007;p40"/>
            <p:cNvSpPr/>
            <p:nvPr/>
          </p:nvSpPr>
          <p:spPr>
            <a:xfrm flipV="1" rot="10210200">
              <a:off x="7376400" y="1866600"/>
              <a:ext cx="885240" cy="1115640"/>
            </a:xfrm>
            <a:custGeom>
              <a:avLst/>
              <a:gdLst/>
              <a:ahLst/>
              <a:rect l="l" t="t" r="r" b="b"/>
              <a:pathLst>
                <a:path fill="none" w="8895" h="11212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LibreOffice/7.3.7.2$Linux_X86_64 LibreOffice_project/30$Build-2</Application>
  <AppVersion>15.0000</AppVersion>
  <Words>457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2022-11-20T21:43:54Z</dcterms:modified>
  <cp:revision>3</cp:revision>
  <dc:subject/>
  <dc:title>Proyecto   Sistemas Operativos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13</vt:i4>
  </property>
</Properties>
</file>