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5" r:id="rId5"/>
    <p:sldId id="286" r:id="rId6"/>
    <p:sldId id="287" r:id="rId7"/>
    <p:sldId id="308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8" r:id="rId17"/>
    <p:sldId id="300" r:id="rId18"/>
    <p:sldId id="301" r:id="rId19"/>
    <p:sldId id="304" r:id="rId20"/>
    <p:sldId id="306" r:id="rId21"/>
    <p:sldId id="307" r:id="rId22"/>
    <p:sldId id="268" r:id="rId23"/>
    <p:sldId id="28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1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3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7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00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76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6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5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當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Bitcoin</a:t>
            </a:r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遇上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Python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TW" altLang="en-US" sz="1600" dirty="0" smtClean="0">
                <a:latin typeface="微软雅黑"/>
                <a:ea typeface="微软雅黑"/>
                <a:cs typeface="+mn-ea"/>
                <a:sym typeface="+mn-lt"/>
              </a:rPr>
              <a:t>政大區塊鏈研究社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- </a:t>
            </a:r>
            <a:r>
              <a:rPr lang="en-US" altLang="zh-TW" sz="1600" dirty="0" smtClean="0">
                <a:latin typeface="微软雅黑"/>
                <a:ea typeface="微软雅黑"/>
                <a:cs typeface="+mn-ea"/>
                <a:sym typeface="+mn-lt"/>
              </a:rPr>
              <a:t>11/01</a:t>
            </a:r>
            <a:endParaRPr lang="zh-CN" altLang="en-US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廖冠豪 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Ashe Liao</a:t>
            </a:r>
            <a:endParaRPr lang="zh-CN" altLang="en-US" sz="16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444638"/>
            <a:ext cx="8996264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若三種均線均向下，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代表空頭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反之，若三種均線均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向上，則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多頭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均線可以做為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型態確認、多空轉換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的標的之一</a:t>
            </a: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89" y="1459753"/>
            <a:ext cx="9453463" cy="47705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均線扣抵理論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可以判斷均線未來走向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若以五日均線來判斷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10/13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6285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10/14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6314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6328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10/16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6659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10/17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6635</a:t>
            </a: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若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10/18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日的價格高於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日前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(10/13)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的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6285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，均線將會上揚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05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5027309" y="3044801"/>
            <a:ext cx="2179826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盲點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64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379914" y="1980772"/>
            <a:ext cx="11280370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算術平均，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的價格影響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視為相同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今日價格和未來價格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的影響應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是每日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遞增。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43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指數移動平均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xponential 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9090" y="1982973"/>
            <a:ext cx="1362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(EMA)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指數式遞減加權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的移動平均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數值的加權影響力隨時間而指數式遞減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近期的數據加權影響力越重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較舊的數據也給予一定的加權值。</a:t>
            </a:r>
          </a:p>
        </p:txBody>
      </p:sp>
    </p:spTree>
    <p:extLst>
      <p:ext uri="{BB962C8B-B14F-4D97-AF65-F5344CB8AC3E}">
        <p14:creationId xmlns:p14="http://schemas.microsoft.com/office/powerpoint/2010/main" val="408808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90844" y="2121565"/>
            <a:ext cx="13623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研判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變化的強度、方向、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能量以及趨勢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首先計算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日和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日的指數移動平均 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 – 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</a:t>
            </a: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 </a:t>
            </a:r>
          </a:p>
        </p:txBody>
      </p:sp>
    </p:spTree>
    <p:extLst>
      <p:ext uri="{BB962C8B-B14F-4D97-AF65-F5344CB8AC3E}">
        <p14:creationId xmlns:p14="http://schemas.microsoft.com/office/powerpoint/2010/main" val="246178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9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63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0007" y="1829084"/>
            <a:ext cx="1011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布林通道由三條線組成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當前價格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兩倍標準差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98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2" y="0"/>
            <a:ext cx="10565476" cy="6858000"/>
          </a:xfrm>
        </p:spPr>
      </p:pic>
    </p:spTree>
    <p:extLst>
      <p:ext uri="{BB962C8B-B14F-4D97-AF65-F5344CB8AC3E}">
        <p14:creationId xmlns:p14="http://schemas.microsoft.com/office/powerpoint/2010/main" val="13412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298345" y="292522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我是誰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9090" y="2419287"/>
            <a:ext cx="10113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簡單來說，如果我們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相信價格是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的常態分配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而布林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通道包含了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日均線的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個標準差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，布林通道涵蓋了近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96%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的價格機率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95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0607"/>
            <a:ext cx="1048132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3435927" y="462741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支撐</a:t>
            </a:r>
            <a:r>
              <a:rPr lang="zh-TW" altLang="en-US" sz="6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35927" y="14705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壓力線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51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利用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requests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csv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2" y="2525391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Pandas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套件進行資料前處理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Matplotlib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套件進行資料視覺化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1" y="3955899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計算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MA, EMA,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MACD, 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0" y="4710305"/>
            <a:ext cx="70760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smtplib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通知本日價格及策略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784460" y="2621758"/>
            <a:ext cx="4427815" cy="2025565"/>
            <a:chOff x="4112257" y="2381486"/>
            <a:chExt cx="3916181" cy="2025565"/>
          </a:xfrm>
        </p:grpSpPr>
        <p:sp>
          <p:nvSpPr>
            <p:cNvPr id="6" name="文本框 5"/>
            <p:cNvSpPr txBox="1"/>
            <p:nvPr/>
          </p:nvSpPr>
          <p:spPr>
            <a:xfrm>
              <a:off x="4112257" y="2381486"/>
              <a:ext cx="391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89670" y="3750589"/>
              <a:ext cx="2961357" cy="65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FB: Ashe Liao</a:t>
              </a: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E-mail: b04303109@ntu.edu.tw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2495" y="4407051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3288313" y="4680295"/>
            <a:ext cx="458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台大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Coding &amp; Co-wording Club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講師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081613"/>
            <a:ext cx="5492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台大行為與資料科學研究中心 研究助理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3862193"/>
            <a:ext cx="6649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107-1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台大經濟系 資料科學與社會研究 課程助教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527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台灣微軟技術中心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Data &amp; AI team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Intern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19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36683" y="292522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今天教什麼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8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395178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畫出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三種技術分析線圖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，並判斷本日策略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4402520"/>
            <a:ext cx="5761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，推送本日價格和本日策略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5345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從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Coingecko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載下最新的比特幣價格資料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17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51109" y="2925223"/>
              <a:ext cx="2464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Workflow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644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821486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利用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requests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csv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1" y="2486239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Pandas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套件進行資料前處理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Matplotlib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套件進行資料視覺化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0" y="3916747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計算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MA, EMA,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MACD, 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1" y="4576690"/>
            <a:ext cx="8214869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smtplib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通知本日價格及策略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256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8677" y="3429000"/>
            <a:ext cx="2954655" cy="1230666"/>
            <a:chOff x="4605852" y="2848154"/>
            <a:chExt cx="295465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605852" y="2925223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技術分析指標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16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8" name="TextBox 1956"/>
          <p:cNvSpPr/>
          <p:nvPr/>
        </p:nvSpPr>
        <p:spPr>
          <a:xfrm>
            <a:off x="1619090" y="1740505"/>
            <a:ext cx="8996264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0"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日的價格平均畫成的線，可以代表過去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日購入者的成本</a:t>
            </a:r>
          </a:p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848869"/>
            <a:ext cx="8996264" cy="23083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(90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8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546</Words>
  <Application>Microsoft Office PowerPoint</Application>
  <PresentationFormat>寬螢幕</PresentationFormat>
  <Paragraphs>115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微软雅黑</vt:lpstr>
      <vt:lpstr>宋体</vt:lpstr>
      <vt:lpstr>思源黑体 CN Bold</vt:lpstr>
      <vt:lpstr>思源黑体 CN Heavy</vt:lpstr>
      <vt:lpstr>微軟正黑體</vt:lpstr>
      <vt:lpstr>新細明體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Ashe Liao (ADECCO PERSONNEL CO., LTD.)</cp:lastModifiedBy>
  <cp:revision>52</cp:revision>
  <dcterms:created xsi:type="dcterms:W3CDTF">2018-09-17T11:33:34Z</dcterms:created>
  <dcterms:modified xsi:type="dcterms:W3CDTF">2018-10-31T15:49:46Z</dcterms:modified>
</cp:coreProperties>
</file>