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Work Sans"/>
      <p:regular r:id="rId21"/>
      <p:bold r:id="rId22"/>
      <p:italic r:id="rId23"/>
      <p:boldItalic r:id="rId24"/>
    </p:embeddedFont>
    <p:embeddedFont>
      <p:font typeface="Work Sans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LRGIJTY52r+8daiQ5TXI3ocw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Light-bold.fntdata"/><Relationship Id="rId25" Type="http://schemas.openxmlformats.org/officeDocument/2006/relationships/font" Target="fonts/WorkSansLight-regular.fntdata"/><Relationship Id="rId28" Type="http://schemas.openxmlformats.org/officeDocument/2006/relationships/font" Target="fonts/WorkSansLight-boldItalic.fntdata"/><Relationship Id="rId27" Type="http://schemas.openxmlformats.org/officeDocument/2006/relationships/font" Target="fonts/Work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2340ebf1d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82340ebf1d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9e53eb6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689e53eb6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89e53eb6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689e53eb6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76a6952b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8276a6952b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8a65620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68a65620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64a74ba22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3764a74ba22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64a74ba22_1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764a74ba22_1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64a74ba22_1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764a74ba22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64a74ba22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764a74ba22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2340ebf1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82340ebf1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2340ebf1d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82340ebf1d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483572" y="2400937"/>
            <a:ext cx="645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lang="es-CO" sz="40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Ropa S.H</a:t>
            </a: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246725" y="6858000"/>
            <a:ext cx="1945200" cy="5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9105900" y="5190743"/>
            <a:ext cx="194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483575" y="3539475"/>
            <a:ext cx="5413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Anderson Julian </a:t>
            </a: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Ávila</a:t>
            </a: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Rondón</a:t>
            </a:r>
            <a:endParaRPr b="1" sz="16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Bryan Felipe Calderón Galindo</a:t>
            </a:r>
            <a:endParaRPr b="1" sz="16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Cristian Jacobo Jordan Martinez</a:t>
            </a:r>
            <a:endParaRPr b="1" sz="16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Allison Catalina Pinto Peña</a:t>
            </a:r>
            <a:endParaRPr b="1" sz="16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2340ebf1d_0_31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Encuesta y </a:t>
            </a: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análisis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382340ebf1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375" y="1963202"/>
            <a:ext cx="7985925" cy="4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9e53eb6a_0_0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Encuesta y análisis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3689e53eb6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038" y="2114100"/>
            <a:ext cx="7520625" cy="40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89e53eb6a_0_7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Encuesta y análisis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3689e53eb6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88" y="2190246"/>
            <a:ext cx="7889325" cy="42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89e53eb6a_0_7"/>
          <p:cNvSpPr txBox="1"/>
          <p:nvPr/>
        </p:nvSpPr>
        <p:spPr>
          <a:xfrm>
            <a:off x="217688" y="6354975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https://forms.gle/aaPwDmWpqkF4kFpw7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276a6952b_1_7"/>
          <p:cNvSpPr txBox="1"/>
          <p:nvPr/>
        </p:nvSpPr>
        <p:spPr>
          <a:xfrm>
            <a:off x="1030499" y="573764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38276a6952b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888" y="1400689"/>
            <a:ext cx="10182225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8a65620de_0_0"/>
          <p:cNvSpPr txBox="1"/>
          <p:nvPr/>
        </p:nvSpPr>
        <p:spPr>
          <a:xfrm>
            <a:off x="1030499" y="573764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68a65620de_0_0"/>
          <p:cNvSpPr txBox="1"/>
          <p:nvPr/>
        </p:nvSpPr>
        <p:spPr>
          <a:xfrm>
            <a:off x="1884450" y="1810900"/>
            <a:ext cx="84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https://docs.google.com/spreadsheets/d/1kWpb5gF59GmB-sYkkQu2Md4tZuVQISNWKAD7nhxLyoY/edit?usp=drive_link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64a74ba22_1_13"/>
          <p:cNvSpPr/>
          <p:nvPr/>
        </p:nvSpPr>
        <p:spPr>
          <a:xfrm>
            <a:off x="3423628" y="3954050"/>
            <a:ext cx="5344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764a74ba22_1_13"/>
          <p:cNvSpPr txBox="1"/>
          <p:nvPr/>
        </p:nvSpPr>
        <p:spPr>
          <a:xfrm>
            <a:off x="1126381" y="1756700"/>
            <a:ext cx="10177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CO" sz="5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Sistema de </a:t>
            </a:r>
            <a:r>
              <a:rPr b="1" lang="es-CO" sz="5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información</a:t>
            </a:r>
            <a:r>
              <a:rPr b="1" lang="es-CO" sz="5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para la </a:t>
            </a:r>
            <a:r>
              <a:rPr b="1" lang="es-CO" sz="5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gestión</a:t>
            </a:r>
            <a:r>
              <a:rPr b="1" lang="es-CO" sz="5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de ventas de ropa de segunda mano</a:t>
            </a:r>
            <a:endParaRPr b="1" i="0" sz="66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1157476" y="1329750"/>
            <a:ext cx="8899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lang="es-CO" sz="60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Objetivo general </a:t>
            </a:r>
            <a:endParaRPr b="1" sz="3000">
              <a:solidFill>
                <a:srgbClr val="38AA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1157475" y="3389350"/>
            <a:ext cx="75480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CO" sz="20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Desarrollar un sistema de información web y móvil que permita gestionar la venta de prendas de segunda mano, facilitando el proceso de publicación, compra, inventario y seguimiento de pedidos.</a:t>
            </a:r>
            <a:endParaRPr sz="25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9" name="Google Shape;109;p4"/>
          <p:cNvCxnSpPr/>
          <p:nvPr/>
        </p:nvCxnSpPr>
        <p:spPr>
          <a:xfrm flipH="1" rot="10800000">
            <a:off x="1157468" y="2691495"/>
            <a:ext cx="4474500" cy="1260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64a74ba22_1_85"/>
          <p:cNvSpPr txBox="1"/>
          <p:nvPr/>
        </p:nvSpPr>
        <p:spPr>
          <a:xfrm>
            <a:off x="456236" y="42663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Objetivos </a:t>
            </a: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Específicos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764a74ba22_1_85"/>
          <p:cNvSpPr txBox="1"/>
          <p:nvPr/>
        </p:nvSpPr>
        <p:spPr>
          <a:xfrm>
            <a:off x="842100" y="1782000"/>
            <a:ext cx="10968000" cy="41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ptos"/>
              <a:buAutoNum type="arabicPeriod"/>
            </a:pPr>
            <a:r>
              <a:rPr b="1"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Módulo de Gestión de Usuarios y Autenticación</a:t>
            </a:r>
            <a:endParaRPr b="1"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Facilitar al usuario al optimizar el proceso de registro e inicio de sesión.</a:t>
            </a:r>
            <a:endParaRPr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ptos"/>
              <a:buAutoNum type="arabicPeriod"/>
            </a:pPr>
            <a:r>
              <a:rPr b="1"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Módulo de Publicaciones e Inventario</a:t>
            </a:r>
            <a:endParaRPr b="1"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Establecer la experiencia de los vendedores al agilizar la gestión y publicación de su inventario.</a:t>
            </a:r>
            <a:endParaRPr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ptos"/>
              <a:buAutoNum type="arabicPeriod"/>
            </a:pPr>
            <a:r>
              <a:rPr b="1"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Módulo de Comunicación, Carrito de Compras y Pagos</a:t>
            </a:r>
            <a:endParaRPr b="1"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Integrar canales de comunicación intuitivos, y optimizar el proceso de compra con un carrito de compras y una pasarela de pagos eficiente.</a:t>
            </a:r>
            <a:endParaRPr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ptos"/>
              <a:buAutoNum type="arabicPeriod"/>
            </a:pPr>
            <a:r>
              <a:rPr b="1"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Módulo de Calificación de Vendedores con IA</a:t>
            </a:r>
            <a:endParaRPr b="1"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Implementar un sistema de clasificación de vendedores con la implementación de AI , que permita distinguir los mejores en tener una buena relación con el comprador.</a:t>
            </a:r>
            <a:endParaRPr sz="18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64a74ba22_1_104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764a74ba22_1_104"/>
          <p:cNvSpPr txBox="1"/>
          <p:nvPr/>
        </p:nvSpPr>
        <p:spPr>
          <a:xfrm>
            <a:off x="927025" y="2179025"/>
            <a:ext cx="10406700" cy="4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Hoy en día, muchas personas no tienen los recursos necesarios para acceder a ropa de buena marca o calidad, y aunque existen plataformas de segunda mano como GoTrendier o Closet Up, muchas veces no ofrecen una buena experiencia. Las fotos de los productos suelen verse borrosas o poco claras, lo que genera desconfianza y hace que los usuarios no se animen a comprar. Además, para quienes quieren vender, no siempre hay herramientas que les permitan mostrar bien sus prendas ni comunicarse fácilmente con posibles compradores.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Por eso, desarrollaremos un sistema de información web y móvil que realmente facilite la compra y venta de ropa de segunda mano, con un enfoque en accesibilidad, buena presentación de los productos y una experiencia más segura y confiable para todos. Queremos que tanto compradores como vendedores se sientan cómodos, puedan comunicarse mejor, pagar de forma segura y calificar su experiencia, haciendo de esta una comunidad más justa y útil para todos.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64a74ba22_1_95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Pregunta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764a74ba22_1_95"/>
          <p:cNvSpPr txBox="1"/>
          <p:nvPr/>
        </p:nvSpPr>
        <p:spPr>
          <a:xfrm>
            <a:off x="928192" y="2520850"/>
            <a:ext cx="100203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¿Cómo podemos ayudar a los compradores </a:t>
            </a:r>
            <a:r>
              <a:rPr lang="es-CO"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 través</a:t>
            </a:r>
            <a:r>
              <a:rPr lang="es-CO"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de un aplicativo a encontrar rápidamente ropa de segunda mano que     se ajuste a su estilo y presupuesto?</a:t>
            </a:r>
            <a:endParaRPr sz="24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"/>
          <p:cNvCxnSpPr/>
          <p:nvPr/>
        </p:nvCxnSpPr>
        <p:spPr>
          <a:xfrm>
            <a:off x="4972228" y="3324314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2"/>
          <p:cNvSpPr txBox="1"/>
          <p:nvPr/>
        </p:nvSpPr>
        <p:spPr>
          <a:xfrm>
            <a:off x="40216" y="4902324"/>
            <a:ext cx="385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ork Sans Light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 rot="-5400000">
            <a:off x="-224225" y="1359350"/>
            <a:ext cx="13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75" y="1448112"/>
            <a:ext cx="11231822" cy="3961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4105763" y="558200"/>
            <a:ext cx="574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Modelado BPMN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2340ebf1d_0_20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82340ebf1d_0_20"/>
          <p:cNvSpPr txBox="1"/>
          <p:nvPr/>
        </p:nvSpPr>
        <p:spPr>
          <a:xfrm>
            <a:off x="1135500" y="2231500"/>
            <a:ext cx="99210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dk1"/>
                </a:solidFill>
              </a:rPr>
              <a:t>El sistema de información “Ropa S.H” es un sistema categorizado o como (E-commerce), está diseñado para publicar productos, permitir búsquedas, procesar compras y pagos en línea.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dk1"/>
                </a:solidFill>
              </a:rPr>
              <a:t>El sistema contempla los siguientes procesos principales: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Gestión de usuarios:</a:t>
            </a:r>
            <a:r>
              <a:rPr lang="es-CO" sz="1700">
                <a:solidFill>
                  <a:schemeClr val="dk1"/>
                </a:solidFill>
              </a:rPr>
              <a:t> registro, autenticación y administración de perfiles con roles.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Publicación y búsqueda de productos:</a:t>
            </a:r>
            <a:r>
              <a:rPr lang="es-CO" sz="1700">
                <a:solidFill>
                  <a:schemeClr val="dk1"/>
                </a:solidFill>
              </a:rPr>
              <a:t> carga de prendas con fotos, tallas y precios, además de un buscador con filtros.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Carrito de compras y pasarela de pagos:</a:t>
            </a:r>
            <a:r>
              <a:rPr lang="es-CO" sz="1700">
                <a:solidFill>
                  <a:schemeClr val="dk1"/>
                </a:solidFill>
              </a:rPr>
              <a:t> selección de productos, cálculo de totales e integración con métodos de pago seguros.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Integración de chat:</a:t>
            </a:r>
            <a:r>
              <a:rPr lang="es-CO" sz="1700">
                <a:solidFill>
                  <a:schemeClr val="dk1"/>
                </a:solidFill>
              </a:rPr>
              <a:t> comunicación en tiempo real entre clientes y vendedor.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2340ebf1d_0_25"/>
          <p:cNvSpPr txBox="1"/>
          <p:nvPr/>
        </p:nvSpPr>
        <p:spPr>
          <a:xfrm>
            <a:off x="1030511" y="13724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82340ebf1d_0_25"/>
          <p:cNvSpPr txBox="1"/>
          <p:nvPr/>
        </p:nvSpPr>
        <p:spPr>
          <a:xfrm>
            <a:off x="927025" y="2179025"/>
            <a:ext cx="10406700" cy="3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El proyecto Ropa S.H surge como respuesta a la creciente necesidad de fomentar el consumo de manera responsable y sostenible, al ser web garantiza mayor alcance en cualquier dispositivo y una experiencia de usuario </a:t>
            </a:r>
            <a:r>
              <a:rPr lang="es-CO" sz="1800">
                <a:solidFill>
                  <a:schemeClr val="dk1"/>
                </a:solidFill>
              </a:rPr>
              <a:t>más</a:t>
            </a:r>
            <a:r>
              <a:rPr lang="es-CO" sz="1800">
                <a:solidFill>
                  <a:schemeClr val="dk1"/>
                </a:solidFill>
              </a:rPr>
              <a:t> eficiente en </a:t>
            </a:r>
            <a:r>
              <a:rPr lang="es-CO" sz="1800">
                <a:solidFill>
                  <a:schemeClr val="dk1"/>
                </a:solidFill>
              </a:rPr>
              <a:t>comparación</a:t>
            </a:r>
            <a:r>
              <a:rPr lang="es-CO" sz="1800">
                <a:solidFill>
                  <a:schemeClr val="dk1"/>
                </a:solidFill>
              </a:rPr>
              <a:t> con los </a:t>
            </a:r>
            <a:r>
              <a:rPr lang="es-CO" sz="1800">
                <a:solidFill>
                  <a:schemeClr val="dk1"/>
                </a:solidFill>
              </a:rPr>
              <a:t>métodos</a:t>
            </a:r>
            <a:r>
              <a:rPr lang="es-CO" sz="1800">
                <a:solidFill>
                  <a:schemeClr val="dk1"/>
                </a:solidFill>
              </a:rPr>
              <a:t> tradicionales de compra o venta.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Este sistema de </a:t>
            </a:r>
            <a:r>
              <a:rPr lang="es-CO" sz="1800">
                <a:solidFill>
                  <a:schemeClr val="dk1"/>
                </a:solidFill>
              </a:rPr>
              <a:t>información</a:t>
            </a:r>
            <a:r>
              <a:rPr lang="es-CO" sz="1800">
                <a:solidFill>
                  <a:schemeClr val="dk1"/>
                </a:solidFill>
              </a:rPr>
              <a:t> web busca ofrecer una plataforma digital segura donde los compradores y vendedores puedan interactuar de manera sencilla permitiendo a los usuarios dar un nuevo uso a sus prendas obteniendo ingresos adicionales desde la comodidad de su casa.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