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85" d="100"/>
          <a:sy n="85" d="100"/>
        </p:scale>
        <p:origin x="1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8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D2A420C-D21F-4AA6-AC0A-410CEF81DA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BBD995-6FEB-4252-8FC0-A8D4436AFD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5BA96-7B4B-45E0-9000-E25AAD4FE3AC}" type="datetime1">
              <a:rPr lang="pt-BR" smtClean="0"/>
              <a:t>12/12/2022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5BEF00-9953-471A-A74B-6377D92D85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3491D-EC10-4C66-A786-78B246DD1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7677D-64EE-4E65-88ED-02DF95F5D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2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28013-FCB6-4DB3-86AA-2146ECB93E2E}" type="datetime1">
              <a:rPr lang="pt-BR" smtClean="0"/>
              <a:pPr/>
              <a:t>12/12/2022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7A685-9FAA-4505-8051-9DBDC940A32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275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25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6E2FD9E-62C1-4A41-B31A-A1FF93BFA21D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B67CC-A79A-4D0B-9A19-B5BF0489738B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98E45-C13B-4895-996F-994D00DEE4BF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46E73-A7BE-4B9F-9A21-A2E2DAF3D619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B87F1D-1A1A-41E1-B1F4-63F1A822CE2A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visita da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5141CC-6FB9-4099-AC0F-1D6FB1485A90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57C49-8A2C-42B1-8BA1-F2A9E7E491DD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E66CB-DE62-4C03-BB2A-18C80F1D8F2A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FC7B0-D301-48C4-BEC0-DD8471EF27C3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38E6B3-E8A5-41C4-90F5-D124F7E4F0DB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D56F3-541C-4F10-A83C-E6E49A421F1E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9652F-316D-419C-86DA-B6592259513E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5B752-A5C3-4A54-BFB3-ACEA04E2FFD0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9BA27F-BF9E-435C-9301-628DF9122CE1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11295-CAD4-44FE-A127-41D650E8F088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77AC1-F2EA-4BD3-A9AC-DC65022F7503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1298C3-D24B-4FD9-908F-F3EBEDF14C63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04F6EF1-794A-4D29-9504-C6813426F5B6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9771" y="770709"/>
            <a:ext cx="7341326" cy="2063931"/>
          </a:xfrm>
        </p:spPr>
        <p:txBody>
          <a:bodyPr rtlCol="0">
            <a:normAutofit/>
          </a:bodyPr>
          <a:lstStyle/>
          <a:p>
            <a:pPr algn="ctr"/>
            <a:r>
              <a:rPr lang="pt-BR" sz="4560" b="1" dirty="0"/>
              <a:t>Gostaria</a:t>
            </a:r>
            <a:r>
              <a:rPr lang="pt-BR" sz="4560" b="1" dirty="0"/>
              <a:t> de conhecer Pernambuco</a:t>
            </a:r>
            <a:endParaRPr lang="pt-BR" sz="456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algn="l" rtl="0"/>
            <a:r>
              <a:rPr lang="pt-BR" sz="266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As praias de Pernambuco</a:t>
            </a:r>
            <a:endParaRPr lang="pt-BR" sz="266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417689"/>
            <a:ext cx="7197726" cy="1411111"/>
          </a:xfrm>
        </p:spPr>
        <p:txBody>
          <a:bodyPr/>
          <a:lstStyle/>
          <a:p>
            <a:pPr algn="ctr"/>
            <a:r>
              <a:rPr lang="pt-BR" b="1" dirty="0" smtClean="0"/>
              <a:t>sumario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2314222"/>
            <a:ext cx="7197726" cy="3476977"/>
          </a:xfrm>
        </p:spPr>
        <p:txBody>
          <a:bodyPr>
            <a:normAutofit/>
          </a:bodyPr>
          <a:lstStyle/>
          <a:p>
            <a:pPr algn="l"/>
            <a:r>
              <a:rPr lang="pt-BR" sz="2660" dirty="0" smtClean="0"/>
              <a:t>Conhecer as praias </a:t>
            </a:r>
          </a:p>
          <a:p>
            <a:pPr algn="l"/>
            <a:r>
              <a:rPr lang="pt-BR" sz="2660" dirty="0" smtClean="0"/>
              <a:t>Conhecer pontos turístico</a:t>
            </a:r>
          </a:p>
          <a:p>
            <a:pPr algn="l"/>
            <a:r>
              <a:rPr lang="pt-BR" sz="2660" dirty="0" smtClean="0"/>
              <a:t>gastronomia</a:t>
            </a:r>
            <a:endParaRPr lang="pt-BR" sz="2660" dirty="0"/>
          </a:p>
        </p:txBody>
      </p:sp>
    </p:spTree>
    <p:extLst>
      <p:ext uri="{BB962C8B-B14F-4D97-AF65-F5344CB8AC3E}">
        <p14:creationId xmlns:p14="http://schemas.microsoft.com/office/powerpoint/2010/main" val="6238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File:&lt;strong&gt;Praia&lt;/strong&gt; &lt;strong&gt;de&lt;/strong&gt; Candeias.jp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508001"/>
            <a:ext cx="11187289" cy="60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1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Bagé – Palacete Pedro Osório | ipatrimôni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933450"/>
            <a:ext cx="74485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staurante O Rei do Charque - Cozinha Regional - Garanhuns - &lt;strong&gt;PE&lt;/strong&gt; | Aqui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147762"/>
            <a:ext cx="73533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futurístico</Template>
  <TotalTime>0</TotalTime>
  <Words>17</Words>
  <Application>Microsoft Office PowerPoint</Application>
  <PresentationFormat>Widescreen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Celeste</vt:lpstr>
      <vt:lpstr>Gostaria de conhecer Pernambuco</vt:lpstr>
      <vt:lpstr>sumario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2022-12-12T18:15:22Z</dcterms:created>
  <dcterms:modified xsi:type="dcterms:W3CDTF">2022-12-12T18:49:39Z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