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84AD8-BEEB-4F86-9F39-46346E11A66A}" type="datetimeFigureOut">
              <a:rPr lang="pt-BR" smtClean="0"/>
              <a:t>21/12/2021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52B73-928E-45A1-983F-7EDA34A86D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9545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84AD8-BEEB-4F86-9F39-46346E11A66A}" type="datetimeFigureOut">
              <a:rPr lang="pt-BR" smtClean="0"/>
              <a:t>21/12/2021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52B73-928E-45A1-983F-7EDA34A86D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8544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84AD8-BEEB-4F86-9F39-46346E11A66A}" type="datetimeFigureOut">
              <a:rPr lang="pt-BR" smtClean="0"/>
              <a:t>21/12/2021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52B73-928E-45A1-983F-7EDA34A86D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9362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84AD8-BEEB-4F86-9F39-46346E11A66A}" type="datetimeFigureOut">
              <a:rPr lang="pt-BR" smtClean="0"/>
              <a:t>21/12/2021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52B73-928E-45A1-983F-7EDA34A86D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1679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84AD8-BEEB-4F86-9F39-46346E11A66A}" type="datetimeFigureOut">
              <a:rPr lang="pt-BR" smtClean="0"/>
              <a:t>21/12/2021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52B73-928E-45A1-983F-7EDA34A86D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2948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84AD8-BEEB-4F86-9F39-46346E11A66A}" type="datetimeFigureOut">
              <a:rPr lang="pt-BR" smtClean="0"/>
              <a:t>21/12/2021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52B73-928E-45A1-983F-7EDA34A86D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7879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84AD8-BEEB-4F86-9F39-46346E11A66A}" type="datetimeFigureOut">
              <a:rPr lang="pt-BR" smtClean="0"/>
              <a:t>21/12/2021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52B73-928E-45A1-983F-7EDA34A86D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692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84AD8-BEEB-4F86-9F39-46346E11A66A}" type="datetimeFigureOut">
              <a:rPr lang="pt-BR" smtClean="0"/>
              <a:t>21/12/2021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52B73-928E-45A1-983F-7EDA34A86D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8502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84AD8-BEEB-4F86-9F39-46346E11A66A}" type="datetimeFigureOut">
              <a:rPr lang="pt-BR" smtClean="0"/>
              <a:t>21/12/2021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52B73-928E-45A1-983F-7EDA34A86D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7784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84AD8-BEEB-4F86-9F39-46346E11A66A}" type="datetimeFigureOut">
              <a:rPr lang="pt-BR" smtClean="0"/>
              <a:t>21/12/2021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52B73-928E-45A1-983F-7EDA34A86D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8048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84AD8-BEEB-4F86-9F39-46346E11A66A}" type="datetimeFigureOut">
              <a:rPr lang="pt-BR" smtClean="0"/>
              <a:t>21/12/2021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52B73-928E-45A1-983F-7EDA34A86D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5688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84AD8-BEEB-4F86-9F39-46346E11A66A}" type="datetimeFigureOut">
              <a:rPr lang="pt-BR" smtClean="0"/>
              <a:t>21/12/2021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152B73-928E-45A1-983F-7EDA34A86D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3290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gma.com/file/msqwQQI7RNUyqSw3HOZdP4/Desktop" TargetMode="External"/><Relationship Id="rId2" Type="http://schemas.openxmlformats.org/officeDocument/2006/relationships/hyperlink" Target="file:///C:\Users\Anderson\Documents\SENAI\UC9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gma.com/file/PA7gjeW4TNQSVHv1NeA9dU/Mobile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gma.com/file/OtvvKxjzFOJkGpfvxq1Hc5/tablet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987040" y="1617785"/>
            <a:ext cx="6199163" cy="1442012"/>
          </a:xfrm>
        </p:spPr>
        <p:txBody>
          <a:bodyPr>
            <a:normAutofit/>
          </a:bodyPr>
          <a:lstStyle/>
          <a:p>
            <a:r>
              <a:rPr lang="pt-BR" sz="9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UC-9</a:t>
            </a:r>
            <a:endParaRPr lang="pt-BR" sz="9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59655" y="4424998"/>
            <a:ext cx="10404734" cy="1655762"/>
          </a:xfrm>
        </p:spPr>
        <p:txBody>
          <a:bodyPr>
            <a:normAutofit/>
          </a:bodyPr>
          <a:lstStyle/>
          <a:p>
            <a:r>
              <a:rPr lang="pt-B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Apresentação da atividade proposta no Encontro Remoto 2</a:t>
            </a:r>
          </a:p>
          <a:p>
            <a:endParaRPr lang="pt-BR" sz="2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Anderson Ricardo Marques</a:t>
            </a:r>
            <a:endParaRPr lang="pt-B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63405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7685" y="107743"/>
            <a:ext cx="4582886" cy="1325563"/>
          </a:xfrm>
        </p:spPr>
        <p:txBody>
          <a:bodyPr/>
          <a:lstStyle/>
          <a:p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TELA DESKTOP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7685" y="1194589"/>
            <a:ext cx="10515600" cy="760822"/>
          </a:xfrm>
        </p:spPr>
        <p:txBody>
          <a:bodyPr>
            <a:normAutofit fontScale="77500" lnSpcReduction="20000"/>
          </a:bodyPr>
          <a:lstStyle/>
          <a:p>
            <a:r>
              <a:rPr lang="pt-BR" b="1" dirty="0" smtClean="0"/>
              <a:t>Resolução 1920 x 1010</a:t>
            </a:r>
          </a:p>
          <a:p>
            <a:r>
              <a:rPr lang="pt-BR" b="1" dirty="0" smtClean="0"/>
              <a:t>Disponível em: </a:t>
            </a:r>
            <a:r>
              <a:rPr lang="pt-BR" b="1" dirty="0" smtClean="0">
                <a:hlinkClick r:id="rId2" action="ppaction://hlinkfile"/>
              </a:rPr>
              <a:t> </a:t>
            </a:r>
            <a:r>
              <a:rPr lang="pt-BR" b="1" dirty="0" smtClean="0">
                <a:hlinkClick r:id="rId3"/>
              </a:rPr>
              <a:t>https://www.figma.com/file/msqwQQI7RNUyqSw3HOZdP4/Desktop</a:t>
            </a:r>
            <a:endParaRPr lang="pt-BR" b="1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372" y="1955411"/>
            <a:ext cx="9078789" cy="4775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02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7357" y="140678"/>
            <a:ext cx="4366846" cy="1065970"/>
          </a:xfrm>
        </p:spPr>
        <p:txBody>
          <a:bodyPr/>
          <a:lstStyle/>
          <a:p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TELA MOBILE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73966" y="1206647"/>
            <a:ext cx="6673947" cy="1536554"/>
          </a:xfrm>
        </p:spPr>
        <p:txBody>
          <a:bodyPr>
            <a:normAutofit/>
          </a:bodyPr>
          <a:lstStyle/>
          <a:p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Resolução 320x640</a:t>
            </a:r>
          </a:p>
          <a:p>
            <a:r>
              <a:rPr lang="pt-B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Disponível em : </a:t>
            </a:r>
            <a:r>
              <a:rPr lang="pt-BR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https://www.figma.com/file/PA7gjeW4TNQSVHv1NeA9dU/Mobile</a:t>
            </a:r>
            <a:endParaRPr lang="pt-BR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892" y="306937"/>
            <a:ext cx="3460652" cy="6382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4090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0747" y="125974"/>
            <a:ext cx="4212102" cy="1325563"/>
          </a:xfrm>
        </p:spPr>
        <p:txBody>
          <a:bodyPr/>
          <a:lstStyle/>
          <a:p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TELA TABLET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0747" y="1192578"/>
            <a:ext cx="7700890" cy="973847"/>
          </a:xfrm>
        </p:spPr>
        <p:txBody>
          <a:bodyPr/>
          <a:lstStyle/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Resolução 768x985</a:t>
            </a:r>
          </a:p>
          <a:p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Disponível em: 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https://www.figma.com/file/OtvvKxjzFOJkGpfvxq1Hc5/tablet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7854" y="309489"/>
            <a:ext cx="4831076" cy="6196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4537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</TotalTime>
  <Words>44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UC-9</vt:lpstr>
      <vt:lpstr>TELA DESKTOP</vt:lpstr>
      <vt:lpstr>TELA MOBILE</vt:lpstr>
      <vt:lpstr>TELA TABLET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UC-9</dc:title>
  <dc:creator>Anderson</dc:creator>
  <cp:lastModifiedBy>Anderson</cp:lastModifiedBy>
  <cp:revision>7</cp:revision>
  <dcterms:created xsi:type="dcterms:W3CDTF">2021-12-21T16:59:11Z</dcterms:created>
  <dcterms:modified xsi:type="dcterms:W3CDTF">2021-12-21T17:45:15Z</dcterms:modified>
</cp:coreProperties>
</file>