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59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60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5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9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99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8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77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35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1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FA16-E9BD-479E-BD1C-ED54353A265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1CDF-117B-4D59-A210-58DF61628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1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jectbuilder.com.br/blog/5-tecnicas-para-melhorar-a-gestao-de-projetos-empresariai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60319"/>
            <a:ext cx="8632874" cy="949643"/>
          </a:xfrm>
          <a:effectLst/>
        </p:spPr>
        <p:txBody>
          <a:bodyPr/>
          <a:lstStyle/>
          <a:p>
            <a:r>
              <a:rPr lang="pt-B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SAAS</a:t>
            </a: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ln>
            <a:noFill/>
            <a:prstDash val="solid"/>
          </a:ln>
          <a:effectLst/>
        </p:spPr>
        <p:txBody>
          <a:bodyPr>
            <a:normAutofit/>
          </a:bodyPr>
          <a:lstStyle/>
          <a:p>
            <a:r>
              <a:rPr lang="pt-B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CLOUD COMPUTING</a:t>
            </a:r>
            <a:endParaRPr lang="pt-BR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" y="1012874"/>
            <a:ext cx="11957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SISTEMA DE GESTÃO INTEGRADO </a:t>
            </a:r>
            <a:endParaRPr lang="pt-BR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98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SAAS x FLEXIBILIDADE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Sendo um serviço na nuvem, o SaaS alia praticidade a </a:t>
            </a:r>
            <a:r>
              <a:rPr lang="pt-BR" dirty="0" smtClean="0">
                <a:solidFill>
                  <a:schemeClr val="accent5"/>
                </a:solidFill>
              </a:rPr>
              <a:t>economia</a:t>
            </a:r>
          </a:p>
          <a:p>
            <a:r>
              <a:rPr lang="pt-BR" dirty="0">
                <a:solidFill>
                  <a:schemeClr val="accent5"/>
                </a:solidFill>
              </a:rPr>
              <a:t>O SaaS, por sua vez, é um tipo de serviço em que o acesso é feito diretamente pela internet. Ou seja: </a:t>
            </a:r>
            <a:r>
              <a:rPr lang="pt-BR" dirty="0" smtClean="0">
                <a:solidFill>
                  <a:schemeClr val="accent5"/>
                </a:solidFill>
              </a:rPr>
              <a:t>a empresa não </a:t>
            </a:r>
            <a:r>
              <a:rPr lang="pt-BR" dirty="0">
                <a:solidFill>
                  <a:schemeClr val="accent5"/>
                </a:solidFill>
              </a:rPr>
              <a:t>precisa ter nenhum programa rodando em seus computadores, e sim uma licença para acessar seu gerenciador que é feito por um fornecedor deste tipo de produto. </a:t>
            </a:r>
            <a:r>
              <a:rPr lang="pt-BR" dirty="0" smtClean="0">
                <a:solidFill>
                  <a:schemeClr val="accent5"/>
                </a:solidFill>
              </a:rPr>
              <a:t>Através de um equipamento conectado à internet e devidamente autorizado é possível acessar </a:t>
            </a:r>
            <a:r>
              <a:rPr lang="pt-BR" dirty="0">
                <a:solidFill>
                  <a:schemeClr val="accent5"/>
                </a:solidFill>
              </a:rPr>
              <a:t>os servidores do fornecedor e </a:t>
            </a:r>
            <a:r>
              <a:rPr lang="pt-BR" dirty="0" smtClean="0">
                <a:solidFill>
                  <a:schemeClr val="accent5"/>
                </a:solidFill>
              </a:rPr>
              <a:t>gerenciar </a:t>
            </a:r>
            <a:r>
              <a:rPr lang="pt-BR" dirty="0">
                <a:solidFill>
                  <a:schemeClr val="accent5"/>
                </a:solidFill>
              </a:rPr>
              <a:t>suas </a:t>
            </a:r>
            <a:r>
              <a:rPr lang="pt-BR" dirty="0" smtClean="0">
                <a:solidFill>
                  <a:schemeClr val="accent5"/>
                </a:solidFill>
              </a:rPr>
              <a:t>atividades.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93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INVESTIMENTO</a:t>
            </a:r>
            <a:endParaRPr lang="pt-BR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5"/>
                </a:solidFill>
              </a:rPr>
              <a:t>ele funciona como um software “por assinatura”, ou seja, você investe para adquirir os serviços de uma empresa especializada.</a:t>
            </a:r>
          </a:p>
          <a:p>
            <a:r>
              <a:rPr lang="pt-BR" dirty="0">
                <a:solidFill>
                  <a:schemeClr val="accent5"/>
                </a:solidFill>
              </a:rPr>
              <a:t>os softwares em nuvem </a:t>
            </a:r>
            <a:r>
              <a:rPr lang="pt-BR" dirty="0" smtClean="0">
                <a:solidFill>
                  <a:schemeClr val="accent5"/>
                </a:solidFill>
              </a:rPr>
              <a:t>trazem </a:t>
            </a:r>
            <a:r>
              <a:rPr lang="pt-BR" dirty="0">
                <a:solidFill>
                  <a:schemeClr val="accent5"/>
                </a:solidFill>
              </a:rPr>
              <a:t>um preço mais convidativo. O pagamento mensal da assinatura garante que tudo estará incluído, como capacitação dos funcionários, suporte técnico, instalação, atualização, segurança de dados e infraestrutura necessária</a:t>
            </a:r>
            <a:r>
              <a:rPr lang="pt-BR" dirty="0" smtClean="0">
                <a:solidFill>
                  <a:schemeClr val="accent5"/>
                </a:solidFill>
              </a:rPr>
              <a:t>.</a:t>
            </a:r>
          </a:p>
          <a:p>
            <a:r>
              <a:rPr lang="pt-BR" dirty="0">
                <a:solidFill>
                  <a:schemeClr val="accent5"/>
                </a:solidFill>
              </a:rPr>
              <a:t> o software na nuvem pode oferecer custos mais baixos nas ocasiões em que os serviços são menos </a:t>
            </a:r>
            <a:r>
              <a:rPr lang="pt-BR" dirty="0" smtClean="0">
                <a:solidFill>
                  <a:schemeClr val="accent5"/>
                </a:solidFill>
              </a:rPr>
              <a:t>usados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369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7383"/>
            <a:ext cx="10515600" cy="140330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REDUÇÃO DE GASTOS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custos fixos, pois trata-se de um pagamento recorrente, cujo valor é pré-ajustado conforme os serviços solicitados;</a:t>
            </a:r>
          </a:p>
          <a:p>
            <a:r>
              <a:rPr lang="pt-BR" dirty="0">
                <a:solidFill>
                  <a:schemeClr val="accent5"/>
                </a:solidFill>
              </a:rPr>
              <a:t>ausência de gastos imprevisíveis, visto que o montante permanece o mesmo durante a vigência do contrato;</a:t>
            </a:r>
          </a:p>
          <a:p>
            <a:r>
              <a:rPr lang="pt-BR" dirty="0">
                <a:solidFill>
                  <a:schemeClr val="accent5"/>
                </a:solidFill>
              </a:rPr>
              <a:t>investimento dispensável em servidores, considerando que, como já falamos, não é preciso nenhum hardware que, além de envolver gastos, implica na necessidade de espaço;</a:t>
            </a:r>
          </a:p>
        </p:txBody>
      </p:sp>
    </p:spTree>
    <p:extLst>
      <p:ext uri="{BB962C8B-B14F-4D97-AF65-F5344CB8AC3E}">
        <p14:creationId xmlns:p14="http://schemas.microsoft.com/office/powerpoint/2010/main" val="30294789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Segurança dos dados</a:t>
            </a:r>
            <a:b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</a:b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Em geral, essas empresas </a:t>
            </a:r>
            <a:r>
              <a:rPr lang="pt-BR" dirty="0" smtClean="0">
                <a:solidFill>
                  <a:schemeClr val="accent5"/>
                </a:solidFill>
              </a:rPr>
              <a:t>que fornecem a “nuvem” </a:t>
            </a:r>
            <a:r>
              <a:rPr lang="pt-BR" dirty="0" smtClean="0">
                <a:solidFill>
                  <a:schemeClr val="accent5"/>
                </a:solidFill>
              </a:rPr>
              <a:t>investem </a:t>
            </a:r>
            <a:r>
              <a:rPr lang="pt-BR" dirty="0">
                <a:solidFill>
                  <a:schemeClr val="accent5"/>
                </a:solidFill>
              </a:rPr>
              <a:t>muito em tecnologia e em pessoal capacitado para lidar com os dados dos clientes. Além de isso impactar na credibilidade do fornecedor, um problema que comprometa as informações de uma empresa pode acarretar ações judiciais e muito, muito prejuízo.</a:t>
            </a:r>
          </a:p>
          <a:p>
            <a:r>
              <a:rPr lang="pt-BR" dirty="0">
                <a:solidFill>
                  <a:schemeClr val="accent5"/>
                </a:solidFill>
              </a:rPr>
              <a:t>Eles são, portanto, os maiores interessados em garantir ao cliente que tudo está seguro no servidor na nuvem.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0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RETORNO</a:t>
            </a:r>
            <a:endParaRPr lang="pt-BR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accent5"/>
                </a:solidFill>
              </a:rPr>
              <a:t> SaaS pode acontecer de qualquer lugar, desde que você tenha uma conexão à internet, fica muito mais fácil você controlar a empresa.</a:t>
            </a:r>
          </a:p>
          <a:p>
            <a:r>
              <a:rPr lang="pt-BR" dirty="0">
                <a:solidFill>
                  <a:schemeClr val="accent5"/>
                </a:solidFill>
              </a:rPr>
              <a:t>Essa mobilidade e a facilidade de comunicação entre os membros da equipe ajudam você a entender </a:t>
            </a:r>
            <a:r>
              <a:rPr lang="pt-BR" dirty="0" smtClean="0">
                <a:solidFill>
                  <a:schemeClr val="accent5"/>
                </a:solidFill>
              </a:rPr>
              <a:t>o andamentos dos projetos,</a:t>
            </a:r>
            <a:r>
              <a:rPr lang="pt-BR" dirty="0">
                <a:solidFill>
                  <a:schemeClr val="accent5"/>
                </a:solidFill>
              </a:rPr>
              <a:t> por exemplo, em se tratando de um software para gestão de projetos.</a:t>
            </a:r>
            <a:r>
              <a:rPr lang="pt-BR" u="sng" dirty="0">
                <a:solidFill>
                  <a:schemeClr val="accent5"/>
                </a:solidFill>
                <a:hlinkClick r:id="rId2"/>
              </a:rPr>
              <a:t> </a:t>
            </a:r>
            <a:r>
              <a:rPr lang="pt-BR" dirty="0">
                <a:solidFill>
                  <a:schemeClr val="accent5"/>
                </a:solidFill>
              </a:rPr>
              <a:t>Se você estiver em uma viagem longa, por exemplo, ainda é possível ter a certeza de que tudo está caminhando conforme foi planejado.</a:t>
            </a:r>
          </a:p>
          <a:p>
            <a:r>
              <a:rPr lang="pt-BR" i="0" dirty="0" smtClean="0">
                <a:solidFill>
                  <a:schemeClr val="accent5"/>
                </a:solidFill>
                <a:effectLst/>
                <a:latin typeface="Roboto"/>
              </a:rPr>
              <a:t>Somente com essa integração se obtém um melhor fluxo de informações, otimiza-se a comunicabilidade entre os diferentes setores e funcionários e, consequentemente, é possível conquistar resultados cada vez mais satisfatórios.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505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CRÉDITOS FINAIS</a:t>
            </a:r>
            <a:endParaRPr lang="pt-BR" dirty="0"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00997" y="2588455"/>
            <a:ext cx="697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5"/>
                </a:solidFill>
              </a:rPr>
              <a:t>ANDERSON MARCELO FERREIRA MARQUES</a:t>
            </a:r>
            <a:endParaRPr lang="pt-BR" sz="2800" dirty="0">
              <a:solidFill>
                <a:schemeClr val="accent5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92172" y="4403188"/>
            <a:ext cx="502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5"/>
                </a:solidFill>
              </a:rPr>
              <a:t>THANK YOU! </a:t>
            </a:r>
            <a:r>
              <a:rPr lang="pt-BR" sz="2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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285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Wingdings</vt:lpstr>
      <vt:lpstr>Tema do Office</vt:lpstr>
      <vt:lpstr>SAAS </vt:lpstr>
      <vt:lpstr>SAAS x FLEXIBILIDADE</vt:lpstr>
      <vt:lpstr>INVESTIMENTO</vt:lpstr>
      <vt:lpstr>REDUÇÃO DE GASTOS</vt:lpstr>
      <vt:lpstr>Segurança dos dados </vt:lpstr>
      <vt:lpstr>RETORNO</vt:lpstr>
      <vt:lpstr>CRÉDITOS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</dc:title>
  <dc:creator>User</dc:creator>
  <cp:lastModifiedBy>User</cp:lastModifiedBy>
  <cp:revision>24</cp:revision>
  <dcterms:created xsi:type="dcterms:W3CDTF">2019-11-25T13:34:56Z</dcterms:created>
  <dcterms:modified xsi:type="dcterms:W3CDTF">2019-11-26T00:42:02Z</dcterms:modified>
</cp:coreProperties>
</file>