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22DE2-1263-B3C5-A755-6823A14AC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EDCA4-932D-AE44-BAA9-ECA13CE11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B127E-4BB4-256B-0B0C-E4FA65AB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A08E7-B6FB-A84F-18B9-9013EAF4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893A5-1C68-02CA-1F77-5C83914D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C63A3-BD0F-FC8A-B772-41D612C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F97A0F-CB5B-A590-E0C3-6CA6AA33A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E92AC-7BF8-A39D-47F0-9C31D8BF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11D78-0A3B-14A5-0AAB-0C09E953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BAC58-8FF0-6D71-7481-4E174790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EEAEA-EE8E-8EA3-D62D-0C010464F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21CD2A-649A-0D0E-37C9-A47E6B8D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661C77-CF30-D253-5666-253A8BA1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E6C1D-AD40-859C-3601-5B6F292F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C90026-76AC-E78A-CB02-7C89C3D7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8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61D6B-2EB8-9B6B-E8DD-D87736F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998D7-9AE8-97E7-A539-7D18918A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62590E-2865-3AC7-BFF5-6B1D8071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DD80C-9899-16F5-167B-6681B38E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0448E-5644-C64C-3F88-83D86BE5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93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3D436-0255-D808-C974-C88305FB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094C4E-4BFD-04DC-90BE-1E036D16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E3E29-3B9C-C227-ED24-16D6E37D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ACEC6-C739-0A35-5DCB-90B627F2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BC4D1-089E-409D-0E5B-0EFA790B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63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3C553-EAE4-113C-016B-9A7CF481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BDDB0-7AA1-4937-26D3-68A178C8D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2D2A34-AFF0-9871-2F0D-B077742A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F30474-E692-18CB-3280-F64B1E66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CA47D8-3972-3217-B464-DE2265D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DCDB0-AA18-6D0F-0663-522B672B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4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96BED-A1C9-60F6-3581-1D92A57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C249D-8C71-DFB9-28C6-37DA72BC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D29AD-39AD-EF0F-B796-8287660C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A7F435-9939-67F9-7896-55C359EB7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32AAE7-57CF-39E0-61E7-40AB562F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302D9A-E5C1-7CA2-CED0-4395ED65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91BF2D-C2CE-29AE-FFEA-0CEA08CC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1B2DD7-EF30-735D-93EC-59FF483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82A-CE6D-F0A8-9AB6-42451820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4EE81E-B5F8-3632-E436-50F02DEE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75740-344B-E15C-A840-195C658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BCF4F8-685D-965B-2B73-DAD47DC7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2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24D7AF-17DE-2850-9EEE-DF96C8D0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666C80-6AA1-EB16-20C9-A6EA1D99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44FCAF-022E-5AEC-4ECA-DF4FBC70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7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24EB-8FD7-921A-54E0-68B3A41E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BEA51-9E20-0AE2-75F2-EB051C6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8E2AAE-8657-0ED7-125D-82949A02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6E7DB-8635-4827-542B-92350EF8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FD1B68-E589-7C82-AC0B-AF1B48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AB0998-7B97-1CD3-2B21-11EDFC58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5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3A80E-D3FA-E84A-0AB3-1FD55EF8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5A4F88-281B-1C51-7364-CC0402D2A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77016D-3F7C-71D1-9999-A1DCAADC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F58C5D-F009-B77A-656F-71FACE7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7AEB40-0024-A5AE-89F1-A75B7FF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3106B-B295-341C-D924-B574D5FD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3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922478-969C-59AA-BCA1-0C65C1D0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B860DC-093D-6F92-20DA-25A1883C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30C67-1975-3089-057B-EB47E096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A2EC-7D8F-4B6E-B7A3-A6FBFD736417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48A1F7-5C1E-7590-79D6-8FE32141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1A5A4-308E-17E4-46D3-7730CCD5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5F83-9EB9-4C8D-8833-B0C74EDFDD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61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054C41-871B-782E-C371-698F0999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2291DE20-0921-D440-8EC4-B409E3BB6DBC}"/>
              </a:ext>
            </a:extLst>
          </p:cNvPr>
          <p:cNvSpPr/>
          <p:nvPr/>
        </p:nvSpPr>
        <p:spPr>
          <a:xfrm>
            <a:off x="365759" y="2107474"/>
            <a:ext cx="7193281" cy="5573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43555E-7363-794B-C3FB-2123855066BC}"/>
              </a:ext>
            </a:extLst>
          </p:cNvPr>
          <p:cNvSpPr txBox="1"/>
          <p:nvPr/>
        </p:nvSpPr>
        <p:spPr>
          <a:xfrm>
            <a:off x="7820296" y="2107474"/>
            <a:ext cx="2749471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Rockwell" panose="02060603020205020403" pitchFamily="18" charset="0"/>
              </a:rPr>
              <a:t>Clique na pasta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C17C685-9CAD-A71E-84D9-10621A83DDB2}"/>
              </a:ext>
            </a:extLst>
          </p:cNvPr>
          <p:cNvSpPr/>
          <p:nvPr/>
        </p:nvSpPr>
        <p:spPr>
          <a:xfrm>
            <a:off x="10116921" y="4972594"/>
            <a:ext cx="905691" cy="905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Rockwell" panose="02060603020205020403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85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8383DF-E9F0-FEC6-C613-3EBB75729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D86191B-ECA9-72BB-78C1-FE70A1A39F26}"/>
              </a:ext>
            </a:extLst>
          </p:cNvPr>
          <p:cNvSpPr/>
          <p:nvPr/>
        </p:nvSpPr>
        <p:spPr>
          <a:xfrm>
            <a:off x="10116921" y="4972594"/>
            <a:ext cx="905691" cy="905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71D8CC3C-63E5-315B-C2CE-F6AEF614B516}"/>
              </a:ext>
            </a:extLst>
          </p:cNvPr>
          <p:cNvSpPr/>
          <p:nvPr/>
        </p:nvSpPr>
        <p:spPr>
          <a:xfrm>
            <a:off x="2673532" y="1985554"/>
            <a:ext cx="6521498" cy="5573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DA4E535-86DE-A8DF-89E5-FE7532109432}"/>
              </a:ext>
            </a:extLst>
          </p:cNvPr>
          <p:cNvSpPr txBox="1"/>
          <p:nvPr/>
        </p:nvSpPr>
        <p:spPr>
          <a:xfrm>
            <a:off x="9414551" y="1848729"/>
            <a:ext cx="2310430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Rockwell" panose="02060603020205020403" pitchFamily="18" charset="0"/>
              </a:rPr>
              <a:t>Clique nos três pontinhos</a:t>
            </a:r>
          </a:p>
        </p:txBody>
      </p:sp>
    </p:spTree>
    <p:extLst>
      <p:ext uri="{BB962C8B-B14F-4D97-AF65-F5344CB8AC3E}">
        <p14:creationId xmlns:p14="http://schemas.microsoft.com/office/powerpoint/2010/main" val="19173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72FA58-6AF3-6575-95C4-9B8498AF4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9810F3F-A747-315A-2636-FF168099415C}"/>
              </a:ext>
            </a:extLst>
          </p:cNvPr>
          <p:cNvSpPr/>
          <p:nvPr/>
        </p:nvSpPr>
        <p:spPr>
          <a:xfrm>
            <a:off x="10116921" y="4972594"/>
            <a:ext cx="905691" cy="905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1F89E0C-33FD-99E1-7957-B70495F34942}"/>
              </a:ext>
            </a:extLst>
          </p:cNvPr>
          <p:cNvSpPr/>
          <p:nvPr/>
        </p:nvSpPr>
        <p:spPr>
          <a:xfrm>
            <a:off x="4279036" y="2122378"/>
            <a:ext cx="4898238" cy="5573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266E-606C-FAAE-1CC6-E557CF335515}"/>
              </a:ext>
            </a:extLst>
          </p:cNvPr>
          <p:cNvSpPr txBox="1"/>
          <p:nvPr/>
        </p:nvSpPr>
        <p:spPr>
          <a:xfrm>
            <a:off x="9272508" y="1885406"/>
            <a:ext cx="231043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Rockwell" panose="02060603020205020403" pitchFamily="18" charset="0"/>
              </a:rPr>
              <a:t>Clique em “Fazer download”</a:t>
            </a:r>
          </a:p>
        </p:txBody>
      </p:sp>
    </p:spTree>
    <p:extLst>
      <p:ext uri="{BB962C8B-B14F-4D97-AF65-F5344CB8AC3E}">
        <p14:creationId xmlns:p14="http://schemas.microsoft.com/office/powerpoint/2010/main" val="4089150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Marcos Canteli</dc:creator>
  <cp:lastModifiedBy>Anderson Marcos Canteli</cp:lastModifiedBy>
  <cp:revision>1</cp:revision>
  <dcterms:created xsi:type="dcterms:W3CDTF">2023-03-15T01:22:57Z</dcterms:created>
  <dcterms:modified xsi:type="dcterms:W3CDTF">2023-03-15T01:23:41Z</dcterms:modified>
</cp:coreProperties>
</file>