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62" r:id="rId5"/>
    <p:sldId id="268" r:id="rId6"/>
    <p:sldId id="264" r:id="rId7"/>
    <p:sldId id="265" r:id="rId8"/>
    <p:sldId id="269" r:id="rId9"/>
    <p:sldId id="271" r:id="rId10"/>
    <p:sldId id="272" r:id="rId11"/>
    <p:sldId id="273" r:id="rId12"/>
    <p:sldId id="266" r:id="rId13"/>
    <p:sldId id="274" r:id="rId14"/>
    <p:sldId id="277" r:id="rId15"/>
    <p:sldId id="275" r:id="rId16"/>
    <p:sldId id="276" r:id="rId17"/>
    <p:sldId id="26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077EB-0E88-47C8-995C-83253EF6F538}" v="611" dt="2025-05-30T00:17:56.104"/>
    <p1510:client id="{602E5542-C536-B788-B12A-CBEEFA808A47}" v="99" dt="2025-05-30T01:04:18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Enrique Avendano Ortega" userId="S::jorgeavor@unisabana.edu.co::bb280292-5903-48e8-8186-63c5aa72e908" providerId="AD" clId="Web-{E1565656-6804-E9AF-4F67-76D6FEB33452}"/>
    <pc:docChg chg="modSld">
      <pc:chgData name="Jorge Enrique Avendano Ortega" userId="S::jorgeavor@unisabana.edu.co::bb280292-5903-48e8-8186-63c5aa72e908" providerId="AD" clId="Web-{E1565656-6804-E9AF-4F67-76D6FEB33452}" dt="2025-05-27T00:27:28.040" v="8"/>
      <pc:docMkLst>
        <pc:docMk/>
      </pc:docMkLst>
      <pc:sldChg chg="addSp delSp modSp">
        <pc:chgData name="Jorge Enrique Avendano Ortega" userId="S::jorgeavor@unisabana.edu.co::bb280292-5903-48e8-8186-63c5aa72e908" providerId="AD" clId="Web-{E1565656-6804-E9AF-4F67-76D6FEB33452}" dt="2025-05-27T00:27:28.040" v="8"/>
        <pc:sldMkLst>
          <pc:docMk/>
          <pc:sldMk cId="3501347425" sldId="260"/>
        </pc:sldMkLst>
        <pc:spChg chg="mod">
          <ac:chgData name="Jorge Enrique Avendano Ortega" userId="S::jorgeavor@unisabana.edu.co::bb280292-5903-48e8-8186-63c5aa72e908" providerId="AD" clId="Web-{E1565656-6804-E9AF-4F67-76D6FEB33452}" dt="2025-05-27T00:27:14.837" v="5" actId="20577"/>
          <ac:spMkLst>
            <pc:docMk/>
            <pc:sldMk cId="3501347425" sldId="260"/>
            <ac:spMk id="2" creationId="{0F87E73C-2B1A-4602-BFBE-CFE1E55D9B38}"/>
          </ac:spMkLst>
        </pc:spChg>
        <pc:spChg chg="add mod">
          <ac:chgData name="Jorge Enrique Avendano Ortega" userId="S::jorgeavor@unisabana.edu.co::bb280292-5903-48e8-8186-63c5aa72e908" providerId="AD" clId="Web-{E1565656-6804-E9AF-4F67-76D6FEB33452}" dt="2025-05-27T00:27:28.040" v="8"/>
          <ac:spMkLst>
            <pc:docMk/>
            <pc:sldMk cId="3501347425" sldId="260"/>
            <ac:spMk id="6" creationId="{B31F14BC-E7E0-D73D-2E17-D0BF17CA3326}"/>
          </ac:spMkLst>
        </pc:spChg>
      </pc:sldChg>
    </pc:docChg>
  </pc:docChgLst>
  <pc:docChgLst>
    <pc:chgData name="Weimar Alfredo Avendano Barragan" userId="S::weimaravbar@unisabana.edu.co::54e0f650-7eff-4a3b-bf8b-9fa34b3257ff" providerId="AD" clId="Web-{602E5542-C536-B788-B12A-CBEEFA808A47}"/>
    <pc:docChg chg="modSld">
      <pc:chgData name="Weimar Alfredo Avendano Barragan" userId="S::weimaravbar@unisabana.edu.co::54e0f650-7eff-4a3b-bf8b-9fa34b3257ff" providerId="AD" clId="Web-{602E5542-C536-B788-B12A-CBEEFA808A47}" dt="2025-05-30T01:04:16.757" v="79" actId="20577"/>
      <pc:docMkLst>
        <pc:docMk/>
      </pc:docMkLst>
      <pc:sldChg chg="modSp">
        <pc:chgData name="Weimar Alfredo Avendano Barragan" userId="S::weimaravbar@unisabana.edu.co::54e0f650-7eff-4a3b-bf8b-9fa34b3257ff" providerId="AD" clId="Web-{602E5542-C536-B788-B12A-CBEEFA808A47}" dt="2025-05-30T01:04:16.757" v="79" actId="20577"/>
        <pc:sldMkLst>
          <pc:docMk/>
          <pc:sldMk cId="2957839719" sldId="264"/>
        </pc:sldMkLst>
        <pc:spChg chg="mod">
          <ac:chgData name="Weimar Alfredo Avendano Barragan" userId="S::weimaravbar@unisabana.edu.co::54e0f650-7eff-4a3b-bf8b-9fa34b3257ff" providerId="AD" clId="Web-{602E5542-C536-B788-B12A-CBEEFA808A47}" dt="2025-05-30T01:04:16.757" v="79" actId="20577"/>
          <ac:spMkLst>
            <pc:docMk/>
            <pc:sldMk cId="2957839719" sldId="264"/>
            <ac:spMk id="2" creationId="{8A7C3867-3AE5-9A22-F8CB-1E8C10E09E7D}"/>
          </ac:spMkLst>
        </pc:spChg>
        <pc:spChg chg="mod">
          <ac:chgData name="Weimar Alfredo Avendano Barragan" userId="S::weimaravbar@unisabana.edu.co::54e0f650-7eff-4a3b-bf8b-9fa34b3257ff" providerId="AD" clId="Web-{602E5542-C536-B788-B12A-CBEEFA808A47}" dt="2025-05-30T00:37:34.756" v="63" actId="20577"/>
          <ac:spMkLst>
            <pc:docMk/>
            <pc:sldMk cId="2957839719" sldId="264"/>
            <ac:spMk id="4" creationId="{6EF2EAA6-ADAD-16D6-E460-04D74317CD76}"/>
          </ac:spMkLst>
        </pc:spChg>
      </pc:sldChg>
      <pc:sldChg chg="modSp">
        <pc:chgData name="Weimar Alfredo Avendano Barragan" userId="S::weimaravbar@unisabana.edu.co::54e0f650-7eff-4a3b-bf8b-9fa34b3257ff" providerId="AD" clId="Web-{602E5542-C536-B788-B12A-CBEEFA808A47}" dt="2025-05-30T00:59:04.154" v="65" actId="20577"/>
        <pc:sldMkLst>
          <pc:docMk/>
          <pc:sldMk cId="522644788" sldId="268"/>
        </pc:sldMkLst>
        <pc:spChg chg="mod">
          <ac:chgData name="Weimar Alfredo Avendano Barragan" userId="S::weimaravbar@unisabana.edu.co::54e0f650-7eff-4a3b-bf8b-9fa34b3257ff" providerId="AD" clId="Web-{602E5542-C536-B788-B12A-CBEEFA808A47}" dt="2025-05-29T23:47:40.191" v="58" actId="20577"/>
          <ac:spMkLst>
            <pc:docMk/>
            <pc:sldMk cId="522644788" sldId="268"/>
            <ac:spMk id="2" creationId="{579DE61E-D40C-26D8-9FF6-A1E7FE414D53}"/>
          </ac:spMkLst>
        </pc:spChg>
        <pc:spChg chg="mod">
          <ac:chgData name="Weimar Alfredo Avendano Barragan" userId="S::weimaravbar@unisabana.edu.co::54e0f650-7eff-4a3b-bf8b-9fa34b3257ff" providerId="AD" clId="Web-{602E5542-C536-B788-B12A-CBEEFA808A47}" dt="2025-05-30T00:59:04.154" v="65" actId="20577"/>
          <ac:spMkLst>
            <pc:docMk/>
            <pc:sldMk cId="522644788" sldId="268"/>
            <ac:spMk id="4" creationId="{D7B48CA7-7231-7C58-BFCE-76EC1D024CCF}"/>
          </ac:spMkLst>
        </pc:spChg>
        <pc:graphicFrameChg chg="mod modGraphic">
          <ac:chgData name="Weimar Alfredo Avendano Barragan" userId="S::weimaravbar@unisabana.edu.co::54e0f650-7eff-4a3b-bf8b-9fa34b3257ff" providerId="AD" clId="Web-{602E5542-C536-B788-B12A-CBEEFA808A47}" dt="2025-05-29T23:41:20.908" v="57"/>
          <ac:graphicFrameMkLst>
            <pc:docMk/>
            <pc:sldMk cId="522644788" sldId="268"/>
            <ac:graphicFrameMk id="3" creationId="{A49E86DC-2BFF-EB06-38E1-2096FE2234BC}"/>
          </ac:graphicFrameMkLst>
        </pc:graphicFrameChg>
      </pc:sldChg>
    </pc:docChg>
  </pc:docChgLst>
  <pc:docChgLst>
    <pc:chgData name="Anderson Adrian Monroy Torres" userId="S::andersonmonto@unisabana.edu.co::62d27329-b026-4835-add9-e8fee9c68515" providerId="AD" clId="Web-{9F0424D6-A487-D3E8-B51B-0A0AA0D81E42}"/>
    <pc:docChg chg="addSld modSld">
      <pc:chgData name="Anderson Adrian Monroy Torres" userId="S::andersonmonto@unisabana.edu.co::62d27329-b026-4835-add9-e8fee9c68515" providerId="AD" clId="Web-{9F0424D6-A487-D3E8-B51B-0A0AA0D81E42}" dt="2025-05-26T03:38:33.581" v="41"/>
      <pc:docMkLst>
        <pc:docMk/>
      </pc:docMkLst>
      <pc:sldChg chg="addSp delSp modSp">
        <pc:chgData name="Anderson Adrian Monroy Torres" userId="S::andersonmonto@unisabana.edu.co::62d27329-b026-4835-add9-e8fee9c68515" providerId="AD" clId="Web-{9F0424D6-A487-D3E8-B51B-0A0AA0D81E42}" dt="2025-05-26T03:38:33.581" v="41"/>
        <pc:sldMkLst>
          <pc:docMk/>
          <pc:sldMk cId="4045643499" sldId="266"/>
        </pc:sldMkLst>
        <pc:spChg chg="mod">
          <ac:chgData name="Anderson Adrian Monroy Torres" userId="S::andersonmonto@unisabana.edu.co::62d27329-b026-4835-add9-e8fee9c68515" providerId="AD" clId="Web-{9F0424D6-A487-D3E8-B51B-0A0AA0D81E42}" dt="2025-05-26T03:38:06.064" v="37"/>
          <ac:spMkLst>
            <pc:docMk/>
            <pc:sldMk cId="4045643499" sldId="266"/>
            <ac:spMk id="2" creationId="{529BA98C-23FE-9BE1-14F5-61034C2269EC}"/>
          </ac:spMkLst>
        </pc:spChg>
        <pc:spChg chg="mod ord">
          <ac:chgData name="Anderson Adrian Monroy Torres" userId="S::andersonmonto@unisabana.edu.co::62d27329-b026-4835-add9-e8fee9c68515" providerId="AD" clId="Web-{9F0424D6-A487-D3E8-B51B-0A0AA0D81E42}" dt="2025-05-26T03:38:06.064" v="37"/>
          <ac:spMkLst>
            <pc:docMk/>
            <pc:sldMk cId="4045643499" sldId="266"/>
            <ac:spMk id="4" creationId="{9AA8EBE8-0D94-EAC0-E68A-A5B6E9E592FA}"/>
          </ac:spMkLst>
        </pc:spChg>
      </pc:sldChg>
      <pc:sldChg chg="add replId">
        <pc:chgData name="Anderson Adrian Monroy Torres" userId="S::andersonmonto@unisabana.edu.co::62d27329-b026-4835-add9-e8fee9c68515" providerId="AD" clId="Web-{9F0424D6-A487-D3E8-B51B-0A0AA0D81E42}" dt="2025-05-26T03:19:54.530" v="0"/>
        <pc:sldMkLst>
          <pc:docMk/>
          <pc:sldMk cId="380322982" sldId="274"/>
        </pc:sldMkLst>
      </pc:sldChg>
    </pc:docChg>
  </pc:docChgLst>
  <pc:docChgLst>
    <pc:chgData name="Anderson Adrian Monroy Torres" userId="62d27329-b026-4835-add9-e8fee9c68515" providerId="ADAL" clId="{5D9077EB-0E88-47C8-995C-83253EF6F538}"/>
    <pc:docChg chg="undo custSel addSld delSld modSld sldOrd">
      <pc:chgData name="Anderson Adrian Monroy Torres" userId="62d27329-b026-4835-add9-e8fee9c68515" providerId="ADAL" clId="{5D9077EB-0E88-47C8-995C-83253EF6F538}" dt="2025-05-30T00:17:56.104" v="1007" actId="20577"/>
      <pc:docMkLst>
        <pc:docMk/>
      </pc:docMkLst>
      <pc:sldChg chg="del">
        <pc:chgData name="Anderson Adrian Monroy Torres" userId="62d27329-b026-4835-add9-e8fee9c68515" providerId="ADAL" clId="{5D9077EB-0E88-47C8-995C-83253EF6F538}" dt="2025-05-29T22:54:01.948" v="739" actId="2696"/>
        <pc:sldMkLst>
          <pc:docMk/>
          <pc:sldMk cId="4209322005" sldId="259"/>
        </pc:sldMkLst>
      </pc:sldChg>
      <pc:sldChg chg="del">
        <pc:chgData name="Anderson Adrian Monroy Torres" userId="62d27329-b026-4835-add9-e8fee9c68515" providerId="ADAL" clId="{5D9077EB-0E88-47C8-995C-83253EF6F538}" dt="2025-05-29T22:53:58.467" v="738" actId="2696"/>
        <pc:sldMkLst>
          <pc:docMk/>
          <pc:sldMk cId="1703342593" sldId="261"/>
        </pc:sldMkLst>
      </pc:sldChg>
      <pc:sldChg chg="addSp modSp mod">
        <pc:chgData name="Anderson Adrian Monroy Torres" userId="62d27329-b026-4835-add9-e8fee9c68515" providerId="ADAL" clId="{5D9077EB-0E88-47C8-995C-83253EF6F538}" dt="2025-05-30T00:17:56.104" v="1007" actId="20577"/>
        <pc:sldMkLst>
          <pc:docMk/>
          <pc:sldMk cId="4045643499" sldId="266"/>
        </pc:sldMkLst>
        <pc:spChg chg="mod">
          <ac:chgData name="Anderson Adrian Monroy Torres" userId="62d27329-b026-4835-add9-e8fee9c68515" providerId="ADAL" clId="{5D9077EB-0E88-47C8-995C-83253EF6F538}" dt="2025-05-26T04:07:31.167" v="58" actId="403"/>
          <ac:spMkLst>
            <pc:docMk/>
            <pc:sldMk cId="4045643499" sldId="266"/>
            <ac:spMk id="2" creationId="{529BA98C-23FE-9BE1-14F5-61034C2269EC}"/>
          </ac:spMkLst>
        </pc:spChg>
        <pc:spChg chg="mod">
          <ac:chgData name="Anderson Adrian Monroy Torres" userId="62d27329-b026-4835-add9-e8fee9c68515" providerId="ADAL" clId="{5D9077EB-0E88-47C8-995C-83253EF6F538}" dt="2025-05-29T22:23:27.433" v="538" actId="207"/>
          <ac:spMkLst>
            <pc:docMk/>
            <pc:sldMk cId="4045643499" sldId="266"/>
            <ac:spMk id="4" creationId="{9AA8EBE8-0D94-EAC0-E68A-A5B6E9E592FA}"/>
          </ac:spMkLst>
        </pc:spChg>
        <pc:graphicFrameChg chg="add mod modGraphic">
          <ac:chgData name="Anderson Adrian Monroy Torres" userId="62d27329-b026-4835-add9-e8fee9c68515" providerId="ADAL" clId="{5D9077EB-0E88-47C8-995C-83253EF6F538}" dt="2025-05-30T00:17:56.104" v="1007" actId="20577"/>
          <ac:graphicFrameMkLst>
            <pc:docMk/>
            <pc:sldMk cId="4045643499" sldId="266"/>
            <ac:graphicFrameMk id="3" creationId="{241401F3-148D-19AF-1B77-233D5E86F073}"/>
          </ac:graphicFrameMkLst>
        </pc:graphicFrameChg>
      </pc:sldChg>
      <pc:sldChg chg="del">
        <pc:chgData name="Anderson Adrian Monroy Torres" userId="62d27329-b026-4835-add9-e8fee9c68515" providerId="ADAL" clId="{5D9077EB-0E88-47C8-995C-83253EF6F538}" dt="2025-05-26T04:19:39.780" v="72" actId="2696"/>
        <pc:sldMkLst>
          <pc:docMk/>
          <pc:sldMk cId="3184557173" sldId="267"/>
        </pc:sldMkLst>
      </pc:sldChg>
      <pc:sldChg chg="modSp del mod">
        <pc:chgData name="Anderson Adrian Monroy Torres" userId="62d27329-b026-4835-add9-e8fee9c68515" providerId="ADAL" clId="{5D9077EB-0E88-47C8-995C-83253EF6F538}" dt="2025-05-26T04:19:29.519" v="70" actId="47"/>
        <pc:sldMkLst>
          <pc:docMk/>
          <pc:sldMk cId="4236040038" sldId="270"/>
        </pc:sldMkLst>
      </pc:sldChg>
      <pc:sldChg chg="add del">
        <pc:chgData name="Anderson Adrian Monroy Torres" userId="62d27329-b026-4835-add9-e8fee9c68515" providerId="ADAL" clId="{5D9077EB-0E88-47C8-995C-83253EF6F538}" dt="2025-05-26T04:19:19.824" v="69" actId="2696"/>
        <pc:sldMkLst>
          <pc:docMk/>
          <pc:sldMk cId="380322982" sldId="274"/>
        </pc:sldMkLst>
      </pc:sldChg>
      <pc:sldChg chg="addSp delSp modSp add del mod ord">
        <pc:chgData name="Anderson Adrian Monroy Torres" userId="62d27329-b026-4835-add9-e8fee9c68515" providerId="ADAL" clId="{5D9077EB-0E88-47C8-995C-83253EF6F538}" dt="2025-05-29T22:56:17.403" v="787" actId="207"/>
        <pc:sldMkLst>
          <pc:docMk/>
          <pc:sldMk cId="2772799226" sldId="274"/>
        </pc:sldMkLst>
        <pc:spChg chg="mod">
          <ac:chgData name="Anderson Adrian Monroy Torres" userId="62d27329-b026-4835-add9-e8fee9c68515" providerId="ADAL" clId="{5D9077EB-0E88-47C8-995C-83253EF6F538}" dt="2025-05-29T22:23:10.501" v="537" actId="20577"/>
          <ac:spMkLst>
            <pc:docMk/>
            <pc:sldMk cId="2772799226" sldId="274"/>
            <ac:spMk id="2" creationId="{145B0A11-0CF9-AFF2-D125-EBA7578ECFE8}"/>
          </ac:spMkLst>
        </pc:spChg>
        <pc:spChg chg="mod">
          <ac:chgData name="Anderson Adrian Monroy Torres" userId="62d27329-b026-4835-add9-e8fee9c68515" providerId="ADAL" clId="{5D9077EB-0E88-47C8-995C-83253EF6F538}" dt="2025-05-29T22:56:03.146" v="784" actId="207"/>
          <ac:spMkLst>
            <pc:docMk/>
            <pc:sldMk cId="2772799226" sldId="274"/>
            <ac:spMk id="4" creationId="{2B49AFC6-B7CC-7A7A-030A-0B433781F112}"/>
          </ac:spMkLst>
        </pc:spChg>
        <pc:spChg chg="add mod">
          <ac:chgData name="Anderson Adrian Monroy Torres" userId="62d27329-b026-4835-add9-e8fee9c68515" providerId="ADAL" clId="{5D9077EB-0E88-47C8-995C-83253EF6F538}" dt="2025-05-29T22:56:10.143" v="785" actId="207"/>
          <ac:spMkLst>
            <pc:docMk/>
            <pc:sldMk cId="2772799226" sldId="274"/>
            <ac:spMk id="5" creationId="{93A37738-99E2-1938-C6DB-BB1E6BD4F78F}"/>
          </ac:spMkLst>
        </pc:spChg>
        <pc:spChg chg="add mod">
          <ac:chgData name="Anderson Adrian Monroy Torres" userId="62d27329-b026-4835-add9-e8fee9c68515" providerId="ADAL" clId="{5D9077EB-0E88-47C8-995C-83253EF6F538}" dt="2025-05-29T22:56:17.403" v="787" actId="207"/>
          <ac:spMkLst>
            <pc:docMk/>
            <pc:sldMk cId="2772799226" sldId="274"/>
            <ac:spMk id="6" creationId="{A781D157-995D-E482-B18D-0B31437CA482}"/>
          </ac:spMkLst>
        </pc:spChg>
        <pc:spChg chg="add mod">
          <ac:chgData name="Anderson Adrian Monroy Torres" userId="62d27329-b026-4835-add9-e8fee9c68515" providerId="ADAL" clId="{5D9077EB-0E88-47C8-995C-83253EF6F538}" dt="2025-05-29T22:56:13.850" v="786" actId="207"/>
          <ac:spMkLst>
            <pc:docMk/>
            <pc:sldMk cId="2772799226" sldId="274"/>
            <ac:spMk id="8" creationId="{68D33E33-E0BC-026C-C5A8-812FD99C1774}"/>
          </ac:spMkLst>
        </pc:spChg>
      </pc:sldChg>
      <pc:sldChg chg="addSp delSp modSp add mod">
        <pc:chgData name="Anderson Adrian Monroy Torres" userId="62d27329-b026-4835-add9-e8fee9c68515" providerId="ADAL" clId="{5D9077EB-0E88-47C8-995C-83253EF6F538}" dt="2025-05-29T23:48:41.027" v="975" actId="313"/>
        <pc:sldMkLst>
          <pc:docMk/>
          <pc:sldMk cId="480105137" sldId="275"/>
        </pc:sldMkLst>
        <pc:spChg chg="mod">
          <ac:chgData name="Anderson Adrian Monroy Torres" userId="62d27329-b026-4835-add9-e8fee9c68515" providerId="ADAL" clId="{5D9077EB-0E88-47C8-995C-83253EF6F538}" dt="2025-05-26T04:51:01.586" v="148" actId="20577"/>
          <ac:spMkLst>
            <pc:docMk/>
            <pc:sldMk cId="480105137" sldId="275"/>
            <ac:spMk id="2" creationId="{46B22B11-4F2A-1AEB-DE62-B82080727ACD}"/>
          </ac:spMkLst>
        </pc:spChg>
        <pc:spChg chg="mod">
          <ac:chgData name="Anderson Adrian Monroy Torres" userId="62d27329-b026-4835-add9-e8fee9c68515" providerId="ADAL" clId="{5D9077EB-0E88-47C8-995C-83253EF6F538}" dt="2025-05-29T23:48:41.027" v="975" actId="313"/>
          <ac:spMkLst>
            <pc:docMk/>
            <pc:sldMk cId="480105137" sldId="275"/>
            <ac:spMk id="4" creationId="{583AB4A2-37D1-246F-9687-0B1BD0CD539D}"/>
          </ac:spMkLst>
        </pc:spChg>
        <pc:graphicFrameChg chg="add mod modGraphic">
          <ac:chgData name="Anderson Adrian Monroy Torres" userId="62d27329-b026-4835-add9-e8fee9c68515" providerId="ADAL" clId="{5D9077EB-0E88-47C8-995C-83253EF6F538}" dt="2025-05-29T22:56:54.943" v="795" actId="207"/>
          <ac:graphicFrameMkLst>
            <pc:docMk/>
            <pc:sldMk cId="480105137" sldId="275"/>
            <ac:graphicFrameMk id="10" creationId="{946ABFEB-DC80-544D-4884-E54F17613CA8}"/>
          </ac:graphicFrameMkLst>
        </pc:graphicFrameChg>
      </pc:sldChg>
      <pc:sldChg chg="addSp delSp modSp new del mod ord">
        <pc:chgData name="Anderson Adrian Monroy Torres" userId="62d27329-b026-4835-add9-e8fee9c68515" providerId="ADAL" clId="{5D9077EB-0E88-47C8-995C-83253EF6F538}" dt="2025-05-26T04:53:45.753" v="207" actId="2696"/>
        <pc:sldMkLst>
          <pc:docMk/>
          <pc:sldMk cId="1500406859" sldId="276"/>
        </pc:sldMkLst>
      </pc:sldChg>
      <pc:sldChg chg="addSp delSp modSp add mod">
        <pc:chgData name="Anderson Adrian Monroy Torres" userId="62d27329-b026-4835-add9-e8fee9c68515" providerId="ADAL" clId="{5D9077EB-0E88-47C8-995C-83253EF6F538}" dt="2025-05-29T05:07:42.561" v="535" actId="14100"/>
        <pc:sldMkLst>
          <pc:docMk/>
          <pc:sldMk cId="2903846958" sldId="276"/>
        </pc:sldMkLst>
        <pc:spChg chg="mod">
          <ac:chgData name="Anderson Adrian Monroy Torres" userId="62d27329-b026-4835-add9-e8fee9c68515" providerId="ADAL" clId="{5D9077EB-0E88-47C8-995C-83253EF6F538}" dt="2025-05-29T04:24:36.720" v="426" actId="20577"/>
          <ac:spMkLst>
            <pc:docMk/>
            <pc:sldMk cId="2903846958" sldId="276"/>
            <ac:spMk id="2" creationId="{326B3F71-2752-9BEE-D3FE-F56471A8CABD}"/>
          </ac:spMkLst>
        </pc:spChg>
        <pc:spChg chg="del">
          <ac:chgData name="Anderson Adrian Monroy Torres" userId="62d27329-b026-4835-add9-e8fee9c68515" providerId="ADAL" clId="{5D9077EB-0E88-47C8-995C-83253EF6F538}" dt="2025-05-29T04:24:39.382" v="427" actId="478"/>
          <ac:spMkLst>
            <pc:docMk/>
            <pc:sldMk cId="2903846958" sldId="276"/>
            <ac:spMk id="4" creationId="{D494ECC8-C9F9-F3CE-CA16-07148B387F11}"/>
          </ac:spMkLst>
        </pc:spChg>
        <pc:spChg chg="add del mod">
          <ac:chgData name="Anderson Adrian Monroy Torres" userId="62d27329-b026-4835-add9-e8fee9c68515" providerId="ADAL" clId="{5D9077EB-0E88-47C8-995C-83253EF6F538}" dt="2025-05-29T04:24:42.246" v="429" actId="478"/>
          <ac:spMkLst>
            <pc:docMk/>
            <pc:sldMk cId="2903846958" sldId="276"/>
            <ac:spMk id="5" creationId="{D6DA2877-1EE4-6C63-E92D-1CE21CE3E3FF}"/>
          </ac:spMkLst>
        </pc:spChg>
        <pc:spChg chg="add mod">
          <ac:chgData name="Anderson Adrian Monroy Torres" userId="62d27329-b026-4835-add9-e8fee9c68515" providerId="ADAL" clId="{5D9077EB-0E88-47C8-995C-83253EF6F538}" dt="2025-05-29T04:35:09.027" v="521" actId="1076"/>
          <ac:spMkLst>
            <pc:docMk/>
            <pc:sldMk cId="2903846958" sldId="276"/>
            <ac:spMk id="13" creationId="{D26EF91F-EBDD-DABD-40BB-45DD852EE3D8}"/>
          </ac:spMkLst>
        </pc:spChg>
        <pc:spChg chg="add mod">
          <ac:chgData name="Anderson Adrian Monroy Torres" userId="62d27329-b026-4835-add9-e8fee9c68515" providerId="ADAL" clId="{5D9077EB-0E88-47C8-995C-83253EF6F538}" dt="2025-05-29T04:35:37.683" v="528" actId="1076"/>
          <ac:spMkLst>
            <pc:docMk/>
            <pc:sldMk cId="2903846958" sldId="276"/>
            <ac:spMk id="14" creationId="{8B074DB9-CFE9-7612-D613-23286E6B5527}"/>
          </ac:spMkLst>
        </pc:spChg>
        <pc:graphicFrameChg chg="del">
          <ac:chgData name="Anderson Adrian Monroy Torres" userId="62d27329-b026-4835-add9-e8fee9c68515" providerId="ADAL" clId="{5D9077EB-0E88-47C8-995C-83253EF6F538}" dt="2025-05-29T04:24:40.602" v="428" actId="478"/>
          <ac:graphicFrameMkLst>
            <pc:docMk/>
            <pc:sldMk cId="2903846958" sldId="276"/>
            <ac:graphicFrameMk id="10" creationId="{6B16FB7B-312C-18D8-B876-D2B034FBD760}"/>
          </ac:graphicFrameMkLst>
        </pc:graphicFrameChg>
        <pc:picChg chg="add del mod">
          <ac:chgData name="Anderson Adrian Monroy Torres" userId="62d27329-b026-4835-add9-e8fee9c68515" providerId="ADAL" clId="{5D9077EB-0E88-47C8-995C-83253EF6F538}" dt="2025-05-29T05:07:23.416" v="529" actId="478"/>
          <ac:picMkLst>
            <pc:docMk/>
            <pc:sldMk cId="2903846958" sldId="276"/>
            <ac:picMk id="7" creationId="{40E4384F-F000-B689-2834-FCC20E191626}"/>
          </ac:picMkLst>
        </pc:picChg>
        <pc:picChg chg="add mod modCrop">
          <ac:chgData name="Anderson Adrian Monroy Torres" userId="62d27329-b026-4835-add9-e8fee9c68515" providerId="ADAL" clId="{5D9077EB-0E88-47C8-995C-83253EF6F538}" dt="2025-05-29T04:35:27.985" v="527" actId="14100"/>
          <ac:picMkLst>
            <pc:docMk/>
            <pc:sldMk cId="2903846958" sldId="276"/>
            <ac:picMk id="9" creationId="{21211B44-18F6-90D6-BF80-0A6D7145456C}"/>
          </ac:picMkLst>
        </pc:picChg>
        <pc:picChg chg="add mod">
          <ac:chgData name="Anderson Adrian Monroy Torres" userId="62d27329-b026-4835-add9-e8fee9c68515" providerId="ADAL" clId="{5D9077EB-0E88-47C8-995C-83253EF6F538}" dt="2025-05-29T04:35:24.527" v="526" actId="14100"/>
          <ac:picMkLst>
            <pc:docMk/>
            <pc:sldMk cId="2903846958" sldId="276"/>
            <ac:picMk id="12" creationId="{5F447042-1EF0-5DB0-35A5-F892B015FC6E}"/>
          </ac:picMkLst>
        </pc:picChg>
        <pc:picChg chg="add mod">
          <ac:chgData name="Anderson Adrian Monroy Torres" userId="62d27329-b026-4835-add9-e8fee9c68515" providerId="ADAL" clId="{5D9077EB-0E88-47C8-995C-83253EF6F538}" dt="2025-05-29T05:07:42.561" v="535" actId="14100"/>
          <ac:picMkLst>
            <pc:docMk/>
            <pc:sldMk cId="2903846958" sldId="276"/>
            <ac:picMk id="16" creationId="{C78DCACA-0292-53CA-FDC3-A0D27A2D0230}"/>
          </ac:picMkLst>
        </pc:picChg>
      </pc:sldChg>
      <pc:sldChg chg="addSp delSp modSp add mod">
        <pc:chgData name="Anderson Adrian Monroy Torres" userId="62d27329-b026-4835-add9-e8fee9c68515" providerId="ADAL" clId="{5D9077EB-0E88-47C8-995C-83253EF6F538}" dt="2025-05-30T00:15:24.923" v="1004" actId="1076"/>
        <pc:sldMkLst>
          <pc:docMk/>
          <pc:sldMk cId="78032691" sldId="277"/>
        </pc:sldMkLst>
        <pc:spChg chg="mod">
          <ac:chgData name="Anderson Adrian Monroy Torres" userId="62d27329-b026-4835-add9-e8fee9c68515" providerId="ADAL" clId="{5D9077EB-0E88-47C8-995C-83253EF6F538}" dt="2025-05-29T22:56:33.189" v="790" actId="207"/>
          <ac:spMkLst>
            <pc:docMk/>
            <pc:sldMk cId="78032691" sldId="277"/>
            <ac:spMk id="4" creationId="{0E4D6F5B-4DE0-1FBB-9DE4-C736D310912E}"/>
          </ac:spMkLst>
        </pc:spChg>
        <pc:spChg chg="del">
          <ac:chgData name="Anderson Adrian Monroy Torres" userId="62d27329-b026-4835-add9-e8fee9c68515" providerId="ADAL" clId="{5D9077EB-0E88-47C8-995C-83253EF6F538}" dt="2025-05-29T22:34:27.400" v="539" actId="478"/>
          <ac:spMkLst>
            <pc:docMk/>
            <pc:sldMk cId="78032691" sldId="277"/>
            <ac:spMk id="5" creationId="{AB4C6753-5FE7-8722-B291-2A7C4D9CFAC7}"/>
          </ac:spMkLst>
        </pc:spChg>
        <pc:spChg chg="del">
          <ac:chgData name="Anderson Adrian Monroy Torres" userId="62d27329-b026-4835-add9-e8fee9c68515" providerId="ADAL" clId="{5D9077EB-0E88-47C8-995C-83253EF6F538}" dt="2025-05-29T22:34:28.378" v="540" actId="478"/>
          <ac:spMkLst>
            <pc:docMk/>
            <pc:sldMk cId="78032691" sldId="277"/>
            <ac:spMk id="6" creationId="{FCC79D86-CCB0-7008-B0B9-6CCE32B457BC}"/>
          </ac:spMkLst>
        </pc:spChg>
        <pc:spChg chg="del">
          <ac:chgData name="Anderson Adrian Monroy Torres" userId="62d27329-b026-4835-add9-e8fee9c68515" providerId="ADAL" clId="{5D9077EB-0E88-47C8-995C-83253EF6F538}" dt="2025-05-29T22:34:29.736" v="541" actId="478"/>
          <ac:spMkLst>
            <pc:docMk/>
            <pc:sldMk cId="78032691" sldId="277"/>
            <ac:spMk id="8" creationId="{C0146105-D732-5BF5-F898-EA3228545880}"/>
          </ac:spMkLst>
        </pc:spChg>
        <pc:spChg chg="add mod">
          <ac:chgData name="Anderson Adrian Monroy Torres" userId="62d27329-b026-4835-add9-e8fee9c68515" providerId="ADAL" clId="{5D9077EB-0E88-47C8-995C-83253EF6F538}" dt="2025-05-30T00:15:24.923" v="1004" actId="1076"/>
          <ac:spMkLst>
            <pc:docMk/>
            <pc:sldMk cId="78032691" sldId="277"/>
            <ac:spMk id="10" creationId="{4C39F5E5-5332-66E1-B7DF-A62CEAC406D6}"/>
          </ac:spMkLst>
        </pc:spChg>
        <pc:spChg chg="add mod">
          <ac:chgData name="Anderson Adrian Monroy Torres" userId="62d27329-b026-4835-add9-e8fee9c68515" providerId="ADAL" clId="{5D9077EB-0E88-47C8-995C-83253EF6F538}" dt="2025-05-30T00:15:09.027" v="1002" actId="1076"/>
          <ac:spMkLst>
            <pc:docMk/>
            <pc:sldMk cId="78032691" sldId="277"/>
            <ac:spMk id="11" creationId="{5E5D3BB7-36A5-36F6-2456-D67B4690D62F}"/>
          </ac:spMkLst>
        </pc:spChg>
        <pc:spChg chg="add mod">
          <ac:chgData name="Anderson Adrian Monroy Torres" userId="62d27329-b026-4835-add9-e8fee9c68515" providerId="ADAL" clId="{5D9077EB-0E88-47C8-995C-83253EF6F538}" dt="2025-05-29T23:57:02.809" v="979"/>
          <ac:spMkLst>
            <pc:docMk/>
            <pc:sldMk cId="78032691" sldId="277"/>
            <ac:spMk id="12" creationId="{2C81C669-6092-F045-AC12-1C4AE87A5AA6}"/>
          </ac:spMkLst>
        </pc:spChg>
        <pc:graphicFrameChg chg="add del mod modGraphic">
          <ac:chgData name="Anderson Adrian Monroy Torres" userId="62d27329-b026-4835-add9-e8fee9c68515" providerId="ADAL" clId="{5D9077EB-0E88-47C8-995C-83253EF6F538}" dt="2025-05-29T22:35:03.752" v="546" actId="478"/>
          <ac:graphicFrameMkLst>
            <pc:docMk/>
            <pc:sldMk cId="78032691" sldId="277"/>
            <ac:graphicFrameMk id="3" creationId="{09ED56EC-180E-51B4-F787-D596A69738C0}"/>
          </ac:graphicFrameMkLst>
        </pc:graphicFrameChg>
        <pc:graphicFrameChg chg="add mod modGraphic">
          <ac:chgData name="Anderson Adrian Monroy Torres" userId="62d27329-b026-4835-add9-e8fee9c68515" providerId="ADAL" clId="{5D9077EB-0E88-47C8-995C-83253EF6F538}" dt="2025-05-29T22:56:25.907" v="788" actId="207"/>
          <ac:graphicFrameMkLst>
            <pc:docMk/>
            <pc:sldMk cId="78032691" sldId="277"/>
            <ac:graphicFrameMk id="7" creationId="{6300D950-6374-3403-8B21-7EB054A1836C}"/>
          </ac:graphicFrameMkLst>
        </pc:graphicFrameChg>
        <pc:graphicFrameChg chg="add mod modGraphic">
          <ac:chgData name="Anderson Adrian Monroy Torres" userId="62d27329-b026-4835-add9-e8fee9c68515" providerId="ADAL" clId="{5D9077EB-0E88-47C8-995C-83253EF6F538}" dt="2025-05-29T22:56:30.760" v="789" actId="207"/>
          <ac:graphicFrameMkLst>
            <pc:docMk/>
            <pc:sldMk cId="78032691" sldId="277"/>
            <ac:graphicFrameMk id="9" creationId="{9102F253-62E1-D2BD-753E-672EBA4D7C55}"/>
          </ac:graphicFrameMkLst>
        </pc:graphicFrameChg>
      </pc:sldChg>
    </pc:docChg>
  </pc:docChgLst>
  <pc:docChgLst>
    <pc:chgData name="Weimar Alfredo Avendano Barragan" userId="S::weimaravbar@unisabana.edu.co::54e0f650-7eff-4a3b-bf8b-9fa34b3257ff" providerId="AD" clId="Web-{7637BFF5-0006-F183-4358-CDEBFAC6E9CC}"/>
    <pc:docChg chg="addSld delSld modSld">
      <pc:chgData name="Weimar Alfredo Avendano Barragan" userId="S::weimaravbar@unisabana.edu.co::54e0f650-7eff-4a3b-bf8b-9fa34b3257ff" providerId="AD" clId="Web-{7637BFF5-0006-F183-4358-CDEBFAC6E9CC}" dt="2025-05-22T00:45:31.919" v="2939"/>
      <pc:docMkLst>
        <pc:docMk/>
      </pc:docMkLst>
      <pc:sldChg chg="modSp">
        <pc:chgData name="Weimar Alfredo Avendano Barragan" userId="S::weimaravbar@unisabana.edu.co::54e0f650-7eff-4a3b-bf8b-9fa34b3257ff" providerId="AD" clId="Web-{7637BFF5-0006-F183-4358-CDEBFAC6E9CC}" dt="2025-05-21T23:22:31.013" v="4" actId="20577"/>
        <pc:sldMkLst>
          <pc:docMk/>
          <pc:sldMk cId="877847516" sldId="262"/>
        </pc:sldMkLst>
        <pc:spChg chg="mod">
          <ac:chgData name="Weimar Alfredo Avendano Barragan" userId="S::weimaravbar@unisabana.edu.co::54e0f650-7eff-4a3b-bf8b-9fa34b3257ff" providerId="AD" clId="Web-{7637BFF5-0006-F183-4358-CDEBFAC6E9CC}" dt="2025-05-21T23:22:31.013" v="4" actId="20577"/>
          <ac:spMkLst>
            <pc:docMk/>
            <pc:sldMk cId="877847516" sldId="262"/>
            <ac:spMk id="8" creationId="{06F3A219-2E7B-4A19-B50E-1A5554EE0783}"/>
          </ac:spMkLst>
        </pc:spChg>
      </pc:sldChg>
      <pc:sldChg chg="addSp delSp modSp del">
        <pc:chgData name="Weimar Alfredo Avendano Barragan" userId="S::weimaravbar@unisabana.edu.co::54e0f650-7eff-4a3b-bf8b-9fa34b3257ff" providerId="AD" clId="Web-{7637BFF5-0006-F183-4358-CDEBFAC6E9CC}" dt="2025-05-22T00:28:03.375" v="1880"/>
        <pc:sldMkLst>
          <pc:docMk/>
          <pc:sldMk cId="1074894321" sldId="263"/>
        </pc:sldMkLst>
      </pc:sldChg>
      <pc:sldChg chg="addSp delSp modSp">
        <pc:chgData name="Weimar Alfredo Avendano Barragan" userId="S::weimaravbar@unisabana.edu.co::54e0f650-7eff-4a3b-bf8b-9fa34b3257ff" providerId="AD" clId="Web-{7637BFF5-0006-F183-4358-CDEBFAC6E9CC}" dt="2025-05-22T00:45:31.919" v="2939"/>
        <pc:sldMkLst>
          <pc:docMk/>
          <pc:sldMk cId="2957839719" sldId="264"/>
        </pc:sldMkLst>
        <pc:spChg chg="mod">
          <ac:chgData name="Weimar Alfredo Avendano Barragan" userId="S::weimaravbar@unisabana.edu.co::54e0f650-7eff-4a3b-bf8b-9fa34b3257ff" providerId="AD" clId="Web-{7637BFF5-0006-F183-4358-CDEBFAC6E9CC}" dt="2025-05-22T00:34:04.829" v="1991" actId="20577"/>
          <ac:spMkLst>
            <pc:docMk/>
            <pc:sldMk cId="2957839719" sldId="264"/>
            <ac:spMk id="2" creationId="{8A7C3867-3AE5-9A22-F8CB-1E8C10E09E7D}"/>
          </ac:spMkLst>
        </pc:spChg>
        <pc:graphicFrameChg chg="add mod modGraphic">
          <ac:chgData name="Weimar Alfredo Avendano Barragan" userId="S::weimaravbar@unisabana.edu.co::54e0f650-7eff-4a3b-bf8b-9fa34b3257ff" providerId="AD" clId="Web-{7637BFF5-0006-F183-4358-CDEBFAC6E9CC}" dt="2025-05-22T00:45:31.919" v="2939"/>
          <ac:graphicFrameMkLst>
            <pc:docMk/>
            <pc:sldMk cId="2957839719" sldId="264"/>
            <ac:graphicFrameMk id="12" creationId="{703A208C-9CF2-3406-54E4-8D061E94A3CA}"/>
          </ac:graphicFrameMkLst>
        </pc:graphicFrameChg>
      </pc:sldChg>
      <pc:sldChg chg="addSp modSp add replId">
        <pc:chgData name="Weimar Alfredo Avendano Barragan" userId="S::weimaravbar@unisabana.edu.co::54e0f650-7eff-4a3b-bf8b-9fa34b3257ff" providerId="AD" clId="Web-{7637BFF5-0006-F183-4358-CDEBFAC6E9CC}" dt="2025-05-22T00:32:33.372" v="1985" actId="1076"/>
        <pc:sldMkLst>
          <pc:docMk/>
          <pc:sldMk cId="522644788" sldId="268"/>
        </pc:sldMkLst>
        <pc:spChg chg="mod">
          <ac:chgData name="Weimar Alfredo Avendano Barragan" userId="S::weimaravbar@unisabana.edu.co::54e0f650-7eff-4a3b-bf8b-9fa34b3257ff" providerId="AD" clId="Web-{7637BFF5-0006-F183-4358-CDEBFAC6E9CC}" dt="2025-05-22T00:32:33.372" v="1985" actId="1076"/>
          <ac:spMkLst>
            <pc:docMk/>
            <pc:sldMk cId="522644788" sldId="268"/>
            <ac:spMk id="2" creationId="{579DE61E-D40C-26D8-9FF6-A1E7FE414D53}"/>
          </ac:spMkLst>
        </pc:spChg>
        <pc:spChg chg="mod">
          <ac:chgData name="Weimar Alfredo Avendano Barragan" userId="S::weimaravbar@unisabana.edu.co::54e0f650-7eff-4a3b-bf8b-9fa34b3257ff" providerId="AD" clId="Web-{7637BFF5-0006-F183-4358-CDEBFAC6E9CC}" dt="2025-05-22T00:32:16.621" v="1983" actId="20577"/>
          <ac:spMkLst>
            <pc:docMk/>
            <pc:sldMk cId="522644788" sldId="268"/>
            <ac:spMk id="4" creationId="{D7B48CA7-7231-7C58-BFCE-76EC1D024CCF}"/>
          </ac:spMkLst>
        </pc:spChg>
        <pc:graphicFrameChg chg="add mod modGraphic">
          <ac:chgData name="Weimar Alfredo Avendano Barragan" userId="S::weimaravbar@unisabana.edu.co::54e0f650-7eff-4a3b-bf8b-9fa34b3257ff" providerId="AD" clId="Web-{7637BFF5-0006-F183-4358-CDEBFAC6E9CC}" dt="2025-05-22T00:32:24.074" v="1984"/>
          <ac:graphicFrameMkLst>
            <pc:docMk/>
            <pc:sldMk cId="522644788" sldId="268"/>
            <ac:graphicFrameMk id="3" creationId="{A49E86DC-2BFF-EB06-38E1-2096FE2234BC}"/>
          </ac:graphicFrameMkLst>
        </pc:graphicFrameChg>
      </pc:sldChg>
    </pc:docChg>
  </pc:docChgLst>
  <pc:docChgLst>
    <pc:chgData name="Anderson Adrian Monroy Torres" userId="S::andersonmonto@unisabana.edu.co::62d27329-b026-4835-add9-e8fee9c68515" providerId="AD" clId="Web-{F9508110-9D87-D88B-272C-A4E5651E5E6E}"/>
    <pc:docChg chg="addSld modSld">
      <pc:chgData name="Anderson Adrian Monroy Torres" userId="S::andersonmonto@unisabana.edu.co::62d27329-b026-4835-add9-e8fee9c68515" providerId="AD" clId="Web-{F9508110-9D87-D88B-272C-A4E5651E5E6E}" dt="2025-05-22T00:34:32.619" v="46" actId="20577"/>
      <pc:docMkLst>
        <pc:docMk/>
      </pc:docMkLst>
      <pc:sldChg chg="modSp">
        <pc:chgData name="Anderson Adrian Monroy Torres" userId="S::andersonmonto@unisabana.edu.co::62d27329-b026-4835-add9-e8fee9c68515" providerId="AD" clId="Web-{F9508110-9D87-D88B-272C-A4E5651E5E6E}" dt="2025-05-22T00:34:01.524" v="35" actId="20577"/>
        <pc:sldMkLst>
          <pc:docMk/>
          <pc:sldMk cId="4045643499" sldId="266"/>
        </pc:sldMkLst>
        <pc:spChg chg="mod">
          <ac:chgData name="Anderson Adrian Monroy Torres" userId="S::andersonmonto@unisabana.edu.co::62d27329-b026-4835-add9-e8fee9c68515" providerId="AD" clId="Web-{F9508110-9D87-D88B-272C-A4E5651E5E6E}" dt="2025-05-22T00:30:13.078" v="8" actId="20577"/>
          <ac:spMkLst>
            <pc:docMk/>
            <pc:sldMk cId="4045643499" sldId="266"/>
            <ac:spMk id="2" creationId="{529BA98C-23FE-9BE1-14F5-61034C2269EC}"/>
          </ac:spMkLst>
        </pc:spChg>
        <pc:spChg chg="mod">
          <ac:chgData name="Anderson Adrian Monroy Torres" userId="S::andersonmonto@unisabana.edu.co::62d27329-b026-4835-add9-e8fee9c68515" providerId="AD" clId="Web-{F9508110-9D87-D88B-272C-A4E5651E5E6E}" dt="2025-05-22T00:34:01.524" v="35" actId="20577"/>
          <ac:spMkLst>
            <pc:docMk/>
            <pc:sldMk cId="4045643499" sldId="266"/>
            <ac:spMk id="4" creationId="{9AA8EBE8-0D94-EAC0-E68A-A5B6E9E592FA}"/>
          </ac:spMkLst>
        </pc:spChg>
      </pc:sldChg>
      <pc:sldChg chg="modSp add replId">
        <pc:chgData name="Anderson Adrian Monroy Torres" userId="S::andersonmonto@unisabana.edu.co::62d27329-b026-4835-add9-e8fee9c68515" providerId="AD" clId="Web-{F9508110-9D87-D88B-272C-A4E5651E5E6E}" dt="2025-05-22T00:34:32.619" v="46" actId="20577"/>
        <pc:sldMkLst>
          <pc:docMk/>
          <pc:sldMk cId="4236040038" sldId="270"/>
        </pc:sldMkLst>
      </pc:sldChg>
    </pc:docChg>
  </pc:docChgLst>
  <pc:docChgLst>
    <pc:chgData name="Jorge Enrique Avendano Ortega" userId="S::jorgeavor@unisabana.edu.co::bb280292-5903-48e8-8186-63c5aa72e908" providerId="AD" clId="Web-{062528C2-643F-DA2B-0514-2A19D673D596}"/>
    <pc:docChg chg="addSld delSld modSld">
      <pc:chgData name="Jorge Enrique Avendano Ortega" userId="S::jorgeavor@unisabana.edu.co::bb280292-5903-48e8-8186-63c5aa72e908" providerId="AD" clId="Web-{062528C2-643F-DA2B-0514-2A19D673D596}" dt="2025-05-22T00:58:38.718" v="923"/>
      <pc:docMkLst>
        <pc:docMk/>
      </pc:docMkLst>
      <pc:sldChg chg="addSp delSp modSp">
        <pc:chgData name="Jorge Enrique Avendano Ortega" userId="S::jorgeavor@unisabana.edu.co::bb280292-5903-48e8-8186-63c5aa72e908" providerId="AD" clId="Web-{062528C2-643F-DA2B-0514-2A19D673D596}" dt="2025-05-22T00:37:34.400" v="348"/>
        <pc:sldMkLst>
          <pc:docMk/>
          <pc:sldMk cId="3520162954" sldId="265"/>
        </pc:sldMkLst>
        <pc:spChg chg="add mod">
          <ac:chgData name="Jorge Enrique Avendano Ortega" userId="S::jorgeavor@unisabana.edu.co::bb280292-5903-48e8-8186-63c5aa72e908" providerId="AD" clId="Web-{062528C2-643F-DA2B-0514-2A19D673D596}" dt="2025-05-22T00:37:18.212" v="345" actId="20577"/>
          <ac:spMkLst>
            <pc:docMk/>
            <pc:sldMk cId="3520162954" sldId="265"/>
            <ac:spMk id="4" creationId="{4FC57B6C-DBEB-4AB7-2202-8EDEEB70A68B}"/>
          </ac:spMkLst>
        </pc:spChg>
        <pc:spChg chg="add mod">
          <ac:chgData name="Jorge Enrique Avendano Ortega" userId="S::jorgeavor@unisabana.edu.co::bb280292-5903-48e8-8186-63c5aa72e908" providerId="AD" clId="Web-{062528C2-643F-DA2B-0514-2A19D673D596}" dt="2025-05-22T00:37:26.368" v="346"/>
          <ac:spMkLst>
            <pc:docMk/>
            <pc:sldMk cId="3520162954" sldId="265"/>
            <ac:spMk id="5" creationId="{06452241-3A4B-8C81-83DF-353E300F1444}"/>
          </ac:spMkLst>
        </pc:spChg>
        <pc:spChg chg="add mod">
          <ac:chgData name="Jorge Enrique Avendano Ortega" userId="S::jorgeavor@unisabana.edu.co::bb280292-5903-48e8-8186-63c5aa72e908" providerId="AD" clId="Web-{062528C2-643F-DA2B-0514-2A19D673D596}" dt="2025-05-22T00:37:30.853" v="347"/>
          <ac:spMkLst>
            <pc:docMk/>
            <pc:sldMk cId="3520162954" sldId="265"/>
            <ac:spMk id="6" creationId="{84C0D9F6-B76D-462F-B2C4-C23603DCA933}"/>
          </ac:spMkLst>
        </pc:spChg>
        <pc:spChg chg="add mod">
          <ac:chgData name="Jorge Enrique Avendano Ortega" userId="S::jorgeavor@unisabana.edu.co::bb280292-5903-48e8-8186-63c5aa72e908" providerId="AD" clId="Web-{062528C2-643F-DA2B-0514-2A19D673D596}" dt="2025-05-22T00:37:34.400" v="348"/>
          <ac:spMkLst>
            <pc:docMk/>
            <pc:sldMk cId="3520162954" sldId="265"/>
            <ac:spMk id="7" creationId="{261F809A-A91F-1F86-E1B3-75EDB72D6526}"/>
          </ac:spMkLst>
        </pc:spChg>
        <pc:graphicFrameChg chg="add mod modGraphic">
          <ac:chgData name="Jorge Enrique Avendano Ortega" userId="S::jorgeavor@unisabana.edu.co::bb280292-5903-48e8-8186-63c5aa72e908" providerId="AD" clId="Web-{062528C2-643F-DA2B-0514-2A19D673D596}" dt="2025-05-22T00:17:55.347" v="104"/>
          <ac:graphicFrameMkLst>
            <pc:docMk/>
            <pc:sldMk cId="3520162954" sldId="265"/>
            <ac:graphicFrameMk id="3" creationId="{0F11EA1D-F4D1-F39F-2616-8F7459E9FF38}"/>
          </ac:graphicFrameMkLst>
        </pc:graphicFrameChg>
        <pc:cxnChg chg="add mod">
          <ac:chgData name="Jorge Enrique Avendano Ortega" userId="S::jorgeavor@unisabana.edu.co::bb280292-5903-48e8-8186-63c5aa72e908" providerId="AD" clId="Web-{062528C2-643F-DA2B-0514-2A19D673D596}" dt="2025-05-22T00:21:23.973" v="150" actId="14100"/>
          <ac:cxnSpMkLst>
            <pc:docMk/>
            <pc:sldMk cId="3520162954" sldId="265"/>
            <ac:cxnSpMk id="8" creationId="{0E798252-654A-00BF-3306-F6EC92EEE4AE}"/>
          </ac:cxnSpMkLst>
        </pc:cxnChg>
        <pc:cxnChg chg="add mod">
          <ac:chgData name="Jorge Enrique Avendano Ortega" userId="S::jorgeavor@unisabana.edu.co::bb280292-5903-48e8-8186-63c5aa72e908" providerId="AD" clId="Web-{062528C2-643F-DA2B-0514-2A19D673D596}" dt="2025-05-22T00:21:06.051" v="148" actId="14100"/>
          <ac:cxnSpMkLst>
            <pc:docMk/>
            <pc:sldMk cId="3520162954" sldId="265"/>
            <ac:cxnSpMk id="9" creationId="{255E74D5-1A2E-2ED3-1E10-9DFD0A4DA723}"/>
          </ac:cxnSpMkLst>
        </pc:cxnChg>
        <pc:cxnChg chg="add mod">
          <ac:chgData name="Jorge Enrique Avendano Ortega" userId="S::jorgeavor@unisabana.edu.co::bb280292-5903-48e8-8186-63c5aa72e908" providerId="AD" clId="Web-{062528C2-643F-DA2B-0514-2A19D673D596}" dt="2025-05-22T00:21:37.567" v="153" actId="14100"/>
          <ac:cxnSpMkLst>
            <pc:docMk/>
            <pc:sldMk cId="3520162954" sldId="265"/>
            <ac:cxnSpMk id="10" creationId="{5652E4BC-A7BC-C82E-591C-FD897D36237B}"/>
          </ac:cxnSpMkLst>
        </pc:cxnChg>
      </pc:sldChg>
      <pc:sldChg chg="new del">
        <pc:chgData name="Jorge Enrique Avendano Ortega" userId="S::jorgeavor@unisabana.edu.co::bb280292-5903-48e8-8186-63c5aa72e908" providerId="AD" clId="Web-{062528C2-643F-DA2B-0514-2A19D673D596}" dt="2025-05-22T00:25:10.974" v="234"/>
        <pc:sldMkLst>
          <pc:docMk/>
          <pc:sldMk cId="499656717" sldId="269"/>
        </pc:sldMkLst>
      </pc:sldChg>
      <pc:sldChg chg="addSp delSp modSp add replId">
        <pc:chgData name="Jorge Enrique Avendano Ortega" userId="S::jorgeavor@unisabana.edu.co::bb280292-5903-48e8-8186-63c5aa72e908" providerId="AD" clId="Web-{062528C2-643F-DA2B-0514-2A19D673D596}" dt="2025-05-22T00:57:56.062" v="918" actId="20577"/>
        <pc:sldMkLst>
          <pc:docMk/>
          <pc:sldMk cId="1425279140" sldId="269"/>
        </pc:sldMkLst>
        <pc:spChg chg="add mod">
          <ac:chgData name="Jorge Enrique Avendano Ortega" userId="S::jorgeavor@unisabana.edu.co::bb280292-5903-48e8-8186-63c5aa72e908" providerId="AD" clId="Web-{062528C2-643F-DA2B-0514-2A19D673D596}" dt="2025-05-22T00:57:56.062" v="918" actId="20577"/>
          <ac:spMkLst>
            <pc:docMk/>
            <pc:sldMk cId="1425279140" sldId="269"/>
            <ac:spMk id="11" creationId="{2E4D00F0-4B97-EDB3-8784-2AD077663FB7}"/>
          </ac:spMkLst>
        </pc:spChg>
      </pc:sldChg>
      <pc:sldChg chg="modSp add replId">
        <pc:chgData name="Jorge Enrique Avendano Ortega" userId="S::jorgeavor@unisabana.edu.co::bb280292-5903-48e8-8186-63c5aa72e908" providerId="AD" clId="Web-{062528C2-643F-DA2B-0514-2A19D673D596}" dt="2025-05-22T00:57:44.484" v="914" actId="20577"/>
        <pc:sldMkLst>
          <pc:docMk/>
          <pc:sldMk cId="39656002" sldId="271"/>
        </pc:sldMkLst>
        <pc:spChg chg="mod">
          <ac:chgData name="Jorge Enrique Avendano Ortega" userId="S::jorgeavor@unisabana.edu.co::bb280292-5903-48e8-8186-63c5aa72e908" providerId="AD" clId="Web-{062528C2-643F-DA2B-0514-2A19D673D596}" dt="2025-05-22T00:57:44.484" v="914" actId="20577"/>
          <ac:spMkLst>
            <pc:docMk/>
            <pc:sldMk cId="39656002" sldId="271"/>
            <ac:spMk id="11" creationId="{1CF451E2-3125-F2D7-95EA-367450E8180D}"/>
          </ac:spMkLst>
        </pc:spChg>
      </pc:sldChg>
      <pc:sldChg chg="new del">
        <pc:chgData name="Jorge Enrique Avendano Ortega" userId="S::jorgeavor@unisabana.edu.co::bb280292-5903-48e8-8186-63c5aa72e908" providerId="AD" clId="Web-{062528C2-643F-DA2B-0514-2A19D673D596}" dt="2025-05-22T00:43:58.495" v="433"/>
        <pc:sldMkLst>
          <pc:docMk/>
          <pc:sldMk cId="2484621921" sldId="272"/>
        </pc:sldMkLst>
      </pc:sldChg>
      <pc:sldChg chg="modSp add replId">
        <pc:chgData name="Jorge Enrique Avendano Ortega" userId="S::jorgeavor@unisabana.edu.co::bb280292-5903-48e8-8186-63c5aa72e908" providerId="AD" clId="Web-{062528C2-643F-DA2B-0514-2A19D673D596}" dt="2025-05-22T00:57:51.156" v="916" actId="20577"/>
        <pc:sldMkLst>
          <pc:docMk/>
          <pc:sldMk cId="3383815652" sldId="272"/>
        </pc:sldMkLst>
        <pc:spChg chg="mod">
          <ac:chgData name="Jorge Enrique Avendano Ortega" userId="S::jorgeavor@unisabana.edu.co::bb280292-5903-48e8-8186-63c5aa72e908" providerId="AD" clId="Web-{062528C2-643F-DA2B-0514-2A19D673D596}" dt="2025-05-22T00:57:51.156" v="916" actId="20577"/>
          <ac:spMkLst>
            <pc:docMk/>
            <pc:sldMk cId="3383815652" sldId="272"/>
            <ac:spMk id="11" creationId="{650DFC64-3F30-10D3-F063-BAFA19119F0D}"/>
          </ac:spMkLst>
        </pc:spChg>
      </pc:sldChg>
      <pc:sldChg chg="addSp delSp modSp add replId">
        <pc:chgData name="Jorge Enrique Avendano Ortega" userId="S::jorgeavor@unisabana.edu.co::bb280292-5903-48e8-8186-63c5aa72e908" providerId="AD" clId="Web-{062528C2-643F-DA2B-0514-2A19D673D596}" dt="2025-05-22T00:58:38.718" v="923"/>
        <pc:sldMkLst>
          <pc:docMk/>
          <pc:sldMk cId="3090070319" sldId="273"/>
        </pc:sldMkLst>
        <pc:graphicFrameChg chg="add mod modGraphic">
          <ac:chgData name="Jorge Enrique Avendano Ortega" userId="S::jorgeavor@unisabana.edu.co::bb280292-5903-48e8-8186-63c5aa72e908" providerId="AD" clId="Web-{062528C2-643F-DA2B-0514-2A19D673D596}" dt="2025-05-22T00:58:38.718" v="923"/>
          <ac:graphicFrameMkLst>
            <pc:docMk/>
            <pc:sldMk cId="3090070319" sldId="273"/>
            <ac:graphicFrameMk id="3" creationId="{83CD69EA-5029-1B45-91B1-5836FBB3C526}"/>
          </ac:graphicFrameMkLst>
        </pc:graphicFrameChg>
      </pc:sldChg>
    </pc:docChg>
  </pc:docChgLst>
  <pc:docChgLst>
    <pc:chgData name="Weimar Alfredo Avendano Barragan" userId="S::weimaravbar@unisabana.edu.co::54e0f650-7eff-4a3b-bf8b-9fa34b3257ff" providerId="AD" clId="Web-{31715779-2E98-853A-0DFF-341B884E85A9}"/>
    <pc:docChg chg="addSld delSld modSld">
      <pc:chgData name="Weimar Alfredo Avendano Barragan" userId="S::weimaravbar@unisabana.edu.co::54e0f650-7eff-4a3b-bf8b-9fa34b3257ff" providerId="AD" clId="Web-{31715779-2E98-853A-0DFF-341B884E85A9}" dt="2025-05-22T01:12:43.851" v="995"/>
      <pc:docMkLst>
        <pc:docMk/>
      </pc:docMkLst>
      <pc:sldChg chg="modSp">
        <pc:chgData name="Weimar Alfredo Avendano Barragan" userId="S::weimaravbar@unisabana.edu.co::54e0f650-7eff-4a3b-bf8b-9fa34b3257ff" providerId="AD" clId="Web-{31715779-2E98-853A-0DFF-341B884E85A9}" dt="2025-05-22T01:04:06.513" v="909" actId="20577"/>
        <pc:sldMkLst>
          <pc:docMk/>
          <pc:sldMk cId="877847516" sldId="262"/>
        </pc:sldMkLst>
        <pc:spChg chg="mod">
          <ac:chgData name="Weimar Alfredo Avendano Barragan" userId="S::weimaravbar@unisabana.edu.co::54e0f650-7eff-4a3b-bf8b-9fa34b3257ff" providerId="AD" clId="Web-{31715779-2E98-853A-0DFF-341B884E85A9}" dt="2025-05-22T01:04:06.513" v="909" actId="20577"/>
          <ac:spMkLst>
            <pc:docMk/>
            <pc:sldMk cId="877847516" sldId="262"/>
            <ac:spMk id="8" creationId="{06F3A219-2E7B-4A19-B50E-1A5554EE0783}"/>
          </ac:spMkLst>
        </pc:spChg>
      </pc:sldChg>
      <pc:sldChg chg="addSp delSp modSp">
        <pc:chgData name="Weimar Alfredo Avendano Barragan" userId="S::weimaravbar@unisabana.edu.co::54e0f650-7eff-4a3b-bf8b-9fa34b3257ff" providerId="AD" clId="Web-{31715779-2E98-853A-0DFF-341B884E85A9}" dt="2025-05-22T01:06:36.782" v="931"/>
        <pc:sldMkLst>
          <pc:docMk/>
          <pc:sldMk cId="2957839719" sldId="264"/>
        </pc:sldMkLst>
        <pc:spChg chg="add del mod">
          <ac:chgData name="Weimar Alfredo Avendano Barragan" userId="S::weimaravbar@unisabana.edu.co::54e0f650-7eff-4a3b-bf8b-9fa34b3257ff" providerId="AD" clId="Web-{31715779-2E98-853A-0DFF-341B884E85A9}" dt="2025-05-22T00:53:08.532" v="702" actId="20577"/>
          <ac:spMkLst>
            <pc:docMk/>
            <pc:sldMk cId="2957839719" sldId="264"/>
            <ac:spMk id="4" creationId="{6EF2EAA6-ADAD-16D6-E460-04D74317CD76}"/>
          </ac:spMkLst>
        </pc:spChg>
        <pc:graphicFrameChg chg="mod modGraphic">
          <ac:chgData name="Weimar Alfredo Avendano Barragan" userId="S::weimaravbar@unisabana.edu.co::54e0f650-7eff-4a3b-bf8b-9fa34b3257ff" providerId="AD" clId="Web-{31715779-2E98-853A-0DFF-341B884E85A9}" dt="2025-05-22T01:06:36.782" v="931"/>
          <ac:graphicFrameMkLst>
            <pc:docMk/>
            <pc:sldMk cId="2957839719" sldId="264"/>
            <ac:graphicFrameMk id="12" creationId="{703A208C-9CF2-3406-54E4-8D061E94A3CA}"/>
          </ac:graphicFrameMkLst>
        </pc:graphicFrameChg>
      </pc:sldChg>
      <pc:sldChg chg="modSp">
        <pc:chgData name="Weimar Alfredo Avendano Barragan" userId="S::weimaravbar@unisabana.edu.co::54e0f650-7eff-4a3b-bf8b-9fa34b3257ff" providerId="AD" clId="Web-{31715779-2E98-853A-0DFF-341B884E85A9}" dt="2025-05-22T00:58:30.913" v="894"/>
        <pc:sldMkLst>
          <pc:docMk/>
          <pc:sldMk cId="3520162954" sldId="265"/>
        </pc:sldMkLst>
        <pc:graphicFrameChg chg="mod modGraphic">
          <ac:chgData name="Weimar Alfredo Avendano Barragan" userId="S::weimaravbar@unisabana.edu.co::54e0f650-7eff-4a3b-bf8b-9fa34b3257ff" providerId="AD" clId="Web-{31715779-2E98-853A-0DFF-341B884E85A9}" dt="2025-05-22T00:58:30.913" v="894"/>
          <ac:graphicFrameMkLst>
            <pc:docMk/>
            <pc:sldMk cId="3520162954" sldId="265"/>
            <ac:graphicFrameMk id="3" creationId="{0F11EA1D-F4D1-F39F-2616-8F7459E9FF38}"/>
          </ac:graphicFrameMkLst>
        </pc:graphicFrameChg>
      </pc:sldChg>
      <pc:sldChg chg="modSp">
        <pc:chgData name="Weimar Alfredo Avendano Barragan" userId="S::weimaravbar@unisabana.edu.co::54e0f650-7eff-4a3b-bf8b-9fa34b3257ff" providerId="AD" clId="Web-{31715779-2E98-853A-0DFF-341B884E85A9}" dt="2025-05-22T01:12:43.851" v="995"/>
        <pc:sldMkLst>
          <pc:docMk/>
          <pc:sldMk cId="522644788" sldId="268"/>
        </pc:sldMkLst>
        <pc:graphicFrameChg chg="mod modGraphic">
          <ac:chgData name="Weimar Alfredo Avendano Barragan" userId="S::weimaravbar@unisabana.edu.co::54e0f650-7eff-4a3b-bf8b-9fa34b3257ff" providerId="AD" clId="Web-{31715779-2E98-853A-0DFF-341B884E85A9}" dt="2025-05-22T01:12:43.851" v="995"/>
          <ac:graphicFrameMkLst>
            <pc:docMk/>
            <pc:sldMk cId="522644788" sldId="268"/>
            <ac:graphicFrameMk id="3" creationId="{A49E86DC-2BFF-EB06-38E1-2096FE2234BC}"/>
          </ac:graphicFrameMkLst>
        </pc:graphicFrameChg>
      </pc:sldChg>
      <pc:sldChg chg="add del replId">
        <pc:chgData name="Weimar Alfredo Avendano Barragan" userId="S::weimaravbar@unisabana.edu.co::54e0f650-7eff-4a3b-bf8b-9fa34b3257ff" providerId="AD" clId="Web-{31715779-2E98-853A-0DFF-341B884E85A9}" dt="2025-05-22T00:57:11.411" v="884"/>
        <pc:sldMkLst>
          <pc:docMk/>
          <pc:sldMk cId="1121792306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2B4E6-0FF7-621A-3CF0-4821B4AE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CB1FC-7600-A78A-E4BC-3DF54AD60B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BC625F-D941-789A-1877-ED1F9DC00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B35B-64DF-1060-CB57-9742E1FEAC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43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D87ED-217E-B51F-B015-229B43434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C6A9F7-94BE-E9EE-0D0A-CF2AA8BE9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Monitorización vs Observabilidad - ABAST">
            <a:extLst>
              <a:ext uri="{FF2B5EF4-FFF2-40B4-BE49-F238E27FC236}">
                <a16:creationId xmlns:a16="http://schemas.microsoft.com/office/drawing/2014/main" id="{3EF67679-D300-ADF2-4D4C-3F2DC4493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43095"/>
            <a:ext cx="12191999" cy="690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0970DD0-34A0-D1CD-18B3-A38B31258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9AB30F4-A812-61BB-40AF-F29DF2DD1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51E881-B087-E7A5-C176-6BAA425AE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9482550-9281-DC64-D1A4-2BF8108BBD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8F9D860-8084-7A20-9EA3-2A9C593B5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3EE47-6C35-A7F1-C6C4-40E00998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52188"/>
            <a:ext cx="10993549" cy="895244"/>
          </a:xfrm>
        </p:spPr>
        <p:txBody>
          <a:bodyPr>
            <a:noAutofit/>
          </a:bodyPr>
          <a:lstStyle/>
          <a:p>
            <a:r>
              <a:rPr lang="en-US" sz="4400">
                <a:solidFill>
                  <a:schemeClr val="bg1"/>
                </a:solidFill>
              </a:rPr>
              <a:t>Observabilidad en microservicios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6F3A219-2E7B-4A19-B50E-1A5554EE0783}"/>
              </a:ext>
            </a:extLst>
          </p:cNvPr>
          <p:cNvSpPr txBox="1">
            <a:spLocks/>
          </p:cNvSpPr>
          <p:nvPr/>
        </p:nvSpPr>
        <p:spPr>
          <a:xfrm>
            <a:off x="581194" y="5467246"/>
            <a:ext cx="10993546" cy="9233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4000" b="1" i="1">
                <a:solidFill>
                  <a:srgbClr val="7CEBFF"/>
                </a:solidFill>
                <a:latin typeface="Calibri"/>
                <a:ea typeface="Calibri"/>
                <a:cs typeface="Calibri"/>
              </a:rPr>
              <a:t>Grupo 9</a:t>
            </a:r>
          </a:p>
          <a:p>
            <a:r>
              <a:rPr lang="es-CO" sz="4000" b="1">
                <a:solidFill>
                  <a:srgbClr val="7CEBFF"/>
                </a:solidFill>
                <a:latin typeface="Calibri"/>
                <a:ea typeface="Calibri"/>
                <a:cs typeface="Calibri"/>
              </a:rPr>
              <a:t>Anderson Monroy Torres</a:t>
            </a:r>
          </a:p>
          <a:p>
            <a:r>
              <a:rPr lang="en-US" sz="4000" b="1">
                <a:solidFill>
                  <a:srgbClr val="7CEBFF"/>
                </a:solidFill>
                <a:latin typeface="Calibri"/>
                <a:ea typeface="Calibri"/>
                <a:cs typeface="Calibri"/>
              </a:rPr>
              <a:t>Jorge Avendaño Ortega</a:t>
            </a:r>
          </a:p>
          <a:p>
            <a:r>
              <a:rPr lang="en-US" sz="4000" b="1">
                <a:solidFill>
                  <a:srgbClr val="7CEBFF"/>
                </a:solidFill>
                <a:latin typeface="Calibri"/>
                <a:ea typeface="Calibri"/>
                <a:cs typeface="Calibri"/>
              </a:rPr>
              <a:t>Weimar Avendaño Barragán</a:t>
            </a:r>
          </a:p>
          <a:p>
            <a:br>
              <a:rPr lang="en-US" sz="4000"/>
            </a:br>
            <a:endParaRPr lang="en-US" sz="3600" b="1">
              <a:solidFill>
                <a:srgbClr val="FFFFFF"/>
              </a:solidFill>
              <a:latin typeface="Segoe UI" panose="020B0502040204020203" pitchFamily="34" charset="0"/>
            </a:endParaRPr>
          </a:p>
          <a:p>
            <a:br>
              <a:rPr lang="en-US"/>
            </a:br>
            <a:endParaRPr lang="en-US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847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221D4-46CB-0E2C-5A1F-F637E59E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B0A11-0CF9-AFF2-D125-EBA7578EC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23281"/>
          </a:xfrm>
        </p:spPr>
        <p:txBody>
          <a:bodyPr>
            <a:normAutofit/>
          </a:bodyPr>
          <a:lstStyle/>
          <a:p>
            <a:pPr algn="ctr"/>
            <a:r>
              <a:rPr lang="es-MX"/>
              <a:t>alertas y </a:t>
            </a:r>
            <a:r>
              <a:rPr lang="es-MX" err="1"/>
              <a:t>dashboards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49AFC6-B7CC-7A7A-030A-0B433781F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78" y="1989122"/>
            <a:ext cx="11243843" cy="63166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arquitecturas de microservicios, donde múltiples componentes se ejecutan de forma distribuida, puede ser difícil identificar fallos, cuellos de botella o degradaciones de rendimiento si no hay visibilidad centralizada. Aquí es donde entran dos herramientas clave:</a:t>
            </a:r>
            <a:endParaRPr lang="es-CO" sz="1600">
              <a:solidFill>
                <a:schemeClr val="tx1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93A37738-99E2-1938-C6DB-BB1E6BD4F78F}"/>
              </a:ext>
            </a:extLst>
          </p:cNvPr>
          <p:cNvSpPr txBox="1">
            <a:spLocks/>
          </p:cNvSpPr>
          <p:nvPr/>
        </p:nvSpPr>
        <p:spPr>
          <a:xfrm>
            <a:off x="474078" y="2726671"/>
            <a:ext cx="5514807" cy="232429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s-MX" b="1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  <a:endParaRPr lang="es-MX" sz="1600" b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paneles visuales que muestran el comportamiento de los servicios en tiempo real. Permiten monitorear métricas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Latencia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Tasa de errores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Uso de recursos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Disponibilidad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A781D157-995D-E482-B18D-0B31437CA482}"/>
              </a:ext>
            </a:extLst>
          </p:cNvPr>
          <p:cNvSpPr txBox="1">
            <a:spLocks/>
          </p:cNvSpPr>
          <p:nvPr/>
        </p:nvSpPr>
        <p:spPr>
          <a:xfrm>
            <a:off x="6096001" y="2726670"/>
            <a:ext cx="5621919" cy="23243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s-MX" sz="16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MX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Alertas</a:t>
            </a:r>
          </a:p>
          <a:p>
            <a:pPr algn="just">
              <a:buNone/>
            </a:pPr>
            <a:r>
              <a:rPr lang="es-MX" sz="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Son mecanismos automáticos que notifican a los equipos cuando algo no funciona como debería. Se configuran con base en condiciones definidas, como: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Errores superiores al 5%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Latencia p95 &gt; 1 segundo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Servicio sin responder por más de 1 minuto</a:t>
            </a:r>
          </a:p>
        </p:txBody>
      </p:sp>
      <p:sp>
        <p:nvSpPr>
          <p:cNvPr id="8" name="Marcador de contenido 3">
            <a:extLst>
              <a:ext uri="{FF2B5EF4-FFF2-40B4-BE49-F238E27FC236}">
                <a16:creationId xmlns:a16="http://schemas.microsoft.com/office/drawing/2014/main" id="{68D33E33-E0BC-026C-C5A8-812FD99C1774}"/>
              </a:ext>
            </a:extLst>
          </p:cNvPr>
          <p:cNvSpPr txBox="1">
            <a:spLocks/>
          </p:cNvSpPr>
          <p:nvPr/>
        </p:nvSpPr>
        <p:spPr>
          <a:xfrm>
            <a:off x="474078" y="5175521"/>
            <a:ext cx="11243842" cy="13859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Objetivo:</a:t>
            </a:r>
          </a:p>
          <a:p>
            <a:pPr marL="0" indent="0" algn="just">
              <a:buNone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Permitir la detección rápida y eficiente de incidentes en los microservicios, facilitando una respuesta oportuna y proactiva. Además, buscan optimizar el uso de recursos, mejorar la comunicación entre equipos y proporcionar visibilidad clara del estado y rendimiento del sistema.</a:t>
            </a:r>
          </a:p>
        </p:txBody>
      </p:sp>
    </p:spTree>
    <p:extLst>
      <p:ext uri="{BB962C8B-B14F-4D97-AF65-F5344CB8AC3E}">
        <p14:creationId xmlns:p14="http://schemas.microsoft.com/office/powerpoint/2010/main" val="2772799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AC355-C8E0-47CF-CAFE-6D78F8E31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F82F0-ED3E-F6AC-A517-442E5635A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23281"/>
          </a:xfrm>
        </p:spPr>
        <p:txBody>
          <a:bodyPr>
            <a:normAutofit/>
          </a:bodyPr>
          <a:lstStyle/>
          <a:p>
            <a:pPr algn="ctr"/>
            <a:r>
              <a:rPr lang="es-MX"/>
              <a:t>Configuración de alertas y </a:t>
            </a:r>
            <a:r>
              <a:rPr lang="es-MX" err="1"/>
              <a:t>dashboards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E4D6F5B-4DE0-1FBB-9DE4-C736D3109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078" y="2159164"/>
            <a:ext cx="2307222" cy="315928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Creación de </a:t>
            </a:r>
            <a:r>
              <a:rPr lang="es-MX" sz="1600" err="1">
                <a:solidFill>
                  <a:schemeClr val="tx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Dashboards</a:t>
            </a: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:</a:t>
            </a:r>
            <a:endParaRPr lang="es-CO" sz="1600">
              <a:solidFill>
                <a:schemeClr val="tx1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6300D950-6374-3403-8B21-7EB054A18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903316"/>
              </p:ext>
            </p:extLst>
          </p:nvPr>
        </p:nvGraphicFramePr>
        <p:xfrm>
          <a:off x="6203114" y="2695572"/>
          <a:ext cx="5514810" cy="318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56">
                  <a:extLst>
                    <a:ext uri="{9D8B030D-6E8A-4147-A177-3AD203B41FA5}">
                      <a16:colId xmlns:a16="http://schemas.microsoft.com/office/drawing/2014/main" val="3527677702"/>
                    </a:ext>
                  </a:extLst>
                </a:gridCol>
                <a:gridCol w="4902054">
                  <a:extLst>
                    <a:ext uri="{9D8B030D-6E8A-4147-A177-3AD203B41FA5}">
                      <a16:colId xmlns:a16="http://schemas.microsoft.com/office/drawing/2014/main" val="516395305"/>
                    </a:ext>
                  </a:extLst>
                </a:gridCol>
              </a:tblGrid>
              <a:tr h="2870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Paso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Acción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1029"/>
                  </a:ext>
                </a:extLst>
              </a:tr>
              <a:tr h="3479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Abrir el dashboard y editar el panel con la métrica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8208090"/>
                  </a:ext>
                </a:extLst>
              </a:tr>
              <a:tr h="31616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Ir a la pestaña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crear una nueva regla de alerta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217443"/>
                  </a:ext>
                </a:extLst>
              </a:tr>
              <a:tr h="3521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Definir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condición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n-US" sz="140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sum(rate(</a:t>
                      </a:r>
                      <a:r>
                        <a:rPr lang="en-US" sz="1400" i="1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http_errors_total</a:t>
                      </a:r>
                      <a:r>
                        <a:rPr lang="en-US" sz="1400" i="1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[1m])) IS ABOVE 0</a:t>
                      </a:r>
                      <a:endParaRPr lang="en-US" sz="1400" b="0" i="1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82501653"/>
                  </a:ext>
                </a:extLst>
              </a:tr>
              <a:tr h="3366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cada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1m / For: 0m (para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inmediatamente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9621587"/>
                  </a:ext>
                </a:extLst>
              </a:tr>
              <a:tr h="33084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Keep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firing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None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(solo alerta una vez si se resuelve rápido)</a:t>
                      </a:r>
                      <a:endParaRPr lang="es-MX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86072662"/>
                  </a:ext>
                </a:extLst>
              </a:tr>
              <a:tr h="3391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Seleccionar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 contact point (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correo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Slack, webhook, etc.)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9989236"/>
                  </a:ext>
                </a:extLst>
              </a:tr>
              <a:tr h="4403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Agregar mensaje personalizado (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"Se detectó un error HTTP")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6574361"/>
                  </a:ext>
                </a:extLst>
              </a:tr>
              <a:tr h="435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Guardar la regla y luego el dashboard completo.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15182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9102F253-62E1-D2BD-753E-672EBA4D7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5443"/>
              </p:ext>
            </p:extLst>
          </p:nvPr>
        </p:nvGraphicFramePr>
        <p:xfrm>
          <a:off x="474078" y="2695572"/>
          <a:ext cx="5514810" cy="3185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2757">
                  <a:extLst>
                    <a:ext uri="{9D8B030D-6E8A-4147-A177-3AD203B41FA5}">
                      <a16:colId xmlns:a16="http://schemas.microsoft.com/office/drawing/2014/main" val="3368702662"/>
                    </a:ext>
                  </a:extLst>
                </a:gridCol>
                <a:gridCol w="4902053">
                  <a:extLst>
                    <a:ext uri="{9D8B030D-6E8A-4147-A177-3AD203B41FA5}">
                      <a16:colId xmlns:a16="http://schemas.microsoft.com/office/drawing/2014/main" val="1470725279"/>
                    </a:ext>
                  </a:extLst>
                </a:gridCol>
              </a:tblGrid>
              <a:tr h="287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Paso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Acción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831299"/>
                  </a:ext>
                </a:extLst>
              </a:tr>
              <a:tr h="297152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Abrir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Grafana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hacer clic en + &gt; Dashboard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68408430"/>
                  </a:ext>
                </a:extLst>
              </a:tr>
              <a:tr h="27375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Clic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Add new panel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9806387"/>
                  </a:ext>
                </a:extLst>
              </a:tr>
              <a:tr h="29269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Escribir la consulta 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PromQL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sum(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rate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MX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http_errors_total</a:t>
                      </a:r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[1m]))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01282732"/>
                  </a:ext>
                </a:extLst>
              </a:tr>
              <a:tr h="429686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Elegir el tipo de gráfico (línea, barra, etc.)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7628016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Ajustar ejes, unidades, leyendas y colores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190963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MX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Guardar el panel y asignarle un título</a:t>
                      </a:r>
                      <a:endParaRPr lang="es-MX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026722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Repetir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agregar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más</a:t>
                      </a:r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paneles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0691183"/>
                  </a:ext>
                </a:extLst>
              </a:tr>
              <a:tr h="39462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Clic en Save </a:t>
                      </a:r>
                      <a:r>
                        <a:rPr lang="fr-FR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dashboard</a:t>
                      </a:r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fr-FR" sz="1400" u="none" strike="noStrike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asignar</a:t>
                      </a:r>
                      <a:r>
                        <a:rPr lang="fr-FR" sz="140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nombre</a:t>
                      </a:r>
                      <a:endParaRPr lang="fr-FR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0037143"/>
                  </a:ext>
                </a:extLst>
              </a:tr>
            </a:tbl>
          </a:graphicData>
        </a:graphic>
      </p:graphicFrame>
      <p:sp>
        <p:nvSpPr>
          <p:cNvPr id="10" name="Marcador de contenido 3">
            <a:extLst>
              <a:ext uri="{FF2B5EF4-FFF2-40B4-BE49-F238E27FC236}">
                <a16:creationId xmlns:a16="http://schemas.microsoft.com/office/drawing/2014/main" id="{4C39F5E5-5332-66E1-B7DF-A62CEAC406D6}"/>
              </a:ext>
            </a:extLst>
          </p:cNvPr>
          <p:cNvSpPr txBox="1">
            <a:spLocks/>
          </p:cNvSpPr>
          <p:nvPr/>
        </p:nvSpPr>
        <p:spPr>
          <a:xfrm>
            <a:off x="6096000" y="2159164"/>
            <a:ext cx="2388436" cy="3159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MX" sz="1600">
                <a:solidFill>
                  <a:schemeClr val="tx1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Configuración de Alertas:</a:t>
            </a:r>
            <a:endParaRPr lang="es-CO" sz="1600">
              <a:solidFill>
                <a:schemeClr val="tx1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  <p:sp>
        <p:nvSpPr>
          <p:cNvPr id="11" name="Marcador de contenido 3">
            <a:extLst>
              <a:ext uri="{FF2B5EF4-FFF2-40B4-BE49-F238E27FC236}">
                <a16:creationId xmlns:a16="http://schemas.microsoft.com/office/drawing/2014/main" id="{5E5D3BB7-36A5-36F6-2456-D67B4690D62F}"/>
              </a:ext>
            </a:extLst>
          </p:cNvPr>
          <p:cNvSpPr txBox="1">
            <a:spLocks/>
          </p:cNvSpPr>
          <p:nvPr/>
        </p:nvSpPr>
        <p:spPr>
          <a:xfrm>
            <a:off x="6203111" y="6094994"/>
            <a:ext cx="5514809" cy="62328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2" panose="05020102010507070707" pitchFamily="18" charset="2"/>
              <a:buNone/>
            </a:pPr>
            <a:r>
              <a:rPr lang="es-MX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Grafana</a:t>
            </a:r>
            <a:r>
              <a:rPr lang="es-MX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 enviar alertas a varios canales de notificación comunes como correo electrónico, Microsoft </a:t>
            </a:r>
            <a:r>
              <a:rPr lang="es-MX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Teams</a:t>
            </a:r>
            <a:r>
              <a:rPr lang="es-MX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MX" sz="140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Telegram</a:t>
            </a:r>
            <a:r>
              <a:rPr lang="es-MX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CO" sz="1400">
              <a:solidFill>
                <a:schemeClr val="tx1"/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32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C073-FEDE-60A6-D3E3-0F78D2135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22B11-4F2A-1AEB-DE62-B8208072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623281"/>
          </a:xfrm>
        </p:spPr>
        <p:txBody>
          <a:bodyPr>
            <a:normAutofit/>
          </a:bodyPr>
          <a:lstStyle/>
          <a:p>
            <a:pPr algn="ctr"/>
            <a:r>
              <a:rPr lang="es-MX"/>
              <a:t>¿QUÉ INCLUIR EN UN DASHBOARD?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3AB4A2-37D1-246F-9687-0B1BD0CD5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06" y="1894693"/>
            <a:ext cx="11243843" cy="513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MX" sz="1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 buen dashboard debe mostrar información clave para detectar problemas rápidamente. A continuación se presentan las métricas esenciales que permiten monitorear el estado, rendimiento y disponibilidad de un microservicio en tiempo real.</a:t>
            </a:r>
            <a:endParaRPr lang="es-ES" sz="1400">
              <a:solidFill>
                <a:schemeClr val="tx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946ABFEB-DC80-544D-4884-E54F17613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441502"/>
              </p:ext>
            </p:extLst>
          </p:nvPr>
        </p:nvGraphicFramePr>
        <p:xfrm>
          <a:off x="581193" y="2612571"/>
          <a:ext cx="11138056" cy="3676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27321">
                  <a:extLst>
                    <a:ext uri="{9D8B030D-6E8A-4147-A177-3AD203B41FA5}">
                      <a16:colId xmlns:a16="http://schemas.microsoft.com/office/drawing/2014/main" val="4012350837"/>
                    </a:ext>
                  </a:extLst>
                </a:gridCol>
                <a:gridCol w="1399592">
                  <a:extLst>
                    <a:ext uri="{9D8B030D-6E8A-4147-A177-3AD203B41FA5}">
                      <a16:colId xmlns:a16="http://schemas.microsoft.com/office/drawing/2014/main" val="1149636473"/>
                    </a:ext>
                  </a:extLst>
                </a:gridCol>
                <a:gridCol w="3741576">
                  <a:extLst>
                    <a:ext uri="{9D8B030D-6E8A-4147-A177-3AD203B41FA5}">
                      <a16:colId xmlns:a16="http://schemas.microsoft.com/office/drawing/2014/main" val="3216462427"/>
                    </a:ext>
                  </a:extLst>
                </a:gridCol>
                <a:gridCol w="3769567">
                  <a:extLst>
                    <a:ext uri="{9D8B030D-6E8A-4147-A177-3AD203B41FA5}">
                      <a16:colId xmlns:a16="http://schemas.microsoft.com/office/drawing/2014/main" val="755352991"/>
                    </a:ext>
                  </a:extLst>
                </a:gridCol>
              </a:tblGrid>
              <a:tr h="494860">
                <a:tc>
                  <a:txBody>
                    <a:bodyPr/>
                    <a:lstStyle/>
                    <a:p>
                      <a:r>
                        <a:rPr lang="en-US" sz="1300" b="1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Métrica</a:t>
                      </a:r>
                      <a:endParaRPr lang="en-US" sz="13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Fuente</a:t>
                      </a:r>
                      <a:endParaRPr lang="en-US" sz="13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Visualización en Grafana</a:t>
                      </a:r>
                      <a:endParaRPr lang="en-US" sz="13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Visualización</a:t>
                      </a:r>
                      <a:r>
                        <a:rPr lang="en-US" sz="13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/ </a:t>
                      </a:r>
                      <a:r>
                        <a:rPr lang="en-US" sz="1300" b="1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</a:t>
                      </a:r>
                      <a:r>
                        <a:rPr lang="en-US" sz="1300" b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b="1" err="1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sugerida</a:t>
                      </a:r>
                      <a:endParaRPr lang="en-US" sz="130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4469931"/>
                  </a:ext>
                </a:extLst>
              </a:tr>
              <a:tr h="494860">
                <a:tc>
                  <a:txBody>
                    <a:bodyPr/>
                    <a:lstStyle/>
                    <a:p>
                      <a:r>
                        <a:rPr lang="en-US" sz="1300" b="1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Latencia</a:t>
                      </a:r>
                      <a:r>
                        <a:rPr lang="en-US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(p95, p99)</a:t>
                      </a:r>
                      <a:endParaRPr lang="en-US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Gráfico de líneas por servicio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 si p95 &gt; 1s durante 5 minutos</a:t>
                      </a: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1511492993"/>
                  </a:ext>
                </a:extLst>
              </a:tr>
              <a:tr h="494860">
                <a:tc>
                  <a:txBody>
                    <a:bodyPr/>
                    <a:lstStyle/>
                    <a:p>
                      <a:r>
                        <a:rPr lang="en-US" sz="1300" b="1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Errores</a:t>
                      </a:r>
                      <a:r>
                        <a:rPr lang="en-US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4xx/5xx</a:t>
                      </a:r>
                      <a:endParaRPr lang="en-US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Gráfico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barras o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líneas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acumulativas</a:t>
                      </a:r>
                      <a:endParaRPr lang="en-US" sz="13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s-MX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 si error rate &gt; 5%</a:t>
                      </a: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1023659392"/>
                  </a:ext>
                </a:extLst>
              </a:tr>
              <a:tr h="494860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Tasa de solicitudes (RPS)</a:t>
                      </a:r>
                      <a:endParaRPr lang="en-US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Gráfico de líneas por endpoint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s-MX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 si solicitudes bajan drásticamente</a:t>
                      </a: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2225175538"/>
                  </a:ext>
                </a:extLst>
              </a:tr>
              <a:tr h="494860">
                <a:tc>
                  <a:txBody>
                    <a:bodyPr/>
                    <a:lstStyle/>
                    <a:p>
                      <a:r>
                        <a:rPr lang="pt-BR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Uso de recursos (CPU/RAM)</a:t>
                      </a:r>
                      <a:endParaRPr lang="pt-BR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Gráfico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líneas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área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apilada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gauges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 si CPU &gt; 90% o RAM &gt; 80%</a:t>
                      </a: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835638167"/>
                  </a:ext>
                </a:extLst>
              </a:tr>
              <a:tr h="494860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Disponibilidad</a:t>
                      </a:r>
                      <a:endParaRPr lang="en-US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pt-BR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Indicador tipo gauge o stat panel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 si disponibilidad &lt; 99.5%</a:t>
                      </a: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803701155"/>
                  </a:ext>
                </a:extLst>
              </a:tr>
              <a:tr h="706942">
                <a:tc>
                  <a:txBody>
                    <a:bodyPr/>
                    <a:lstStyle/>
                    <a:p>
                      <a:r>
                        <a:rPr lang="en-US" sz="13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Trazabilidad distribuida</a:t>
                      </a:r>
                      <a:endParaRPr lang="en-US" sz="13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Jaeger</a:t>
                      </a: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Panel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embebido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enlaces a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trazas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específicas</a:t>
                      </a:r>
                      <a:endParaRPr lang="en-US" sz="13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aplica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directa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; se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análisis</a:t>
                      </a:r>
                      <a:r>
                        <a:rPr lang="en-US"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posterior al </a:t>
                      </a:r>
                      <a:r>
                        <a:rPr lang="en-US" sz="13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fallo</a:t>
                      </a:r>
                      <a:endParaRPr lang="en-US" sz="13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74" marR="67774" marT="33887" marB="33887" anchor="ctr"/>
                </a:tc>
                <a:extLst>
                  <a:ext uri="{0D108BD9-81ED-4DB2-BD59-A6C34878D82A}">
                    <a16:rowId xmlns:a16="http://schemas.microsoft.com/office/drawing/2014/main" val="1679913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105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6AAC-F06C-AF8F-BC6D-B9CD8B86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B3F71-2752-9BEE-D3FE-F56471A8C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6301"/>
            <a:ext cx="11029616" cy="733814"/>
          </a:xfrm>
        </p:spPr>
        <p:txBody>
          <a:bodyPr>
            <a:normAutofit fontScale="90000"/>
          </a:bodyPr>
          <a:lstStyle/>
          <a:p>
            <a:pPr algn="ctr"/>
            <a:r>
              <a:rPr lang="es-MX"/>
              <a:t>POC: OBSERVABILIDAD DE microservicio (PROMETHEUS + GRAFANA)</a:t>
            </a:r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211B44-18F6-90D6-BF80-0A6D7145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999" b="739"/>
          <a:stretch/>
        </p:blipFill>
        <p:spPr>
          <a:xfrm>
            <a:off x="400049" y="2461711"/>
            <a:ext cx="3232762" cy="151973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5F447042-1EF0-5DB0-35A5-F892B015F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8" y="4755144"/>
            <a:ext cx="3224765" cy="1857376"/>
          </a:xfrm>
          <a:prstGeom prst="rect">
            <a:avLst/>
          </a:prstGeom>
        </p:spPr>
      </p:pic>
      <p:sp>
        <p:nvSpPr>
          <p:cNvPr id="13" name="Marcador de contenido 3">
            <a:extLst>
              <a:ext uri="{FF2B5EF4-FFF2-40B4-BE49-F238E27FC236}">
                <a16:creationId xmlns:a16="http://schemas.microsoft.com/office/drawing/2014/main" id="{D26EF91F-EBDD-DABD-40BB-45DD852EE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049" y="4170249"/>
            <a:ext cx="1343025" cy="468505"/>
          </a:xfrm>
        </p:spPr>
        <p:txBody>
          <a:bodyPr>
            <a:normAutofit/>
          </a:bodyPr>
          <a:lstStyle/>
          <a:p>
            <a:r>
              <a:rPr lang="es-CO" sz="1600" err="1">
                <a:latin typeface="Calibri"/>
                <a:ea typeface="+mn-lt"/>
                <a:cs typeface="+mn-lt"/>
              </a:rPr>
              <a:t>Grafana</a:t>
            </a:r>
            <a:r>
              <a:rPr lang="es-CO" sz="1600">
                <a:latin typeface="Calibri"/>
                <a:ea typeface="+mn-lt"/>
                <a:cs typeface="+mn-lt"/>
              </a:rPr>
              <a:t>:</a:t>
            </a:r>
            <a:endParaRPr lang="es-ES" sz="1600">
              <a:latin typeface="Calibri"/>
              <a:ea typeface="Calibri"/>
              <a:cs typeface="Calibri"/>
            </a:endParaRPr>
          </a:p>
        </p:txBody>
      </p:sp>
      <p:sp>
        <p:nvSpPr>
          <p:cNvPr id="14" name="Marcador de contenido 3">
            <a:extLst>
              <a:ext uri="{FF2B5EF4-FFF2-40B4-BE49-F238E27FC236}">
                <a16:creationId xmlns:a16="http://schemas.microsoft.com/office/drawing/2014/main" id="{8B074DB9-CFE9-7612-D613-23286E6B5527}"/>
              </a:ext>
            </a:extLst>
          </p:cNvPr>
          <p:cNvSpPr txBox="1">
            <a:spLocks/>
          </p:cNvSpPr>
          <p:nvPr/>
        </p:nvSpPr>
        <p:spPr>
          <a:xfrm>
            <a:off x="361948" y="1935011"/>
            <a:ext cx="1590676" cy="4685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600" err="1">
                <a:latin typeface="Calibri"/>
                <a:ea typeface="+mn-lt"/>
                <a:cs typeface="+mn-lt"/>
              </a:rPr>
              <a:t>Prometheus</a:t>
            </a:r>
            <a:r>
              <a:rPr lang="es-CO" sz="1600">
                <a:latin typeface="Calibri"/>
                <a:ea typeface="+mn-lt"/>
                <a:cs typeface="+mn-lt"/>
              </a:rPr>
              <a:t>:</a:t>
            </a:r>
            <a:endParaRPr lang="es-ES" sz="1600">
              <a:latin typeface="Calibri"/>
              <a:ea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78DCACA-0292-53CA-FDC3-A0D27A2D02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375" y="2102856"/>
            <a:ext cx="8010527" cy="450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84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GRACIAS</a:t>
            </a:r>
            <a:endParaRPr lang="en-US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31F14BC-E7E0-D73D-2E17-D0BF17CA33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0D06B-7B9F-1318-354F-2B6D4C22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DE61E-D40C-26D8-9FF6-A1E7FE414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683195"/>
            <a:ext cx="11029616" cy="988332"/>
          </a:xfrm>
        </p:spPr>
        <p:txBody>
          <a:bodyPr>
            <a:normAutofit/>
          </a:bodyPr>
          <a:lstStyle/>
          <a:p>
            <a:pPr algn="ctr"/>
            <a:r>
              <a:rPr lang="es-MX"/>
              <a:t>¿Qué es la observabilidad y por qué es clave en sistemas distribuidos?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B48CA7-7231-7C58-BFCE-76EC1D024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510" y="2255880"/>
            <a:ext cx="11044463" cy="2876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CO" b="1">
                <a:latin typeface="Calibri"/>
                <a:ea typeface="Calibri"/>
                <a:cs typeface="Calibri"/>
              </a:rPr>
              <a:t>Capacidad</a:t>
            </a:r>
            <a:r>
              <a:rPr lang="es-CO">
                <a:latin typeface="Calibri"/>
                <a:ea typeface="Calibri"/>
                <a:cs typeface="Calibri"/>
              </a:rPr>
              <a:t> de entender que está pasando </a:t>
            </a:r>
            <a:r>
              <a:rPr lang="es-CO" b="1">
                <a:latin typeface="Calibri"/>
                <a:ea typeface="Calibri"/>
                <a:cs typeface="Calibri"/>
              </a:rPr>
              <a:t>dentro</a:t>
            </a:r>
            <a:r>
              <a:rPr lang="es-CO">
                <a:latin typeface="Calibri"/>
                <a:ea typeface="Calibri"/>
                <a:cs typeface="Calibri"/>
              </a:rPr>
              <a:t> de un sistema basado en sus </a:t>
            </a:r>
            <a:r>
              <a:rPr lang="es-CO" b="1">
                <a:latin typeface="Calibri"/>
                <a:ea typeface="Calibri"/>
                <a:cs typeface="Calibri"/>
              </a:rPr>
              <a:t>salidas. </a:t>
            </a:r>
            <a:r>
              <a:rPr lang="es-CO">
                <a:latin typeface="Calibri"/>
                <a:ea typeface="Calibri"/>
                <a:cs typeface="Calibri"/>
              </a:rPr>
              <a:t>Es importante para poder</a:t>
            </a:r>
            <a:endParaRPr lang="es-E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CO" b="1">
                <a:latin typeface="Calibri"/>
                <a:ea typeface="Calibri"/>
                <a:cs typeface="Calibri"/>
              </a:rPr>
              <a:t>entender el comportamiento global</a:t>
            </a:r>
            <a:r>
              <a:rPr lang="es-CO">
                <a:latin typeface="Calibri"/>
                <a:ea typeface="Calibri"/>
                <a:cs typeface="Calibri"/>
              </a:rPr>
              <a:t> del sistema a partir de sus diversos componentes independientes. </a:t>
            </a:r>
            <a:endParaRPr lang="es-ES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s-CO" sz="1400" b="1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A49E86DC-2BFF-EB06-38E1-2096FE223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707262"/>
              </p:ext>
            </p:extLst>
          </p:nvPr>
        </p:nvGraphicFramePr>
        <p:xfrm>
          <a:off x="854926" y="2639121"/>
          <a:ext cx="1078758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7930">
                  <a:extLst>
                    <a:ext uri="{9D8B030D-6E8A-4147-A177-3AD203B41FA5}">
                      <a16:colId xmlns:a16="http://schemas.microsoft.com/office/drawing/2014/main" val="2755335707"/>
                    </a:ext>
                  </a:extLst>
                </a:gridCol>
                <a:gridCol w="1797930">
                  <a:extLst>
                    <a:ext uri="{9D8B030D-6E8A-4147-A177-3AD203B41FA5}">
                      <a16:colId xmlns:a16="http://schemas.microsoft.com/office/drawing/2014/main" val="2431834859"/>
                    </a:ext>
                  </a:extLst>
                </a:gridCol>
                <a:gridCol w="1797930">
                  <a:extLst>
                    <a:ext uri="{9D8B030D-6E8A-4147-A177-3AD203B41FA5}">
                      <a16:colId xmlns:a16="http://schemas.microsoft.com/office/drawing/2014/main" val="3671903798"/>
                    </a:ext>
                  </a:extLst>
                </a:gridCol>
                <a:gridCol w="1797930">
                  <a:extLst>
                    <a:ext uri="{9D8B030D-6E8A-4147-A177-3AD203B41FA5}">
                      <a16:colId xmlns:a16="http://schemas.microsoft.com/office/drawing/2014/main" val="440749113"/>
                    </a:ext>
                  </a:extLst>
                </a:gridCol>
                <a:gridCol w="1797930">
                  <a:extLst>
                    <a:ext uri="{9D8B030D-6E8A-4147-A177-3AD203B41FA5}">
                      <a16:colId xmlns:a16="http://schemas.microsoft.com/office/drawing/2014/main" val="2060802540"/>
                    </a:ext>
                  </a:extLst>
                </a:gridCol>
                <a:gridCol w="1797930">
                  <a:extLst>
                    <a:ext uri="{9D8B030D-6E8A-4147-A177-3AD203B41FA5}">
                      <a16:colId xmlns:a16="http://schemas.microsoft.com/office/drawing/2014/main" val="1398998374"/>
                    </a:ext>
                  </a:extLst>
                </a:gridCol>
              </a:tblGrid>
              <a:tr h="72101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>
                          <a:latin typeface="Calibri"/>
                        </a:rPr>
                        <a:t>Complejidad e Interdependencia</a:t>
                      </a:r>
                      <a:endParaRPr lang="es-ES" sz="160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latin typeface="Calibri"/>
                        </a:rPr>
                        <a:t>Fallas parciales y no determinísticas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Calibri"/>
                        </a:rPr>
                        <a:t>Desacoplamiento entre equipos y 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Calibri"/>
                        </a:rPr>
                        <a:t>Escalabilidad y comportamiento dinámico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>
                          <a:latin typeface="Calibri"/>
                        </a:rPr>
                        <a:t>Detección proactiva Incidentes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600">
                          <a:latin typeface="Calibri"/>
                        </a:rPr>
                        <a:t>Facilita </a:t>
                      </a:r>
                      <a:r>
                        <a:rPr lang="es-ES" sz="1600" err="1">
                          <a:latin typeface="Calibri"/>
                        </a:rPr>
                        <a:t>debugging</a:t>
                      </a:r>
                      <a:r>
                        <a:rPr lang="es-ES" sz="1600">
                          <a:latin typeface="Calibri"/>
                        </a:rPr>
                        <a:t> / Análisis </a:t>
                      </a:r>
                      <a:r>
                        <a:rPr lang="es-ES" sz="1600" err="1">
                          <a:latin typeface="Calibri"/>
                        </a:rPr>
                        <a:t>post-mortem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01812"/>
                  </a:ext>
                </a:extLst>
              </a:tr>
              <a:tr h="2951672">
                <a:tc>
                  <a:txBody>
                    <a:bodyPr/>
                    <a:lstStyle/>
                    <a:p>
                      <a:pPr marL="28575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Un fallo puede</a:t>
                      </a:r>
                      <a:r>
                        <a:rPr lang="es-CO" sz="14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tener efectos en cascada </a:t>
                      </a: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difíciles de rastrear</a:t>
                      </a:r>
                      <a:endParaRPr lang="es-ES" sz="1400" b="0" i="0" u="none" strike="noStrike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Permite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rastrear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cómo fluye petición a través del sistema y detectar dónde ocurre la falla o degradación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No se puede</a:t>
                      </a:r>
                      <a:r>
                        <a:rPr lang="es-CO" sz="14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reproducir </a:t>
                      </a: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fácilmente</a:t>
                      </a:r>
                      <a:endParaRPr lang="es-ES" sz="1400" b="0" i="0" u="none" strike="noStrike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600"/>
                        </a:spcAft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Capturar el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contexto en tiempo real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y entender que pasó después de la recuperación del sistema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Cuando ocurre un incidente es</a:t>
                      </a:r>
                      <a:r>
                        <a:rPr lang="es-CO" sz="14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difícil saber dónde fallo</a:t>
                      </a:r>
                      <a:endParaRPr lang="es-CO" sz="1400" b="1" i="0" u="none" strike="noStrike" noProof="0">
                        <a:solidFill>
                          <a:srgbClr val="3D3D3D"/>
                        </a:solidFill>
                        <a:latin typeface="Gill Sans MT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r>
                        <a:rPr lang="es-CO" sz="1400" b="0">
                          <a:solidFill>
                            <a:schemeClr val="accent6"/>
                          </a:solidFill>
                          <a:latin typeface="Calibri"/>
                        </a:rPr>
                        <a:t>Ayuda a</a:t>
                      </a:r>
                      <a:r>
                        <a:rPr lang="es-CO" sz="1400" b="1">
                          <a:solidFill>
                            <a:schemeClr val="accent6"/>
                          </a:solidFill>
                          <a:latin typeface="Calibri"/>
                        </a:rPr>
                        <a:t> diagnosticar rápidamente</a:t>
                      </a:r>
                      <a:r>
                        <a:rPr lang="es-CO" sz="1400" b="0">
                          <a:solidFill>
                            <a:schemeClr val="accent6"/>
                          </a:solidFill>
                          <a:latin typeface="Calibri"/>
                        </a:rPr>
                        <a:t> sin un conocimiento muy profundo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/>
                        <a:buChar char="ü"/>
                      </a:pPr>
                      <a:endParaRPr lang="es-CO" sz="1400" b="1" i="0" u="none" strike="noStrike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No se sabe</a:t>
                      </a:r>
                      <a:r>
                        <a:rPr lang="es-CO" sz="14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cuántos nodos intervienen en un proceso</a:t>
                      </a: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y la carga que pueden soportar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Entender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patrones de tráfico,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distribución carga y posibles cuellos de botella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endParaRPr lang="es-CO" sz="1400" b="1" i="0" u="none" strike="noStrike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Detectar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degradaciones antes de que el usuario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las detecte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Recibir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alertas de acuerdo con umbrales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definidos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Aplicar</a:t>
                      </a: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 mecanismos de autorecuperación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o escalamiento automático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endParaRPr lang="es-CO" sz="1400" b="1" i="0" u="none" strike="noStrike" noProof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Cuando hay falla es</a:t>
                      </a:r>
                      <a:r>
                        <a:rPr lang="es-CO" sz="1400" b="1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 necesario reconstruir la historia</a:t>
                      </a:r>
                    </a:p>
                    <a:p>
                      <a:pPr marL="285750" lvl="0" indent="-285750">
                        <a:buFont typeface="Wingdings"/>
                        <a:buChar char="ü"/>
                      </a:pPr>
                      <a:r>
                        <a:rPr lang="es-CO" sz="1400" b="1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Logs, métricas, trazas. Proporciona evidencia </a:t>
                      </a:r>
                      <a:r>
                        <a:rPr lang="es-CO" sz="1400" b="0" i="0" u="none" strike="noStrike" noProof="0">
                          <a:solidFill>
                            <a:schemeClr val="accent6"/>
                          </a:solidFill>
                          <a:latin typeface="Calibri"/>
                        </a:rPr>
                        <a:t>para resolver, entender y prevenir problemas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44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64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AD251-5884-FE1E-FAD3-A1740C64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C3867-3AE5-9A22-F8CB-1E8C10E0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err="1"/>
              <a:t>Logging</a:t>
            </a:r>
            <a:r>
              <a:rPr lang="es-MX"/>
              <a:t>, trazabilidad Y monitoreo</a:t>
            </a:r>
            <a:endParaRPr lang="en-US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703A208C-9CF2-3406-54E4-8D061E94A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78650"/>
              </p:ext>
            </p:extLst>
          </p:nvPr>
        </p:nvGraphicFramePr>
        <p:xfrm>
          <a:off x="834873" y="2268147"/>
          <a:ext cx="10857270" cy="2368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090">
                  <a:extLst>
                    <a:ext uri="{9D8B030D-6E8A-4147-A177-3AD203B41FA5}">
                      <a16:colId xmlns:a16="http://schemas.microsoft.com/office/drawing/2014/main" val="2755335707"/>
                    </a:ext>
                  </a:extLst>
                </a:gridCol>
                <a:gridCol w="3619090">
                  <a:extLst>
                    <a:ext uri="{9D8B030D-6E8A-4147-A177-3AD203B41FA5}">
                      <a16:colId xmlns:a16="http://schemas.microsoft.com/office/drawing/2014/main" val="2431834859"/>
                    </a:ext>
                  </a:extLst>
                </a:gridCol>
                <a:gridCol w="3619090">
                  <a:extLst>
                    <a:ext uri="{9D8B030D-6E8A-4147-A177-3AD203B41FA5}">
                      <a16:colId xmlns:a16="http://schemas.microsoft.com/office/drawing/2014/main" val="3671903798"/>
                    </a:ext>
                  </a:extLst>
                </a:gridCol>
              </a:tblGrid>
              <a:tr h="46682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i="0" u="none" strike="noStrike" noProof="0" err="1">
                          <a:solidFill>
                            <a:srgbClr val="FFFFFF"/>
                          </a:solidFill>
                          <a:latin typeface="Calibri"/>
                        </a:rPr>
                        <a:t>Logging</a:t>
                      </a:r>
                      <a:r>
                        <a:rPr lang="es-E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 (Qué ocurrió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Trazabilidad (Por dónde pasó ?)</a:t>
                      </a:r>
                      <a:endParaRPr lang="es-ES" b="1" i="0" u="none" strike="noStrike" noProof="0">
                        <a:solidFill>
                          <a:srgbClr val="FFFF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Monitoreo (Cómo está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01812"/>
                  </a:ext>
                </a:extLst>
              </a:tr>
              <a:tr h="190144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Mensajes de texto (estructurado o no) que la aplicación escribe en tiempo de ejecución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Diagnóstico de errores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Auditoría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Entender ocurrió en un momento específico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Sigue recorrido de petición a través de los distintos componentes o servicios del sistema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Entender ruta completa de la petición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Detectar cuellos de botella y latencia entre servicios</a:t>
                      </a:r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1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Recoge y visualiza métricas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Estado general sistema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Anomalías, tendencias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64008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Wingdings,Sans-Serif"/>
                        <a:buChar char="ü"/>
                      </a:pPr>
                      <a:r>
                        <a:rPr lang="es-CO" sz="14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Genera alertas en tiempo real</a:t>
                      </a:r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144853"/>
                  </a:ext>
                </a:extLst>
              </a:tr>
            </a:tbl>
          </a:graphicData>
        </a:graphic>
      </p:graphicFrame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2EAA6-ADAD-16D6-E460-04D74317CD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510" y="5183075"/>
            <a:ext cx="11044463" cy="2876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es-CO" sz="3200" b="1">
                <a:latin typeface="Calibri"/>
                <a:ea typeface="Calibri"/>
                <a:cs typeface="Calibri"/>
              </a:rPr>
              <a:t>De Caja Negra a </a:t>
            </a:r>
            <a:r>
              <a:rPr lang="es-CO" sz="3200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Caja de Cristal</a:t>
            </a:r>
            <a:endParaRPr lang="es-ES" sz="32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83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0260E-544D-D093-2B6C-D9C2AB157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06533-C232-D4AF-A30F-3E9F17030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Herramientas populares: </a:t>
            </a:r>
            <a:r>
              <a:rPr lang="es-MX" err="1"/>
              <a:t>Prometheus</a:t>
            </a:r>
            <a:r>
              <a:rPr lang="es-MX"/>
              <a:t> (métricas), </a:t>
            </a:r>
            <a:r>
              <a:rPr lang="es-MX" err="1"/>
              <a:t>Grafana</a:t>
            </a:r>
            <a:r>
              <a:rPr lang="es-MX"/>
              <a:t> (visualización), Jaeger (</a:t>
            </a:r>
            <a:r>
              <a:rPr lang="es-MX" err="1"/>
              <a:t>tracing</a:t>
            </a:r>
            <a:r>
              <a:rPr lang="es-MX"/>
              <a:t>).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11EA1D-F4D1-F39F-2616-8F7459E9F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10022"/>
              </p:ext>
            </p:extLst>
          </p:nvPr>
        </p:nvGraphicFramePr>
        <p:xfrm>
          <a:off x="577327" y="2268788"/>
          <a:ext cx="6967131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2377">
                  <a:extLst>
                    <a:ext uri="{9D8B030D-6E8A-4147-A177-3AD203B41FA5}">
                      <a16:colId xmlns:a16="http://schemas.microsoft.com/office/drawing/2014/main" val="3727696507"/>
                    </a:ext>
                  </a:extLst>
                </a:gridCol>
                <a:gridCol w="2322377">
                  <a:extLst>
                    <a:ext uri="{9D8B030D-6E8A-4147-A177-3AD203B41FA5}">
                      <a16:colId xmlns:a16="http://schemas.microsoft.com/office/drawing/2014/main" val="3565530909"/>
                    </a:ext>
                  </a:extLst>
                </a:gridCol>
                <a:gridCol w="2322377">
                  <a:extLst>
                    <a:ext uri="{9D8B030D-6E8A-4147-A177-3AD203B41FA5}">
                      <a16:colId xmlns:a16="http://schemas.microsoft.com/office/drawing/2014/main" val="685663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Calibri"/>
                        </a:rPr>
                        <a:t>Prometheus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Calibri"/>
                        </a:rPr>
                        <a:t>Grafana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>
                          <a:latin typeface="Calibri"/>
                        </a:rPr>
                        <a:t>Jaeger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57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Tipo: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Sistema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monitoreo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series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temporales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Tipo: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Plataforma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visualización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datos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Tipo: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Sistema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rastreo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distribuido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(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OpenTracing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compatible).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err="1">
                          <a:latin typeface="Calibri"/>
                        </a:rPr>
                        <a:t>Qué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 err="1">
                          <a:latin typeface="Calibri"/>
                        </a:rPr>
                        <a:t>hace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: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Recolecta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métricas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servicios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aplicaciones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usando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pull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(scraping).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Usa un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modelo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datos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basado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en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etiquetas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Permite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consultas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con </a:t>
                      </a:r>
                      <a:r>
                        <a:rPr lang="en-US" sz="1600" b="1" i="0" u="none" strike="noStrike" noProof="0" err="1">
                          <a:latin typeface="Calibri"/>
                        </a:rPr>
                        <a:t>PromQL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err="1">
                          <a:latin typeface="Calibri"/>
                        </a:rPr>
                        <a:t>Qué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 err="1">
                          <a:latin typeface="Calibri"/>
                        </a:rPr>
                        <a:t>hace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: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Se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conecta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múltiples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fuentes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datos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(Prometheus, Loki, Elasticsearch, etc.)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Crea dashboards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dinámicos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alertas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visuales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Permite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compartir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paneles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definir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alertas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err="1">
                          <a:latin typeface="Calibri"/>
                        </a:rPr>
                        <a:t>Qué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 err="1">
                          <a:latin typeface="Calibri"/>
                        </a:rPr>
                        <a:t>hace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: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Traza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peticiones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entre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servicios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(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microservicios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).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Ayuda a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identificar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cuellos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botella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y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problemas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latencia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0" i="0" u="none" strike="noStrike" noProof="0" err="1">
                          <a:latin typeface="Calibri"/>
                        </a:rPr>
                        <a:t>Muestra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el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recorrido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de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una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solicitud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: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qué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servicios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tocó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,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cuánto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tardó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0" i="0" u="none" strike="noStrike" noProof="0" err="1">
                          <a:latin typeface="Calibri"/>
                        </a:rPr>
                        <a:t>cada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uno.</a:t>
                      </a:r>
                      <a:endParaRPr lang="en-US" sz="160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0200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C57B6C-DBEB-4AB7-2202-8EDEEB70A68B}"/>
              </a:ext>
            </a:extLst>
          </p:cNvPr>
          <p:cNvSpPr/>
          <p:nvPr/>
        </p:nvSpPr>
        <p:spPr>
          <a:xfrm>
            <a:off x="9004144" y="2360896"/>
            <a:ext cx="1956073" cy="8116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Aplicaciones</a:t>
            </a:r>
            <a:endParaRPr lang="en-US" sz="16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(Con SDK's / Exporters)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452241-3A4B-8C81-83DF-353E300F1444}"/>
              </a:ext>
            </a:extLst>
          </p:cNvPr>
          <p:cNvSpPr/>
          <p:nvPr/>
        </p:nvSpPr>
        <p:spPr>
          <a:xfrm>
            <a:off x="8214469" y="4068023"/>
            <a:ext cx="1586712" cy="7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Prometheus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Metricas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C0D9F6-B76D-462F-B2C4-C23603DCA933}"/>
              </a:ext>
            </a:extLst>
          </p:cNvPr>
          <p:cNvSpPr/>
          <p:nvPr/>
        </p:nvSpPr>
        <p:spPr>
          <a:xfrm>
            <a:off x="8214468" y="5338022"/>
            <a:ext cx="1586712" cy="7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Grafana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Visualiza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Metricas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1F809A-A91F-1F86-E1B3-75EDB72D6526}"/>
              </a:ext>
            </a:extLst>
          </p:cNvPr>
          <p:cNvSpPr/>
          <p:nvPr/>
        </p:nvSpPr>
        <p:spPr>
          <a:xfrm>
            <a:off x="10173897" y="5338022"/>
            <a:ext cx="1586712" cy="7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Jaeger</a:t>
            </a:r>
          </a:p>
          <a:p>
            <a:pPr algn="ctr"/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(</a:t>
            </a:r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Rastreo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Distribuido</a:t>
            </a:r>
            <a:r>
              <a:rPr lang="en-US" sz="160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798252-654A-00BF-3306-F6EC92EEE4AE}"/>
              </a:ext>
            </a:extLst>
          </p:cNvPr>
          <p:cNvCxnSpPr/>
          <p:nvPr/>
        </p:nvCxnSpPr>
        <p:spPr>
          <a:xfrm>
            <a:off x="9202932" y="3167392"/>
            <a:ext cx="3024" cy="897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5E74D5-1A2E-2ED3-1E10-9DFD0A4DA723}"/>
              </a:ext>
            </a:extLst>
          </p:cNvPr>
          <p:cNvCxnSpPr>
            <a:cxnSpLocks/>
          </p:cNvCxnSpPr>
          <p:nvPr/>
        </p:nvCxnSpPr>
        <p:spPr>
          <a:xfrm>
            <a:off x="9202931" y="4848629"/>
            <a:ext cx="3024" cy="486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52E4BC-A7BC-C82E-591C-FD897D36237B}"/>
              </a:ext>
            </a:extLst>
          </p:cNvPr>
          <p:cNvCxnSpPr>
            <a:cxnSpLocks/>
          </p:cNvCxnSpPr>
          <p:nvPr/>
        </p:nvCxnSpPr>
        <p:spPr>
          <a:xfrm>
            <a:off x="10618074" y="3167391"/>
            <a:ext cx="3024" cy="21797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6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A5450-3D66-C2B5-459B-5587C26C6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29C9C-A847-F90C-1250-E6EF5715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Herramientas populares: </a:t>
            </a:r>
            <a:r>
              <a:rPr lang="es-MX" err="1"/>
              <a:t>Prometheus</a:t>
            </a:r>
            <a:r>
              <a:rPr lang="es-MX"/>
              <a:t> (métricas), </a:t>
            </a:r>
            <a:r>
              <a:rPr lang="es-MX" err="1"/>
              <a:t>Grafana</a:t>
            </a:r>
            <a:r>
              <a:rPr lang="es-MX"/>
              <a:t> (visualización), Jaeger (</a:t>
            </a:r>
            <a:r>
              <a:rPr lang="es-MX" err="1"/>
              <a:t>tracing</a:t>
            </a:r>
            <a:r>
              <a:rPr lang="es-MX"/>
              <a:t>).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4D00F0-4B97-EDB3-8784-2AD077663FB7}"/>
              </a:ext>
            </a:extLst>
          </p:cNvPr>
          <p:cNvSpPr/>
          <p:nvPr/>
        </p:nvSpPr>
        <p:spPr>
          <a:xfrm>
            <a:off x="574963" y="2051372"/>
            <a:ext cx="11033944" cy="4586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ea typeface="+mn-lt"/>
                <a:cs typeface="+mn-lt"/>
              </a:rPr>
              <a:t>Prometheus – </a:t>
            </a:r>
            <a:r>
              <a:rPr lang="en-US" sz="1600" b="1" err="1">
                <a:ea typeface="+mn-lt"/>
                <a:cs typeface="+mn-lt"/>
              </a:rPr>
              <a:t>Ejemplos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métricas</a:t>
            </a:r>
            <a:endParaRPr lang="en-US" sz="1600" b="1">
              <a:ea typeface="+mn-lt"/>
              <a:cs typeface="+mn-lt"/>
            </a:endParaRPr>
          </a:p>
          <a:p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Prometheus </a:t>
            </a:r>
            <a:r>
              <a:rPr lang="en-US" sz="1600" err="1">
                <a:ea typeface="+mn-lt"/>
                <a:cs typeface="+mn-lt"/>
              </a:rPr>
              <a:t>recolecta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métricas</a:t>
            </a:r>
            <a:r>
              <a:rPr lang="en-US" sz="1600" b="1">
                <a:ea typeface="+mn-lt"/>
                <a:cs typeface="+mn-lt"/>
              </a:rPr>
              <a:t> </a:t>
            </a:r>
            <a:r>
              <a:rPr lang="en-US" sz="1600" b="1" err="1">
                <a:ea typeface="+mn-lt"/>
                <a:cs typeface="+mn-lt"/>
              </a:rPr>
              <a:t>en</a:t>
            </a:r>
            <a:r>
              <a:rPr lang="en-US" sz="1600" b="1">
                <a:ea typeface="+mn-lt"/>
                <a:cs typeface="+mn-lt"/>
              </a:rPr>
              <a:t> forma de series </a:t>
            </a:r>
            <a:r>
              <a:rPr lang="en-US" sz="1600" b="1" err="1">
                <a:ea typeface="+mn-lt"/>
                <a:cs typeface="+mn-lt"/>
              </a:rPr>
              <a:t>temporales</a:t>
            </a:r>
            <a:r>
              <a:rPr lang="en-US" sz="160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generalmente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expuestas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en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>
                <a:ea typeface="+mn-lt"/>
                <a:cs typeface="+mn-lt"/>
              </a:rPr>
              <a:t> endpoint </a:t>
            </a:r>
            <a:r>
              <a:rPr lang="en-US" sz="1600" b="1">
                <a:latin typeface="Consolas"/>
              </a:rPr>
              <a:t>/metrics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cada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servicio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instrumentado</a:t>
            </a:r>
            <a:r>
              <a:rPr lang="en-US" sz="1600">
                <a:ea typeface="+mn-lt"/>
                <a:cs typeface="+mn-lt"/>
              </a:rPr>
              <a:t>.</a:t>
            </a:r>
          </a:p>
          <a:p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1: </a:t>
            </a:r>
            <a:r>
              <a:rPr lang="en-US" sz="1600" b="1" err="1">
                <a:latin typeface="Calibri"/>
                <a:ea typeface="Calibri"/>
                <a:cs typeface="Calibri"/>
              </a:rPr>
              <a:t>Métricas</a:t>
            </a:r>
            <a:r>
              <a:rPr lang="en-US" sz="1600" b="1">
                <a:latin typeface="Calibri"/>
                <a:ea typeface="Calibri"/>
                <a:cs typeface="Calibri"/>
              </a:rPr>
              <a:t> HTTP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err="1">
                <a:latin typeface="Calibri"/>
                <a:ea typeface="Calibri"/>
                <a:cs typeface="Calibri"/>
              </a:rPr>
              <a:t>http_requests_total</a:t>
            </a:r>
            <a:r>
              <a:rPr lang="en-US" sz="1600">
                <a:latin typeface="Calibri"/>
                <a:ea typeface="Calibri"/>
                <a:cs typeface="Calibri"/>
              </a:rPr>
              <a:t>{method="GET", handler="/</a:t>
            </a:r>
            <a:r>
              <a:rPr lang="en-US" sz="1600" err="1">
                <a:latin typeface="Calibri"/>
                <a:ea typeface="Calibri"/>
                <a:cs typeface="Calibri"/>
              </a:rPr>
              <a:t>api</a:t>
            </a:r>
            <a:r>
              <a:rPr lang="en-US" sz="1600">
                <a:latin typeface="Calibri"/>
                <a:ea typeface="Calibri"/>
                <a:cs typeface="Calibri"/>
              </a:rPr>
              <a:t>/pets", status="200"}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Calibri"/>
                <a:ea typeface="+mn-lt"/>
                <a:cs typeface="+mn-lt"/>
              </a:rPr>
              <a:t>Significado</a:t>
            </a:r>
            <a:r>
              <a:rPr lang="en-US" sz="1600" b="1">
                <a:latin typeface="Calibri"/>
                <a:ea typeface="+mn-lt"/>
                <a:cs typeface="+mn-lt"/>
              </a:rPr>
              <a:t>: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Número</a:t>
            </a:r>
            <a:r>
              <a:rPr lang="en-US" sz="1600">
                <a:latin typeface="Calibri"/>
                <a:ea typeface="+mn-lt"/>
                <a:cs typeface="+mn-lt"/>
              </a:rPr>
              <a:t> total de solicitudes HTTP GET </a:t>
            </a:r>
            <a:r>
              <a:rPr lang="en-US" sz="1600" err="1">
                <a:latin typeface="Calibri"/>
                <a:ea typeface="+mn-lt"/>
                <a:cs typeface="+mn-lt"/>
              </a:rPr>
              <a:t>exitosas</a:t>
            </a:r>
            <a:r>
              <a:rPr lang="en-US" sz="1600">
                <a:latin typeface="Calibri"/>
                <a:ea typeface="+mn-lt"/>
                <a:cs typeface="+mn-lt"/>
              </a:rPr>
              <a:t> al endpoint </a:t>
            </a:r>
            <a:r>
              <a:rPr lang="en-US" sz="1600">
                <a:latin typeface="Calibri"/>
                <a:ea typeface="Calibri"/>
                <a:cs typeface="Calibri"/>
              </a:rPr>
              <a:t>/</a:t>
            </a:r>
            <a:r>
              <a:rPr lang="en-US" sz="1600" err="1">
                <a:latin typeface="Calibri"/>
                <a:ea typeface="Calibri"/>
                <a:cs typeface="Calibri"/>
              </a:rPr>
              <a:t>api</a:t>
            </a:r>
            <a:r>
              <a:rPr lang="en-US" sz="1600">
                <a:latin typeface="Calibri"/>
                <a:ea typeface="Calibri"/>
                <a:cs typeface="Calibri"/>
              </a:rPr>
              <a:t>/pets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lvl="1"/>
            <a:endParaRPr lang="en-US" sz="1600">
              <a:latin typeface="Gill Sans MT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2: </a:t>
            </a:r>
            <a:r>
              <a:rPr lang="en-US" sz="1600" b="1" err="1">
                <a:latin typeface="Calibri"/>
                <a:ea typeface="Calibri"/>
                <a:cs typeface="Calibri"/>
              </a:rPr>
              <a:t>Latencia</a:t>
            </a:r>
            <a:r>
              <a:rPr lang="en-US" sz="1600" b="1">
                <a:latin typeface="Calibri"/>
                <a:ea typeface="Calibri"/>
                <a:cs typeface="Calibri"/>
              </a:rPr>
              <a:t> HTTP (</a:t>
            </a:r>
            <a:r>
              <a:rPr lang="en-US" sz="1600" b="1" err="1">
                <a:latin typeface="Calibri"/>
                <a:ea typeface="Calibri"/>
                <a:cs typeface="Calibri"/>
              </a:rPr>
              <a:t>histograma</a:t>
            </a:r>
            <a:r>
              <a:rPr lang="en-US" sz="1600" b="1">
                <a:latin typeface="Calibri"/>
                <a:ea typeface="Calibri"/>
                <a:cs typeface="Calibri"/>
              </a:rPr>
              <a:t>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err="1">
                <a:latin typeface="Calibri"/>
                <a:ea typeface="Calibri"/>
                <a:cs typeface="Calibri"/>
              </a:rPr>
              <a:t>http_request_duration_seconds_bucket</a:t>
            </a:r>
            <a:r>
              <a:rPr lang="en-US" sz="1600">
                <a:latin typeface="Calibri"/>
                <a:ea typeface="Calibri"/>
                <a:cs typeface="Calibri"/>
              </a:rPr>
              <a:t>{le="1", method="POST", handler="/</a:t>
            </a:r>
            <a:r>
              <a:rPr lang="en-US" sz="1600" err="1">
                <a:latin typeface="Calibri"/>
                <a:ea typeface="Calibri"/>
                <a:cs typeface="Calibri"/>
              </a:rPr>
              <a:t>api</a:t>
            </a:r>
            <a:r>
              <a:rPr lang="en-US" sz="1600">
                <a:latin typeface="Calibri"/>
                <a:ea typeface="Calibri"/>
                <a:cs typeface="Calibri"/>
              </a:rPr>
              <a:t>/reservations"}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Calibri"/>
                <a:ea typeface="+mn-lt"/>
                <a:cs typeface="+mn-lt"/>
              </a:rPr>
              <a:t>Significado</a:t>
            </a:r>
            <a:r>
              <a:rPr lang="en-US" sz="1600" b="1">
                <a:latin typeface="Calibri"/>
                <a:ea typeface="+mn-lt"/>
                <a:cs typeface="+mn-lt"/>
              </a:rPr>
              <a:t>: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Número</a:t>
            </a:r>
            <a:r>
              <a:rPr lang="en-US" sz="1600">
                <a:latin typeface="Calibri"/>
                <a:ea typeface="+mn-lt"/>
                <a:cs typeface="+mn-lt"/>
              </a:rPr>
              <a:t> de </a:t>
            </a:r>
            <a:r>
              <a:rPr lang="en-US" sz="1600" err="1">
                <a:latin typeface="Calibri"/>
                <a:ea typeface="+mn-lt"/>
                <a:cs typeface="+mn-lt"/>
              </a:rPr>
              <a:t>peticiones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>
                <a:latin typeface="Calibri"/>
                <a:ea typeface="Calibri"/>
                <a:cs typeface="Calibri"/>
              </a:rPr>
              <a:t>POST /</a:t>
            </a:r>
            <a:r>
              <a:rPr lang="en-US" sz="1600" err="1">
                <a:latin typeface="Calibri"/>
                <a:ea typeface="Calibri"/>
                <a:cs typeface="Calibri"/>
              </a:rPr>
              <a:t>api</a:t>
            </a:r>
            <a:r>
              <a:rPr lang="en-US" sz="1600">
                <a:latin typeface="Calibri"/>
                <a:ea typeface="Calibri"/>
                <a:cs typeface="Calibri"/>
              </a:rPr>
              <a:t>/reservations</a:t>
            </a:r>
            <a:r>
              <a:rPr lang="en-US" sz="1600">
                <a:latin typeface="Calibri"/>
                <a:ea typeface="+mn-lt"/>
                <a:cs typeface="+mn-lt"/>
              </a:rPr>
              <a:t> que </a:t>
            </a:r>
            <a:r>
              <a:rPr lang="en-US" sz="1600" err="1">
                <a:latin typeface="Calibri"/>
                <a:ea typeface="+mn-lt"/>
                <a:cs typeface="+mn-lt"/>
              </a:rPr>
              <a:t>tardaron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menos</a:t>
            </a:r>
            <a:r>
              <a:rPr lang="en-US" sz="1600">
                <a:latin typeface="Calibri"/>
                <a:ea typeface="+mn-lt"/>
                <a:cs typeface="+mn-lt"/>
              </a:rPr>
              <a:t> de 1 </a:t>
            </a:r>
            <a:r>
              <a:rPr lang="en-US" sz="1600" err="1">
                <a:latin typeface="Calibri"/>
                <a:ea typeface="+mn-lt"/>
                <a:cs typeface="+mn-lt"/>
              </a:rPr>
              <a:t>segundo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lvl="1"/>
            <a:endParaRPr lang="en-US" sz="1600">
              <a:latin typeface="Gill Sans MT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3: </a:t>
            </a:r>
            <a:r>
              <a:rPr lang="en-US" sz="1600" b="1" err="1">
                <a:latin typeface="Calibri"/>
                <a:ea typeface="Calibri"/>
                <a:cs typeface="Calibri"/>
              </a:rPr>
              <a:t>Métricas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sistema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1600" err="1">
                <a:latin typeface="Calibri"/>
                <a:ea typeface="Calibri"/>
                <a:cs typeface="Calibri"/>
              </a:rPr>
              <a:t>node_cpu_seconds_total</a:t>
            </a:r>
            <a:r>
              <a:rPr lang="en-US" sz="1600">
                <a:latin typeface="Calibri"/>
                <a:ea typeface="Calibri"/>
                <a:cs typeface="Calibri"/>
              </a:rPr>
              <a:t>{mode="user"}
</a:t>
            </a:r>
            <a:r>
              <a:rPr lang="en-US" sz="1600" err="1">
                <a:latin typeface="Calibri"/>
                <a:ea typeface="Calibri"/>
                <a:cs typeface="Calibri"/>
              </a:rPr>
              <a:t>node_memory_MemAvailable_bytes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Gill Sans MT"/>
                <a:ea typeface="Calibri"/>
                <a:cs typeface="Calibri"/>
              </a:rPr>
              <a:t>Significado</a:t>
            </a:r>
            <a:r>
              <a:rPr lang="en-US" sz="1600" b="1">
                <a:latin typeface="Calibri"/>
                <a:ea typeface="+mn-lt"/>
                <a:cs typeface="+mn-lt"/>
              </a:rPr>
              <a:t>: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Uso</a:t>
            </a:r>
            <a:r>
              <a:rPr lang="en-US" sz="1600">
                <a:latin typeface="Calibri"/>
                <a:ea typeface="+mn-lt"/>
                <a:cs typeface="+mn-lt"/>
              </a:rPr>
              <a:t> de CPU y </a:t>
            </a:r>
            <a:r>
              <a:rPr lang="en-US" sz="1600" err="1">
                <a:latin typeface="Calibri"/>
                <a:ea typeface="+mn-lt"/>
                <a:cs typeface="+mn-lt"/>
              </a:rPr>
              <a:t>memoria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por</a:t>
            </a:r>
            <a:r>
              <a:rPr lang="en-US" sz="1600">
                <a:latin typeface="Calibri"/>
                <a:ea typeface="+mn-lt"/>
                <a:cs typeface="+mn-lt"/>
              </a:rPr>
              <a:t> </a:t>
            </a:r>
            <a:r>
              <a:rPr lang="en-US" sz="1600" err="1">
                <a:latin typeface="Calibri"/>
                <a:ea typeface="+mn-lt"/>
                <a:cs typeface="+mn-lt"/>
              </a:rPr>
              <a:t>nodo</a:t>
            </a:r>
            <a:r>
              <a:rPr lang="en-US" sz="1600">
                <a:latin typeface="Calibri"/>
                <a:ea typeface="+mn-lt"/>
                <a:cs typeface="+mn-lt"/>
              </a:rPr>
              <a:t> o </a:t>
            </a:r>
            <a:r>
              <a:rPr lang="en-US" sz="1600" err="1">
                <a:latin typeface="Calibri"/>
                <a:ea typeface="+mn-lt"/>
                <a:cs typeface="+mn-lt"/>
              </a:rPr>
              <a:t>contenedor</a:t>
            </a:r>
            <a:r>
              <a:rPr lang="en-US" sz="1600">
                <a:latin typeface="Calibri"/>
                <a:ea typeface="+mn-lt"/>
                <a:cs typeface="+mn-lt"/>
              </a:rPr>
              <a:t>.</a:t>
            </a:r>
            <a:endParaRPr lang="en-US" sz="1600">
              <a:latin typeface="Calibri"/>
              <a:ea typeface="Calibri"/>
              <a:cs typeface="Calibri"/>
            </a:endParaRP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25279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E75B6-EF5B-E127-E957-34E8DF64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E5CE0-2B37-BAAA-713D-B47FA481E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Herramientas populares: </a:t>
            </a:r>
            <a:r>
              <a:rPr lang="es-MX" err="1"/>
              <a:t>Prometheus</a:t>
            </a:r>
            <a:r>
              <a:rPr lang="es-MX"/>
              <a:t> (métricas), </a:t>
            </a:r>
            <a:r>
              <a:rPr lang="es-MX" err="1"/>
              <a:t>Grafana</a:t>
            </a:r>
            <a:r>
              <a:rPr lang="es-MX"/>
              <a:t> (visualización), Jaeger (</a:t>
            </a:r>
            <a:r>
              <a:rPr lang="es-MX" err="1"/>
              <a:t>tracing</a:t>
            </a:r>
            <a:r>
              <a:rPr lang="es-MX"/>
              <a:t>).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451E2-3125-F2D7-95EA-367450E8180D}"/>
              </a:ext>
            </a:extLst>
          </p:cNvPr>
          <p:cNvSpPr/>
          <p:nvPr/>
        </p:nvSpPr>
        <p:spPr>
          <a:xfrm>
            <a:off x="574963" y="2051372"/>
            <a:ext cx="11033944" cy="4586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ea typeface="+mn-lt"/>
                <a:cs typeface="+mn-lt"/>
              </a:rPr>
              <a:t>Grafana – </a:t>
            </a:r>
            <a:r>
              <a:rPr lang="en-US" sz="1600" b="1" err="1">
                <a:ea typeface="+mn-lt"/>
                <a:cs typeface="+mn-lt"/>
              </a:rPr>
              <a:t>Ejemplos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visualización</a:t>
            </a:r>
            <a:endParaRPr lang="en-US" b="1" err="1">
              <a:ea typeface="+mn-lt"/>
              <a:cs typeface="+mn-lt"/>
            </a:endParaRPr>
          </a:p>
          <a:p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Grafana </a:t>
            </a:r>
            <a:r>
              <a:rPr lang="en-US" sz="1600" b="1">
                <a:ea typeface="+mn-lt"/>
                <a:cs typeface="+mn-lt"/>
              </a:rPr>
              <a:t>consume las </a:t>
            </a:r>
            <a:r>
              <a:rPr lang="en-US" sz="1600" b="1" err="1">
                <a:ea typeface="+mn-lt"/>
                <a:cs typeface="+mn-lt"/>
              </a:rPr>
              <a:t>métricas</a:t>
            </a:r>
            <a:r>
              <a:rPr lang="en-US" sz="1600" b="1">
                <a:ea typeface="+mn-lt"/>
                <a:cs typeface="+mn-lt"/>
              </a:rPr>
              <a:t> de Prometheus</a:t>
            </a:r>
            <a:r>
              <a:rPr lang="en-US" sz="1600">
                <a:ea typeface="+mn-lt"/>
                <a:cs typeface="+mn-lt"/>
              </a:rPr>
              <a:t> y las </a:t>
            </a:r>
            <a:r>
              <a:rPr lang="en-US" sz="1600" err="1">
                <a:ea typeface="+mn-lt"/>
                <a:cs typeface="+mn-lt"/>
              </a:rPr>
              <a:t>representa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gráficamente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mediante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paneles</a:t>
            </a:r>
            <a:r>
              <a:rPr lang="en-US" sz="1600">
                <a:ea typeface="+mn-lt"/>
                <a:cs typeface="+mn-lt"/>
              </a:rPr>
              <a:t> y dashboards.</a:t>
            </a:r>
            <a:endParaRPr lang="en-US">
              <a:ea typeface="+mn-lt"/>
              <a:cs typeface="+mn-lt"/>
            </a:endParaRPr>
          </a:p>
          <a:p>
            <a:endParaRPr lang="en-US" sz="1600">
              <a:latin typeface="Gill Sans MT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1: Dashboard de API Performance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Calibri"/>
                <a:ea typeface="Calibri"/>
                <a:cs typeface="Calibri"/>
              </a:rPr>
              <a:t>Paneles</a:t>
            </a:r>
            <a:r>
              <a:rPr lang="en-US" sz="1600" b="1">
                <a:latin typeface="Calibri"/>
                <a:ea typeface="Calibri"/>
                <a:cs typeface="Calibri"/>
              </a:rPr>
              <a:t>: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b="1" err="1">
                <a:latin typeface="Calibri"/>
                <a:ea typeface="Calibri"/>
                <a:cs typeface="Calibri"/>
              </a:rPr>
              <a:t>Gráfico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líneas</a:t>
            </a:r>
            <a:r>
              <a:rPr lang="en-US" sz="1600" b="1">
                <a:latin typeface="Calibri"/>
                <a:ea typeface="Calibri"/>
                <a:cs typeface="Calibri"/>
              </a:rPr>
              <a:t>: </a:t>
            </a:r>
            <a:r>
              <a:rPr lang="en-US" sz="1600" b="1" err="1">
                <a:latin typeface="Calibri"/>
                <a:ea typeface="Calibri"/>
                <a:cs typeface="Calibri"/>
              </a:rPr>
              <a:t>tasa</a:t>
            </a:r>
            <a:r>
              <a:rPr lang="en-US" sz="1600" b="1">
                <a:latin typeface="Calibri"/>
                <a:ea typeface="Calibri"/>
                <a:cs typeface="Calibri"/>
              </a:rPr>
              <a:t> de solicitudes HTTP </a:t>
            </a:r>
            <a:r>
              <a:rPr lang="en-US" sz="1600" b="1" err="1">
                <a:latin typeface="Calibri"/>
                <a:ea typeface="Calibri"/>
                <a:cs typeface="Calibri"/>
              </a:rPr>
              <a:t>por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minuto</a:t>
            </a:r>
            <a:endParaRPr lang="en-US" err="1"/>
          </a:p>
          <a:p>
            <a:pPr marL="1657350" lvl="3" indent="-285750"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rate(</a:t>
            </a:r>
            <a:r>
              <a:rPr lang="en-US" sz="1600" err="1">
                <a:latin typeface="Calibri"/>
                <a:ea typeface="Calibri"/>
                <a:cs typeface="Calibri"/>
              </a:rPr>
              <a:t>http_requests_total</a:t>
            </a:r>
            <a:r>
              <a:rPr lang="en-US" sz="1600">
                <a:latin typeface="Calibri"/>
                <a:ea typeface="Calibri"/>
                <a:cs typeface="Calibri"/>
              </a:rPr>
              <a:t>[1m])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b="1" err="1">
                <a:latin typeface="Calibri"/>
                <a:ea typeface="Calibri"/>
                <a:cs typeface="Calibri"/>
              </a:rPr>
              <a:t>Histograma</a:t>
            </a:r>
            <a:r>
              <a:rPr lang="en-US" sz="1600" b="1">
                <a:latin typeface="Calibri"/>
                <a:ea typeface="Calibri"/>
                <a:cs typeface="Calibri"/>
              </a:rPr>
              <a:t>: </a:t>
            </a:r>
            <a:r>
              <a:rPr lang="en-US" sz="1600" b="1" err="1">
                <a:latin typeface="Calibri"/>
                <a:ea typeface="Calibri"/>
                <a:cs typeface="Calibri"/>
              </a:rPr>
              <a:t>latencia</a:t>
            </a:r>
            <a:r>
              <a:rPr lang="en-US" sz="1600" b="1">
                <a:latin typeface="Calibri"/>
                <a:ea typeface="Calibri"/>
                <a:cs typeface="Calibri"/>
              </a:rPr>
              <a:t> 95 </a:t>
            </a:r>
            <a:r>
              <a:rPr lang="en-US" sz="1600" b="1" err="1">
                <a:latin typeface="Calibri"/>
                <a:ea typeface="Calibri"/>
                <a:cs typeface="Calibri"/>
              </a:rPr>
              <a:t>percentil</a:t>
            </a:r>
            <a:endParaRPr lang="en-US" err="1"/>
          </a:p>
          <a:p>
            <a:pPr marL="1657350" lvl="3" indent="-285750">
              <a:buFont typeface="Arial"/>
              <a:buChar char="•"/>
            </a:pPr>
            <a:r>
              <a:rPr lang="en-US" sz="1600" err="1">
                <a:latin typeface="Calibri"/>
                <a:ea typeface="Calibri"/>
                <a:cs typeface="Calibri"/>
              </a:rPr>
              <a:t>histogram_quantile</a:t>
            </a:r>
            <a:r>
              <a:rPr lang="en-US" sz="1600">
                <a:latin typeface="Calibri"/>
                <a:ea typeface="Calibri"/>
                <a:cs typeface="Calibri"/>
              </a:rPr>
              <a:t>(0.95, sum(rate(</a:t>
            </a:r>
            <a:r>
              <a:rPr lang="en-US" sz="1600" err="1">
                <a:latin typeface="Calibri"/>
                <a:ea typeface="Calibri"/>
                <a:cs typeface="Calibri"/>
              </a:rPr>
              <a:t>http_request_duration_seconds_bucket</a:t>
            </a:r>
            <a:r>
              <a:rPr lang="en-US" sz="1600">
                <a:latin typeface="Calibri"/>
                <a:ea typeface="Calibri"/>
                <a:cs typeface="Calibri"/>
              </a:rPr>
              <a:t>[5m])) by (le))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b="1">
                <a:latin typeface="Calibri"/>
                <a:ea typeface="Calibri"/>
                <a:cs typeface="Calibri"/>
              </a:rPr>
              <a:t>Pie chart: </a:t>
            </a:r>
            <a:r>
              <a:rPr lang="en-US" sz="1600" b="1" err="1">
                <a:latin typeface="Calibri"/>
                <a:ea typeface="Calibri"/>
                <a:cs typeface="Calibri"/>
              </a:rPr>
              <a:t>proporción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errores</a:t>
            </a:r>
            <a:r>
              <a:rPr lang="en-US" sz="1600" b="1">
                <a:latin typeface="Calibri"/>
                <a:ea typeface="Calibri"/>
                <a:cs typeface="Calibri"/>
              </a:rPr>
              <a:t> HTTP 4xx vs 5xx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2: </a:t>
            </a:r>
            <a:r>
              <a:rPr lang="en-US" sz="1600" b="1" err="1">
                <a:latin typeface="Calibri"/>
                <a:ea typeface="Calibri"/>
                <a:cs typeface="Calibri"/>
              </a:rPr>
              <a:t>Uso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recursos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clúster</a:t>
            </a:r>
            <a:r>
              <a:rPr lang="en-US" sz="1600" b="1">
                <a:latin typeface="Calibri"/>
                <a:ea typeface="Calibri"/>
                <a:cs typeface="Calibri"/>
              </a:rPr>
              <a:t> Kubernetes</a:t>
            </a:r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Calibri"/>
                <a:ea typeface="Calibri"/>
                <a:cs typeface="Calibri"/>
              </a:rPr>
              <a:t>Paneles</a:t>
            </a:r>
            <a:r>
              <a:rPr lang="en-US" sz="1600" b="1">
                <a:latin typeface="Calibri"/>
                <a:ea typeface="Calibri"/>
                <a:cs typeface="Calibri"/>
              </a:rPr>
              <a:t>:</a:t>
            </a:r>
            <a:endParaRPr lang="en-US" err="1">
              <a:ea typeface="+mn-lt"/>
              <a:cs typeface="+mn-lt"/>
            </a:endParaRPr>
          </a:p>
          <a:p>
            <a:pPr marL="1200150" lvl="2" indent="-285750">
              <a:buFont typeface="Wingdings"/>
              <a:buChar char="§"/>
            </a:pPr>
            <a:r>
              <a:rPr lang="en-US" sz="1600" b="1">
                <a:latin typeface="Calibri"/>
                <a:ea typeface="Calibri"/>
                <a:cs typeface="Calibri"/>
              </a:rPr>
              <a:t>CPU </a:t>
            </a:r>
            <a:r>
              <a:rPr lang="en-US" sz="1600" b="1" err="1">
                <a:latin typeface="Calibri"/>
                <a:ea typeface="Calibri"/>
                <a:cs typeface="Calibri"/>
              </a:rPr>
              <a:t>por</a:t>
            </a:r>
            <a:r>
              <a:rPr lang="en-US" sz="1600" b="1">
                <a:latin typeface="Calibri"/>
                <a:ea typeface="Calibri"/>
                <a:cs typeface="Calibri"/>
              </a:rPr>
              <a:t> pod o </a:t>
            </a:r>
            <a:r>
              <a:rPr lang="en-US" sz="1600" b="1" err="1">
                <a:latin typeface="Calibri"/>
                <a:ea typeface="Calibri"/>
                <a:cs typeface="Calibri"/>
              </a:rPr>
              <a:t>nodo</a:t>
            </a:r>
          </a:p>
          <a:p>
            <a:pPr marL="1657350" lvl="3" indent="-285750">
              <a:buFont typeface="Arial"/>
              <a:buChar char="•"/>
            </a:pPr>
            <a:r>
              <a:rPr lang="en-US" sz="1600">
                <a:latin typeface="Calibri"/>
                <a:ea typeface="Calibri"/>
                <a:cs typeface="Calibri"/>
              </a:rPr>
              <a:t>rate(</a:t>
            </a:r>
            <a:r>
              <a:rPr lang="en-US" sz="1600" err="1">
                <a:latin typeface="Calibri"/>
                <a:ea typeface="Calibri"/>
                <a:cs typeface="Calibri"/>
              </a:rPr>
              <a:t>container_cpu_usage_seconds_total</a:t>
            </a:r>
            <a:r>
              <a:rPr lang="en-US" sz="1600">
                <a:latin typeface="Calibri"/>
                <a:ea typeface="Calibri"/>
                <a:cs typeface="Calibri"/>
              </a:rPr>
              <a:t>[5m])</a:t>
            </a:r>
          </a:p>
          <a:p>
            <a:pPr marL="1200150" lvl="2" indent="-285750">
              <a:buFont typeface="Wingdings"/>
              <a:buChar char="§"/>
            </a:pPr>
            <a:r>
              <a:rPr lang="en-US" sz="1600" b="1">
                <a:latin typeface="Calibri"/>
                <a:ea typeface="Calibri"/>
                <a:cs typeface="Calibri"/>
              </a:rPr>
              <a:t>Memoria </a:t>
            </a:r>
            <a:r>
              <a:rPr lang="en-US" sz="1600" b="1" err="1">
                <a:latin typeface="Calibri"/>
                <a:ea typeface="Calibri"/>
                <a:cs typeface="Calibri"/>
              </a:rPr>
              <a:t>usada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por</a:t>
            </a:r>
            <a:r>
              <a:rPr lang="en-US" sz="1600" b="1">
                <a:latin typeface="Calibri"/>
                <a:ea typeface="Calibri"/>
                <a:cs typeface="Calibri"/>
              </a:rPr>
              <a:t> pod</a:t>
            </a:r>
          </a:p>
          <a:p>
            <a:pPr marL="1657350" lvl="3" indent="-285750">
              <a:buFont typeface="Arial"/>
              <a:buChar char="•"/>
            </a:pPr>
            <a:r>
              <a:rPr lang="en-US" sz="1600" err="1">
                <a:latin typeface="Calibri"/>
                <a:ea typeface="Calibri"/>
                <a:cs typeface="Calibri"/>
              </a:rPr>
              <a:t>container_memory_usage_bytes</a:t>
            </a: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5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A3A0F-5AD6-6C7A-E3B3-948A43B2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3B9-B11E-CBB6-1C03-F8189BC2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Herramientas populares: </a:t>
            </a:r>
            <a:r>
              <a:rPr lang="es-MX" err="1"/>
              <a:t>Prometheus</a:t>
            </a:r>
            <a:r>
              <a:rPr lang="es-MX"/>
              <a:t> (métricas), </a:t>
            </a:r>
            <a:r>
              <a:rPr lang="es-MX" err="1"/>
              <a:t>Grafana</a:t>
            </a:r>
            <a:r>
              <a:rPr lang="es-MX"/>
              <a:t> (visualización), Jaeger (</a:t>
            </a:r>
            <a:r>
              <a:rPr lang="es-MX" err="1"/>
              <a:t>tracing</a:t>
            </a:r>
            <a:r>
              <a:rPr lang="es-MX"/>
              <a:t>).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DFC64-3F30-10D3-F063-BAFA19119F0D}"/>
              </a:ext>
            </a:extLst>
          </p:cNvPr>
          <p:cNvSpPr/>
          <p:nvPr/>
        </p:nvSpPr>
        <p:spPr>
          <a:xfrm>
            <a:off x="574963" y="2051372"/>
            <a:ext cx="11033944" cy="45863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600" b="1">
                <a:ea typeface="+mn-lt"/>
                <a:cs typeface="+mn-lt"/>
              </a:rPr>
              <a:t>Jaeger – </a:t>
            </a:r>
            <a:r>
              <a:rPr lang="en-US" sz="1600" b="1" err="1">
                <a:ea typeface="+mn-lt"/>
                <a:cs typeface="+mn-lt"/>
              </a:rPr>
              <a:t>Ejemplos</a:t>
            </a:r>
            <a:r>
              <a:rPr lang="en-US" sz="1600" b="1">
                <a:ea typeface="+mn-lt"/>
                <a:cs typeface="+mn-lt"/>
              </a:rPr>
              <a:t> de </a:t>
            </a:r>
            <a:r>
              <a:rPr lang="en-US" sz="1600" b="1" err="1">
                <a:ea typeface="+mn-lt"/>
                <a:cs typeface="+mn-lt"/>
              </a:rPr>
              <a:t>trazas</a:t>
            </a:r>
            <a:endParaRPr lang="en-US"/>
          </a:p>
          <a:p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Jaeger </a:t>
            </a:r>
            <a:r>
              <a:rPr lang="en-US" sz="1600" err="1">
                <a:ea typeface="+mn-lt"/>
                <a:cs typeface="+mn-lt"/>
              </a:rPr>
              <a:t>rastrea</a:t>
            </a:r>
            <a:r>
              <a:rPr lang="en-US" sz="1600">
                <a:ea typeface="+mn-lt"/>
                <a:cs typeface="+mn-lt"/>
              </a:rPr>
              <a:t> solicitudes a </a:t>
            </a:r>
            <a:r>
              <a:rPr lang="en-US" sz="1600" err="1">
                <a:ea typeface="+mn-lt"/>
                <a:cs typeface="+mn-lt"/>
              </a:rPr>
              <a:t>través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servicios</a:t>
            </a:r>
            <a:r>
              <a:rPr lang="en-US" sz="1600">
                <a:ea typeface="+mn-lt"/>
                <a:cs typeface="+mn-lt"/>
              </a:rPr>
              <a:t> y </a:t>
            </a:r>
            <a:r>
              <a:rPr lang="en-US" sz="1600" err="1">
                <a:ea typeface="+mn-lt"/>
                <a:cs typeface="+mn-lt"/>
              </a:rPr>
              <a:t>muestra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cada</a:t>
            </a:r>
            <a:r>
              <a:rPr lang="en-US" sz="1600">
                <a:ea typeface="+mn-lt"/>
                <a:cs typeface="+mn-lt"/>
              </a:rPr>
              <a:t> paso (span) </a:t>
            </a:r>
            <a:r>
              <a:rPr lang="en-US" sz="1600" err="1">
                <a:ea typeface="+mn-lt"/>
                <a:cs typeface="+mn-lt"/>
              </a:rPr>
              <a:t>dentro</a:t>
            </a:r>
            <a:r>
              <a:rPr lang="en-US" sz="160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una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traza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completa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/>
          </a:p>
          <a:p>
            <a:endParaRPr lang="en-US" sz="1600">
              <a:latin typeface="Gill Sans MT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1: </a:t>
            </a:r>
            <a:r>
              <a:rPr lang="en-US" sz="1600" b="1" err="1">
                <a:latin typeface="Calibri"/>
                <a:ea typeface="Calibri"/>
                <a:cs typeface="Calibri"/>
              </a:rPr>
              <a:t>Trazado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reserva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una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mascota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Trace ID: abc123456789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Spans:</a:t>
            </a:r>
            <a:endParaRPr lang="en-US">
              <a:latin typeface="Gill Sans MT" panose="020B0502020104020203"/>
              <a:ea typeface="Calibri"/>
              <a:cs typeface="Calibri"/>
            </a:endParaRPr>
          </a:p>
          <a:p>
            <a:pPr marL="1200150" lvl="2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Frontend → POST /</a:t>
            </a:r>
            <a:r>
              <a:rPr lang="en-US" sz="1600" b="1" err="1">
                <a:latin typeface="Calibri"/>
                <a:ea typeface="Calibri"/>
                <a:cs typeface="Calibri"/>
              </a:rPr>
              <a:t>api</a:t>
            </a:r>
            <a:r>
              <a:rPr lang="en-US" sz="1600" b="1">
                <a:latin typeface="Calibri"/>
                <a:ea typeface="Calibri"/>
                <a:cs typeface="Calibri"/>
              </a:rPr>
              <a:t>/reservations → 20 </a:t>
            </a:r>
            <a:r>
              <a:rPr lang="en-US" sz="1600" b="1" err="1">
                <a:latin typeface="Calibri"/>
                <a:ea typeface="Calibri"/>
                <a:cs typeface="Calibri"/>
              </a:rPr>
              <a:t>ms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ReservationsService</a:t>
            </a:r>
            <a:r>
              <a:rPr lang="en-US" sz="1600" b="1">
                <a:latin typeface="Calibri"/>
                <a:ea typeface="Calibri"/>
                <a:cs typeface="Calibri"/>
              </a:rPr>
              <a:t> → </a:t>
            </a:r>
            <a:r>
              <a:rPr lang="en-US" sz="1600" b="1" err="1">
                <a:latin typeface="Calibri"/>
                <a:ea typeface="Calibri"/>
                <a:cs typeface="Calibri"/>
              </a:rPr>
              <a:t>SaveReservation</a:t>
            </a:r>
            <a:r>
              <a:rPr lang="en-US" sz="1600" b="1">
                <a:latin typeface="Calibri"/>
                <a:ea typeface="Calibri"/>
                <a:cs typeface="Calibri"/>
              </a:rPr>
              <a:t>() → 50 </a:t>
            </a:r>
            <a:r>
              <a:rPr lang="en-US" sz="1600" b="1" err="1">
                <a:latin typeface="Calibri"/>
                <a:ea typeface="Calibri"/>
                <a:cs typeface="Calibri"/>
              </a:rPr>
              <a:t>ms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PaymentService</a:t>
            </a:r>
            <a:r>
              <a:rPr lang="en-US" sz="1600" b="1">
                <a:latin typeface="Calibri"/>
                <a:ea typeface="Calibri"/>
                <a:cs typeface="Calibri"/>
              </a:rPr>
              <a:t> → </a:t>
            </a:r>
            <a:r>
              <a:rPr lang="en-US" sz="1600" b="1" err="1">
                <a:latin typeface="Calibri"/>
                <a:ea typeface="Calibri"/>
                <a:cs typeface="Calibri"/>
              </a:rPr>
              <a:t>ChargeCard</a:t>
            </a:r>
            <a:r>
              <a:rPr lang="en-US" sz="1600" b="1">
                <a:latin typeface="Calibri"/>
                <a:ea typeface="Calibri"/>
                <a:cs typeface="Calibri"/>
              </a:rPr>
              <a:t>() → 500 </a:t>
            </a:r>
            <a:r>
              <a:rPr lang="en-US" sz="1600" b="1" err="1">
                <a:latin typeface="Calibri"/>
                <a:ea typeface="Calibri"/>
                <a:cs typeface="Calibri"/>
              </a:rPr>
              <a:t>ms</a:t>
            </a:r>
            <a:r>
              <a:rPr lang="en-US" sz="1600" b="1">
                <a:latin typeface="Calibri"/>
                <a:ea typeface="Calibri"/>
                <a:cs typeface="Calibri"/>
              </a:rPr>
              <a:t> ← 🔥 Cuello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botella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detectado</a:t>
            </a:r>
            <a:endParaRPr lang="en-US"/>
          </a:p>
          <a:p>
            <a:pPr marL="1200150" lvl="2" indent="-285750">
              <a:buFont typeface="Arial"/>
              <a:buChar char="•"/>
            </a:pPr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Ejemplo</a:t>
            </a:r>
            <a:r>
              <a:rPr lang="en-US" sz="1600" b="1">
                <a:latin typeface="Calibri"/>
                <a:ea typeface="Calibri"/>
                <a:cs typeface="Calibri"/>
              </a:rPr>
              <a:t> 2: </a:t>
            </a:r>
            <a:r>
              <a:rPr lang="en-US" sz="1600" b="1" err="1">
                <a:latin typeface="Calibri"/>
                <a:ea typeface="Calibri"/>
                <a:cs typeface="Calibri"/>
              </a:rPr>
              <a:t>Seguimiento</a:t>
            </a:r>
            <a:r>
              <a:rPr lang="en-US" sz="1600" b="1">
                <a:latin typeface="Calibri"/>
                <a:ea typeface="Calibri"/>
                <a:cs typeface="Calibri"/>
              </a:rPr>
              <a:t> de </a:t>
            </a:r>
            <a:r>
              <a:rPr lang="en-US" sz="1600" b="1" err="1">
                <a:latin typeface="Calibri"/>
                <a:ea typeface="Calibri"/>
                <a:cs typeface="Calibri"/>
              </a:rPr>
              <a:t>usuario</a:t>
            </a:r>
            <a:endParaRPr lang="en-US" sz="1600" b="1">
              <a:latin typeface="Calibri"/>
              <a:ea typeface="Calibri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b="1">
                <a:latin typeface="Calibri"/>
                <a:ea typeface="Calibri"/>
                <a:cs typeface="Calibri"/>
              </a:rPr>
              <a:t>Ver </a:t>
            </a:r>
            <a:r>
              <a:rPr lang="en-US" sz="1600" b="1" err="1">
                <a:latin typeface="Calibri"/>
                <a:ea typeface="Calibri"/>
                <a:cs typeface="Calibri"/>
              </a:rPr>
              <a:t>traza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completa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desde</a:t>
            </a:r>
            <a:r>
              <a:rPr lang="en-US" sz="1600" b="1">
                <a:latin typeface="Calibri"/>
                <a:ea typeface="Calibri"/>
                <a:cs typeface="Calibri"/>
              </a:rPr>
              <a:t> que un </a:t>
            </a:r>
            <a:r>
              <a:rPr lang="en-US" sz="1600" b="1" err="1">
                <a:latin typeface="Calibri"/>
                <a:ea typeface="Calibri"/>
                <a:cs typeface="Calibri"/>
              </a:rPr>
              <a:t>usuario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entra</a:t>
            </a:r>
            <a:r>
              <a:rPr lang="en-US" sz="1600" b="1">
                <a:latin typeface="Calibri"/>
                <a:ea typeface="Calibri"/>
                <a:cs typeface="Calibri"/>
              </a:rPr>
              <a:t> a /pets, </a:t>
            </a:r>
            <a:r>
              <a:rPr lang="en-US" sz="1600" b="1" err="1">
                <a:latin typeface="Calibri"/>
                <a:ea typeface="Calibri"/>
                <a:cs typeface="Calibri"/>
              </a:rPr>
              <a:t>selecciona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una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mascota</a:t>
            </a:r>
            <a:r>
              <a:rPr lang="en-US" sz="1600" b="1">
                <a:latin typeface="Calibri"/>
                <a:ea typeface="Calibri"/>
                <a:cs typeface="Calibri"/>
              </a:rPr>
              <a:t> y </a:t>
            </a:r>
            <a:r>
              <a:rPr lang="en-US" sz="1600" b="1" err="1">
                <a:latin typeface="Calibri"/>
                <a:ea typeface="Calibri"/>
                <a:cs typeface="Calibri"/>
              </a:rPr>
              <a:t>confirma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una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reserva</a:t>
            </a:r>
            <a:r>
              <a:rPr lang="en-US" sz="1600" b="1">
                <a:latin typeface="Calibri"/>
                <a:ea typeface="Calibri"/>
                <a:cs typeface="Calibri"/>
              </a:rPr>
              <a:t>.</a:t>
            </a:r>
            <a:endParaRPr lang="en-US"/>
          </a:p>
          <a:p>
            <a:pPr marL="742950" lvl="1" indent="-285750">
              <a:buFont typeface="Courier New"/>
              <a:buChar char="o"/>
            </a:pPr>
            <a:r>
              <a:rPr lang="en-US" sz="1600" b="1" err="1">
                <a:latin typeface="Calibri"/>
                <a:ea typeface="Calibri"/>
                <a:cs typeface="Calibri"/>
              </a:rPr>
              <a:t>Usos</a:t>
            </a:r>
            <a:r>
              <a:rPr lang="en-US" sz="1600" b="1">
                <a:latin typeface="Calibri"/>
                <a:ea typeface="Calibri"/>
                <a:cs typeface="Calibri"/>
              </a:rPr>
              <a:t>: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 b="1">
                <a:latin typeface="Calibri"/>
                <a:ea typeface="Calibri"/>
                <a:cs typeface="Calibri"/>
              </a:rPr>
              <a:t>Ver </a:t>
            </a:r>
            <a:r>
              <a:rPr lang="en-US" sz="1600" b="1" err="1">
                <a:latin typeface="Calibri"/>
                <a:ea typeface="Calibri"/>
                <a:cs typeface="Calibri"/>
              </a:rPr>
              <a:t>qué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servicio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está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generando</a:t>
            </a:r>
            <a:r>
              <a:rPr lang="en-US" sz="1600" b="1">
                <a:latin typeface="Calibri"/>
                <a:ea typeface="Calibri"/>
                <a:cs typeface="Calibri"/>
              </a:rPr>
              <a:t> mayor </a:t>
            </a:r>
            <a:r>
              <a:rPr lang="en-US" sz="1600" b="1" err="1">
                <a:latin typeface="Calibri"/>
                <a:ea typeface="Calibri"/>
                <a:cs typeface="Calibri"/>
              </a:rPr>
              <a:t>latencia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Cuánto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tiempo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tarda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una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solicitud</a:t>
            </a:r>
            <a:r>
              <a:rPr lang="en-US" sz="1600" b="1">
                <a:latin typeface="Calibri"/>
                <a:ea typeface="Calibri"/>
                <a:cs typeface="Calibri"/>
              </a:rPr>
              <a:t> de extremo a extremo</a:t>
            </a:r>
            <a:endParaRPr lang="en-US"/>
          </a:p>
          <a:p>
            <a:pPr marL="1200150" lvl="2" indent="-285750">
              <a:buFont typeface="Arial"/>
              <a:buChar char="•"/>
            </a:pPr>
            <a:r>
              <a:rPr lang="en-US" sz="1600" b="1" err="1">
                <a:latin typeface="Calibri"/>
                <a:ea typeface="Calibri"/>
                <a:cs typeface="Calibri"/>
              </a:rPr>
              <a:t>Cuándo</a:t>
            </a:r>
            <a:r>
              <a:rPr lang="en-US" sz="1600" b="1">
                <a:latin typeface="Calibri"/>
                <a:ea typeface="Calibri"/>
                <a:cs typeface="Calibri"/>
              </a:rPr>
              <a:t> y </a:t>
            </a:r>
            <a:r>
              <a:rPr lang="en-US" sz="1600" b="1" err="1">
                <a:latin typeface="Calibri"/>
                <a:ea typeface="Calibri"/>
                <a:cs typeface="Calibri"/>
              </a:rPr>
              <a:t>dónde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ocurre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una</a:t>
            </a:r>
            <a:r>
              <a:rPr lang="en-US" sz="1600" b="1">
                <a:latin typeface="Calibri"/>
                <a:ea typeface="Calibri"/>
                <a:cs typeface="Calibri"/>
              </a:rPr>
              <a:t> </a:t>
            </a:r>
            <a:r>
              <a:rPr lang="en-US" sz="1600" b="1" err="1">
                <a:latin typeface="Calibri"/>
                <a:ea typeface="Calibri"/>
                <a:cs typeface="Calibri"/>
              </a:rPr>
              <a:t>excepción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600" b="1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3815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59DA-BE9B-5BA2-79C8-C59AD883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C18CE-1698-99FF-8A18-3118FF0A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Herramientas populares: </a:t>
            </a:r>
            <a:r>
              <a:rPr lang="es-MX" err="1"/>
              <a:t>Prometheus</a:t>
            </a:r>
            <a:r>
              <a:rPr lang="es-MX"/>
              <a:t> (métricas), </a:t>
            </a:r>
            <a:r>
              <a:rPr lang="es-MX" err="1"/>
              <a:t>Grafana</a:t>
            </a:r>
            <a:r>
              <a:rPr lang="es-MX"/>
              <a:t> (visualización), Jaeger (</a:t>
            </a:r>
            <a:r>
              <a:rPr lang="es-MX" err="1"/>
              <a:t>tracing</a:t>
            </a:r>
            <a:r>
              <a:rPr lang="es-MX"/>
              <a:t>).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CD69EA-5029-1B45-91B1-5836FBB3C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610955"/>
              </p:ext>
            </p:extLst>
          </p:nvPr>
        </p:nvGraphicFramePr>
        <p:xfrm>
          <a:off x="235527" y="2313709"/>
          <a:ext cx="1173639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4098">
                  <a:extLst>
                    <a:ext uri="{9D8B030D-6E8A-4147-A177-3AD203B41FA5}">
                      <a16:colId xmlns:a16="http://schemas.microsoft.com/office/drawing/2014/main" val="2475673456"/>
                    </a:ext>
                  </a:extLst>
                </a:gridCol>
                <a:gridCol w="2526792">
                  <a:extLst>
                    <a:ext uri="{9D8B030D-6E8A-4147-A177-3AD203B41FA5}">
                      <a16:colId xmlns:a16="http://schemas.microsoft.com/office/drawing/2014/main" val="3972312641"/>
                    </a:ext>
                  </a:extLst>
                </a:gridCol>
                <a:gridCol w="3102753">
                  <a:extLst>
                    <a:ext uri="{9D8B030D-6E8A-4147-A177-3AD203B41FA5}">
                      <a16:colId xmlns:a16="http://schemas.microsoft.com/office/drawing/2014/main" val="3690785125"/>
                    </a:ext>
                  </a:extLst>
                </a:gridCol>
                <a:gridCol w="3172747">
                  <a:extLst>
                    <a:ext uri="{9D8B030D-6E8A-4147-A177-3AD203B41FA5}">
                      <a16:colId xmlns:a16="http://schemas.microsoft.com/office/drawing/2014/main" val="3173780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Tipo de Metrica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Grafana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i="0" u="none" strike="noStrike" baseline="0" noProof="0">
                          <a:solidFill>
                            <a:srgbClr val="FFFFFF"/>
                          </a:solidFill>
                          <a:latin typeface="Gill Sans MT"/>
                        </a:rPr>
                        <a:t>Jaeger</a:t>
                      </a:r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8254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Tasa de </a:t>
                      </a:r>
                      <a:r>
                        <a:rPr lang="en-US" err="1"/>
                        <a:t>Peticiones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Grafica de </a:t>
                      </a:r>
                      <a:r>
                        <a:rPr lang="en-US" err="1"/>
                        <a:t>lineas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✖️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75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Latencia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por</a:t>
                      </a:r>
                      <a:r>
                        <a:rPr lang="en-US"/>
                        <a:t> 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 (Con 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histograma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Percentiles (p50, p95, p99)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 (span duration)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50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Errores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por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Contador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 (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errores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en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spans)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36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Tiempo total </a:t>
                      </a:r>
                      <a:r>
                        <a:rPr lang="en-US" err="1"/>
                        <a:t>por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traza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✖️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✖️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 (visual 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completo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de 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trazas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09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Llamadas</a:t>
                      </a:r>
                      <a:r>
                        <a:rPr lang="en-US"/>
                        <a:t> entre </a:t>
                      </a:r>
                      <a:r>
                        <a:rPr lang="en-US" err="1"/>
                        <a:t>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✖️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✖️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Gill Sans MT"/>
                        </a:rPr>
                        <a:t>✔️ (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mapa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 de </a:t>
                      </a:r>
                      <a:r>
                        <a:rPr lang="en-US" sz="1800" b="0" i="0" u="none" strike="noStrike" noProof="0" err="1">
                          <a:latin typeface="Gill Sans MT"/>
                        </a:rPr>
                        <a:t>dependencias</a:t>
                      </a:r>
                      <a:r>
                        <a:rPr lang="en-US" sz="1800" b="0" i="0" u="none" strike="noStrike" noProof="0">
                          <a:latin typeface="Gill Sans MT"/>
                        </a:rPr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6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07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358DF-DBE5-FFCC-10D3-2D97DD6C2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BA98C-23FE-9BE1-14F5-61034C22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/>
              <a:t>Detección y solución DE FALLOS en microservicios con observabilidad</a:t>
            </a:r>
            <a:endParaRPr lang="en-US" err="1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A8EBE8-0D94-EAC0-E68A-A5B6E9E5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5406" y="1894693"/>
            <a:ext cx="11243843" cy="513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O" sz="1400">
                <a:latin typeface="Calibri"/>
                <a:ea typeface="+mn-lt"/>
                <a:cs typeface="+mn-lt"/>
              </a:rPr>
              <a:t>Detectar y solucionar fallos en microservicios usando </a:t>
            </a:r>
            <a:r>
              <a:rPr lang="es-CO" sz="1400" b="1">
                <a:latin typeface="Calibri"/>
                <a:ea typeface="+mn-lt"/>
                <a:cs typeface="+mn-lt"/>
              </a:rPr>
              <a:t>observabilidad</a:t>
            </a:r>
            <a:r>
              <a:rPr lang="es-CO" sz="1400">
                <a:latin typeface="Calibri"/>
                <a:ea typeface="+mn-lt"/>
                <a:cs typeface="+mn-lt"/>
              </a:rPr>
              <a:t> implica recopilar, correlacionar y analizar métricas, logs y trazas (los tres pilares de la observabilidad) para identificar problemas rápidamente y resolverlos eficientemente.</a:t>
            </a:r>
            <a:endParaRPr lang="es-ES" sz="1400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41401F3-148D-19AF-1B77-233D5E86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971679"/>
              </p:ext>
            </p:extLst>
          </p:nvPr>
        </p:nvGraphicFramePr>
        <p:xfrm>
          <a:off x="475404" y="2407876"/>
          <a:ext cx="11241188" cy="4296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8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2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3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66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219"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400"/>
                        <a:t>Paso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40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40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 b="1"/>
                      </a:pPr>
                      <a:r>
                        <a:rPr sz="1400" err="1"/>
                        <a:t>Herramientas</a:t>
                      </a:r>
                      <a:r>
                        <a:rPr sz="1400"/>
                        <a:t> </a:t>
                      </a:r>
                      <a:r>
                        <a:rPr sz="1400" err="1"/>
                        <a:t>sugeridas</a:t>
                      </a:r>
                      <a:endParaRPr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355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Detectar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anomalías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métricas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analizan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indicadores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numéricos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latencia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tasa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errores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problemas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rendimiento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disponibilidad</a:t>
                      </a:r>
                      <a:r>
                        <a:rPr lang="es-CO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(alertas automatizadas).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Prometheus, Grafana, Datadog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355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Correlacionar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con logs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revisan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logs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generados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servicios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entender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error.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Encontrar mensajes de error, excepciones o fallos específicos.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Loki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ELK Stack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Fluentd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355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Localizar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 causa con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trazas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trazabilidad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distribuida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para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seguir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recorrido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solicitud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entre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servicios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Aislar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microservicio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componente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exacto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donde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ocurre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OpenTelemetry, Jaeger, Zipkin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355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 Reproducir el error (opcional)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Simular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un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entorno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 staging.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Confirmar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 causa y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entender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comportamiento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del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sistema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s-E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Entornos de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staging</a:t>
                      </a:r>
                      <a:r>
                        <a:rPr lang="es-ES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/ambientes bajos, Chaos </a:t>
                      </a:r>
                      <a:r>
                        <a:rPr lang="es-ES"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Monkey</a:t>
                      </a:r>
                      <a:endParaRPr lang="es-ES"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9505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 Corregir la causa raíz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sz="12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Aplicar</a:t>
                      </a:r>
                      <a:r>
                        <a:rPr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solución</a:t>
                      </a:r>
                      <a:r>
                        <a:rPr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al </a:t>
                      </a:r>
                      <a:r>
                        <a:rPr sz="12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problema</a:t>
                      </a:r>
                      <a:r>
                        <a:rPr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detectado</a:t>
                      </a:r>
                      <a:r>
                        <a:rPr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 bugfix,</a:t>
                      </a:r>
                      <a:r>
                        <a:rPr lang="es-CO"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Cambiar configuraciones (</a:t>
                      </a:r>
                      <a:r>
                        <a:rPr lang="es-CO" sz="1200" kern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timeouts</a:t>
                      </a:r>
                      <a:r>
                        <a:rPr lang="es-CO"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, límites, caché), </a:t>
                      </a:r>
                      <a:r>
                        <a:rPr sz="1200" kern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rollback,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Eliminar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fallo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restablecer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funcionamiento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normal.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Editor de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código</a:t>
                      </a:r>
                      <a:r>
                        <a:rPr lang="es-CO"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Microservicio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359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 Verificar la solución y prevenir recurrencias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Monitorear después de la solución, agregar alertas o mejoras preventivas.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Asegurar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estabilidad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y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prevenir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errores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futuros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Grafana, Prometheus,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alertas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automáticas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pruebas</a:t>
                      </a:r>
                      <a:r>
                        <a:rPr sz="12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automatizadas</a:t>
                      </a:r>
                      <a:endParaRPr sz="120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56434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14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Observabilidad en microservicios</vt:lpstr>
      <vt:lpstr>¿Qué es la observabilidad y por qué es clave en sistemas distribuidos?</vt:lpstr>
      <vt:lpstr>Logging, trazabilidad Y monitoreo</vt:lpstr>
      <vt:lpstr>Herramientas populares: Prometheus (métricas), Grafana (visualización), Jaeger (tracing).</vt:lpstr>
      <vt:lpstr>Herramientas populares: Prometheus (métricas), Grafana (visualización), Jaeger (tracing).</vt:lpstr>
      <vt:lpstr>Herramientas populares: Prometheus (métricas), Grafana (visualización), Jaeger (tracing).</vt:lpstr>
      <vt:lpstr>Herramientas populares: Prometheus (métricas), Grafana (visualización), Jaeger (tracing).</vt:lpstr>
      <vt:lpstr>Herramientas populares: Prometheus (métricas), Grafana (visualización), Jaeger (tracing).</vt:lpstr>
      <vt:lpstr>Detección y solución DE FALLOS en microservicios con observabilidad</vt:lpstr>
      <vt:lpstr>alertas y dashboards</vt:lpstr>
      <vt:lpstr>Configuración de alertas y dashboards</vt:lpstr>
      <vt:lpstr>¿QUÉ INCLUIR EN UN DASHBOARD?</vt:lpstr>
      <vt:lpstr>POC: OBSERVABILIDAD DE microservicio (PROMETHEUS + GRAFANA)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Anderson Monroy Torres</dc:creator>
  <cp:revision>1</cp:revision>
  <dcterms:created xsi:type="dcterms:W3CDTF">2025-05-21T04:21:22Z</dcterms:created>
  <dcterms:modified xsi:type="dcterms:W3CDTF">2025-05-30T01:04:48Z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