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40204" y="0"/>
            <a:ext cx="10547985" cy="10287000"/>
          </a:xfrm>
          <a:custGeom>
            <a:avLst/>
            <a:gdLst/>
            <a:ahLst/>
            <a:cxnLst/>
            <a:rect l="l" t="t" r="r" b="b"/>
            <a:pathLst>
              <a:path w="10547985" h="10287000">
                <a:moveTo>
                  <a:pt x="0" y="10287000"/>
                </a:moveTo>
                <a:lnTo>
                  <a:pt x="10547795" y="10287000"/>
                </a:lnTo>
                <a:lnTo>
                  <a:pt x="10547795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7740650" cy="10287000"/>
          </a:xfrm>
          <a:custGeom>
            <a:avLst/>
            <a:gdLst/>
            <a:ahLst/>
            <a:cxnLst/>
            <a:rect l="l" t="t" r="r" b="b"/>
            <a:pathLst>
              <a:path w="7740650" h="10287000">
                <a:moveTo>
                  <a:pt x="0" y="10287000"/>
                </a:moveTo>
                <a:lnTo>
                  <a:pt x="0" y="0"/>
                </a:lnTo>
                <a:lnTo>
                  <a:pt x="7740204" y="0"/>
                </a:lnTo>
                <a:lnTo>
                  <a:pt x="7740204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446D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799545"/>
            <a:ext cx="16256000" cy="1147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A9A15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956810" cy="10287000"/>
          </a:xfrm>
          <a:custGeom>
            <a:avLst/>
            <a:gdLst/>
            <a:ahLst/>
            <a:cxnLst/>
            <a:rect l="l" t="t" r="r" b="b"/>
            <a:pathLst>
              <a:path w="4956810" h="10287000">
                <a:moveTo>
                  <a:pt x="0" y="10287000"/>
                </a:moveTo>
                <a:lnTo>
                  <a:pt x="4956322" y="10287000"/>
                </a:lnTo>
                <a:lnTo>
                  <a:pt x="4956322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A9A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956322" y="0"/>
            <a:ext cx="13331825" cy="10287000"/>
          </a:xfrm>
          <a:custGeom>
            <a:avLst/>
            <a:gdLst/>
            <a:ahLst/>
            <a:cxnLst/>
            <a:rect l="l" t="t" r="r" b="b"/>
            <a:pathLst>
              <a:path w="13331825" h="10287000">
                <a:moveTo>
                  <a:pt x="1333167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3331678" y="0"/>
                </a:lnTo>
                <a:lnTo>
                  <a:pt x="13331678" y="10286999"/>
                </a:lnTo>
                <a:close/>
              </a:path>
            </a:pathLst>
          </a:custGeom>
          <a:solidFill>
            <a:srgbClr val="446D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446D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98498" y="1275019"/>
            <a:ext cx="10291002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9269" y="2786940"/>
            <a:ext cx="16629460" cy="5253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A9A15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Relationship Id="rId3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3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51862" y="5633498"/>
            <a:ext cx="789432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solidFill>
                  <a:srgbClr val="FAFAFA"/>
                </a:solidFill>
                <a:latin typeface="RobotoRegular"/>
                <a:cs typeface="RobotoRegular"/>
              </a:rPr>
              <a:t>Um site feito para os verdadeiros fãs de Dragon ball</a:t>
            </a:r>
            <a:r>
              <a:rPr dirty="0" sz="2600" spc="-55">
                <a:solidFill>
                  <a:srgbClr val="FAFAFA"/>
                </a:solidFill>
                <a:latin typeface="RobotoRegular"/>
                <a:cs typeface="RobotoRegular"/>
              </a:rPr>
              <a:t> </a:t>
            </a:r>
            <a:r>
              <a:rPr dirty="0" sz="2600">
                <a:solidFill>
                  <a:srgbClr val="FAFAFA"/>
                </a:solidFill>
                <a:latin typeface="RobotoRegular"/>
                <a:cs typeface="RobotoRegular"/>
              </a:rPr>
              <a:t>Z</a:t>
            </a:r>
            <a:endParaRPr sz="2600">
              <a:latin typeface="RobotoRegular"/>
              <a:cs typeface="RobotoRegular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59765" y="392088"/>
            <a:ext cx="14751685" cy="7882255"/>
            <a:chOff x="3059765" y="392088"/>
            <a:chExt cx="14751685" cy="7882255"/>
          </a:xfrm>
        </p:grpSpPr>
        <p:sp>
          <p:nvSpPr>
            <p:cNvPr id="4" name="object 4"/>
            <p:cNvSpPr/>
            <p:nvPr/>
          </p:nvSpPr>
          <p:spPr>
            <a:xfrm>
              <a:off x="6447495" y="6632173"/>
              <a:ext cx="11363325" cy="161925"/>
            </a:xfrm>
            <a:custGeom>
              <a:avLst/>
              <a:gdLst/>
              <a:ahLst/>
              <a:cxnLst/>
              <a:rect l="l" t="t" r="r" b="b"/>
              <a:pathLst>
                <a:path w="11363325" h="161925">
                  <a:moveTo>
                    <a:pt x="11363325" y="161925"/>
                  </a:moveTo>
                  <a:lnTo>
                    <a:pt x="0" y="161925"/>
                  </a:lnTo>
                  <a:lnTo>
                    <a:pt x="0" y="0"/>
                  </a:lnTo>
                  <a:lnTo>
                    <a:pt x="11363325" y="0"/>
                  </a:lnTo>
                  <a:lnTo>
                    <a:pt x="11363325" y="161925"/>
                  </a:lnTo>
                  <a:close/>
                </a:path>
              </a:pathLst>
            </a:custGeom>
            <a:solidFill>
              <a:srgbClr val="FF8A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535034" y="392088"/>
              <a:ext cx="1276349" cy="12763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852848" y="2739264"/>
              <a:ext cx="8762999" cy="2200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59765" y="2378232"/>
              <a:ext cx="3790949" cy="58959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6949" y="5"/>
            <a:ext cx="14306549" cy="10048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465722" y="526035"/>
            <a:ext cx="1257299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95235" y="982667"/>
            <a:ext cx="4034154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5"/>
              <a:t>Dúvidas?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56248"/>
            <a:ext cx="18287999" cy="6829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8498" y="1275019"/>
            <a:ext cx="8300720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Obrigado </a:t>
            </a:r>
            <a:r>
              <a:rPr dirty="0" spc="-90"/>
              <a:t>a </a:t>
            </a:r>
            <a:r>
              <a:rPr dirty="0" spc="-110"/>
              <a:t>Todos</a:t>
            </a:r>
            <a:r>
              <a:rPr dirty="0" spc="-1620"/>
              <a:t> </a:t>
            </a:r>
            <a:r>
              <a:rPr dirty="0" spc="-1365"/>
              <a:t>!!!</a:t>
            </a:r>
          </a:p>
        </p:txBody>
      </p:sp>
      <p:sp>
        <p:nvSpPr>
          <p:cNvPr id="4" name="object 4"/>
          <p:cNvSpPr/>
          <p:nvPr/>
        </p:nvSpPr>
        <p:spPr>
          <a:xfrm>
            <a:off x="16653723" y="413518"/>
            <a:ext cx="1209674" cy="1209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872730" cy="10287000"/>
          </a:xfrm>
          <a:custGeom>
            <a:avLst/>
            <a:gdLst/>
            <a:ahLst/>
            <a:cxnLst/>
            <a:rect l="l" t="t" r="r" b="b"/>
            <a:pathLst>
              <a:path w="7872730" h="10287000">
                <a:moveTo>
                  <a:pt x="0" y="10286999"/>
                </a:moveTo>
                <a:lnTo>
                  <a:pt x="0" y="0"/>
                </a:lnTo>
                <a:lnTo>
                  <a:pt x="7872371" y="0"/>
                </a:lnTo>
                <a:lnTo>
                  <a:pt x="7872371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446D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35430" y="1670532"/>
            <a:ext cx="136080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5" b="1">
                <a:solidFill>
                  <a:srgbClr val="FA9A15"/>
                </a:solidFill>
                <a:latin typeface="Roboto"/>
                <a:cs typeface="Roboto"/>
              </a:rPr>
              <a:t>Tema</a:t>
            </a:r>
            <a:r>
              <a:rPr dirty="0" sz="3400" spc="-90" b="1">
                <a:solidFill>
                  <a:srgbClr val="FA9A15"/>
                </a:solidFill>
                <a:latin typeface="Roboto"/>
                <a:cs typeface="Roboto"/>
              </a:rPr>
              <a:t> </a:t>
            </a:r>
            <a:r>
              <a:rPr dirty="0" sz="3400" b="1">
                <a:solidFill>
                  <a:srgbClr val="FA9A15"/>
                </a:solidFill>
                <a:latin typeface="Roboto"/>
                <a:cs typeface="Roboto"/>
              </a:rPr>
              <a:t>:</a:t>
            </a:r>
            <a:endParaRPr sz="34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6520" rIns="0" bIns="0" rtlCol="0" vert="horz">
            <a:spAutoFit/>
          </a:bodyPr>
          <a:lstStyle/>
          <a:p>
            <a:pPr marL="8018780">
              <a:lnSpc>
                <a:spcPct val="100000"/>
              </a:lnSpc>
              <a:spcBef>
                <a:spcPts val="760"/>
              </a:spcBef>
            </a:pPr>
            <a:r>
              <a:rPr dirty="0" spc="-5"/>
              <a:t>Dragon ball</a:t>
            </a:r>
            <a:r>
              <a:rPr dirty="0" spc="-10"/>
              <a:t> </a:t>
            </a:r>
            <a:r>
              <a:rPr dirty="0"/>
              <a:t>Z</a:t>
            </a:r>
          </a:p>
          <a:p>
            <a:pPr marL="8018780" marR="5080" indent="301625">
              <a:lnSpc>
                <a:spcPct val="115199"/>
              </a:lnSpc>
              <a:spcBef>
                <a:spcPts val="35"/>
              </a:spcBef>
            </a:pPr>
            <a:r>
              <a:rPr dirty="0" sz="3200" spc="-5" b="0">
                <a:solidFill>
                  <a:srgbClr val="413D42"/>
                </a:solidFill>
                <a:latin typeface="RobotoRegular"/>
                <a:cs typeface="RobotoRegular"/>
              </a:rPr>
              <a:t>Dragon Ball </a:t>
            </a:r>
            <a:r>
              <a:rPr dirty="0" sz="3200" b="0">
                <a:solidFill>
                  <a:srgbClr val="413D42"/>
                </a:solidFill>
                <a:latin typeface="RobotoRegular"/>
                <a:cs typeface="RobotoRegular"/>
              </a:rPr>
              <a:t>é </a:t>
            </a:r>
            <a:r>
              <a:rPr dirty="0" sz="3200" spc="-5" b="0">
                <a:solidFill>
                  <a:srgbClr val="413D42"/>
                </a:solidFill>
                <a:latin typeface="RobotoRegular"/>
                <a:cs typeface="RobotoRegular"/>
              </a:rPr>
              <a:t>uma franquia de mídia japonesa  criada por Akira</a:t>
            </a:r>
            <a:r>
              <a:rPr dirty="0" sz="3200" spc="-15" b="0">
                <a:solidFill>
                  <a:srgbClr val="413D42"/>
                </a:solidFill>
                <a:latin typeface="RobotoRegular"/>
                <a:cs typeface="RobotoRegular"/>
              </a:rPr>
              <a:t> </a:t>
            </a:r>
            <a:r>
              <a:rPr dirty="0" sz="3200" spc="-5" b="0">
                <a:solidFill>
                  <a:srgbClr val="413D42"/>
                </a:solidFill>
                <a:latin typeface="RobotoRegular"/>
                <a:cs typeface="RobotoRegular"/>
              </a:rPr>
              <a:t>Toriyama.</a:t>
            </a:r>
            <a:endParaRPr sz="3200">
              <a:latin typeface="RobotoRegular"/>
              <a:cs typeface="RobotoRegular"/>
            </a:endParaRPr>
          </a:p>
          <a:p>
            <a:pPr marL="8018780" marR="86995" indent="301625">
              <a:lnSpc>
                <a:spcPct val="115199"/>
              </a:lnSpc>
            </a:pPr>
            <a:r>
              <a:rPr dirty="0" sz="3200" spc="-5" b="0">
                <a:solidFill>
                  <a:srgbClr val="413D42"/>
                </a:solidFill>
                <a:latin typeface="RobotoRegular"/>
                <a:cs typeface="RobotoRegular"/>
              </a:rPr>
              <a:t>Originalmente iniciada com uma série de  mangá que foi escrita </a:t>
            </a:r>
            <a:r>
              <a:rPr dirty="0" sz="3200" b="0">
                <a:solidFill>
                  <a:srgbClr val="413D42"/>
                </a:solidFill>
                <a:latin typeface="RobotoRegular"/>
                <a:cs typeface="RobotoRegular"/>
              </a:rPr>
              <a:t>e </a:t>
            </a:r>
            <a:r>
              <a:rPr dirty="0" sz="3200" spc="-5" b="0">
                <a:solidFill>
                  <a:srgbClr val="413D42"/>
                </a:solidFill>
                <a:latin typeface="RobotoRegular"/>
                <a:cs typeface="RobotoRegular"/>
              </a:rPr>
              <a:t>ilustrada por</a:t>
            </a:r>
            <a:r>
              <a:rPr dirty="0" sz="3200" spc="-75" b="0">
                <a:solidFill>
                  <a:srgbClr val="413D42"/>
                </a:solidFill>
                <a:latin typeface="RobotoRegular"/>
                <a:cs typeface="RobotoRegular"/>
              </a:rPr>
              <a:t> </a:t>
            </a:r>
            <a:r>
              <a:rPr dirty="0" sz="3200" spc="-5" b="0">
                <a:solidFill>
                  <a:srgbClr val="413D42"/>
                </a:solidFill>
                <a:latin typeface="RobotoRegular"/>
                <a:cs typeface="RobotoRegular"/>
              </a:rPr>
              <a:t>Toriyama.</a:t>
            </a:r>
            <a:endParaRPr sz="3200">
              <a:latin typeface="RobotoRegular"/>
              <a:cs typeface="RobotoRegular"/>
            </a:endParaRPr>
          </a:p>
          <a:p>
            <a:pPr marL="8006080">
              <a:lnSpc>
                <a:spcPct val="100000"/>
              </a:lnSpc>
              <a:spcBef>
                <a:spcPts val="55"/>
              </a:spcBef>
            </a:pPr>
            <a:endParaRPr sz="4150">
              <a:latin typeface="RobotoRegular"/>
              <a:cs typeface="RobotoRegular"/>
            </a:endParaRPr>
          </a:p>
          <a:p>
            <a:pPr marL="8018780">
              <a:lnSpc>
                <a:spcPct val="100000"/>
              </a:lnSpc>
            </a:pPr>
            <a:r>
              <a:rPr dirty="0" sz="3700"/>
              <a:t>O </a:t>
            </a:r>
            <a:r>
              <a:rPr dirty="0" sz="3700" spc="-5"/>
              <a:t>que </a:t>
            </a:r>
            <a:r>
              <a:rPr dirty="0" sz="3700"/>
              <a:t>é </a:t>
            </a:r>
            <a:r>
              <a:rPr dirty="0" sz="3700" spc="-5"/>
              <a:t>ser um</a:t>
            </a:r>
            <a:r>
              <a:rPr dirty="0" sz="3700" spc="-30"/>
              <a:t> </a:t>
            </a:r>
            <a:r>
              <a:rPr dirty="0" sz="3700" spc="-5"/>
              <a:t>GuerreiroZ:</a:t>
            </a:r>
            <a:endParaRPr sz="3700"/>
          </a:p>
          <a:p>
            <a:pPr marL="8018780" marR="416559" indent="103505">
              <a:lnSpc>
                <a:spcPct val="115500"/>
              </a:lnSpc>
              <a:spcBef>
                <a:spcPts val="70"/>
              </a:spcBef>
            </a:pPr>
            <a:r>
              <a:rPr dirty="0" sz="3300" b="0">
                <a:solidFill>
                  <a:srgbClr val="413D42"/>
                </a:solidFill>
                <a:latin typeface="RobotoRegular"/>
                <a:cs typeface="RobotoRegular"/>
              </a:rPr>
              <a:t>Jamais desista dos seus sonhos sempre  continue lutando até concluir seus</a:t>
            </a:r>
            <a:r>
              <a:rPr dirty="0" sz="3300" spc="-100" b="0">
                <a:solidFill>
                  <a:srgbClr val="413D42"/>
                </a:solidFill>
                <a:latin typeface="RobotoRegular"/>
                <a:cs typeface="RobotoRegular"/>
              </a:rPr>
              <a:t> </a:t>
            </a:r>
            <a:r>
              <a:rPr dirty="0" sz="3300" b="0">
                <a:solidFill>
                  <a:srgbClr val="413D42"/>
                </a:solidFill>
                <a:latin typeface="RobotoRegular"/>
                <a:cs typeface="RobotoRegular"/>
              </a:rPr>
              <a:t>objetivos</a:t>
            </a:r>
            <a:endParaRPr sz="33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8779" y="979394"/>
            <a:ext cx="6062980" cy="9620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150" spc="60" b="0">
                <a:solidFill>
                  <a:srgbClr val="FAFAFA"/>
                </a:solidFill>
                <a:latin typeface="Georgia"/>
                <a:cs typeface="Georgia"/>
              </a:rPr>
              <a:t>Contextualização</a:t>
            </a:r>
            <a:endParaRPr sz="615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64362" y="2924625"/>
            <a:ext cx="6214110" cy="6939280"/>
            <a:chOff x="764362" y="2924625"/>
            <a:chExt cx="6214110" cy="6939280"/>
          </a:xfrm>
        </p:grpSpPr>
        <p:sp>
          <p:nvSpPr>
            <p:cNvPr id="7" name="object 7"/>
            <p:cNvSpPr/>
            <p:nvPr/>
          </p:nvSpPr>
          <p:spPr>
            <a:xfrm>
              <a:off x="764362" y="2924625"/>
              <a:ext cx="6214110" cy="166370"/>
            </a:xfrm>
            <a:custGeom>
              <a:avLst/>
              <a:gdLst/>
              <a:ahLst/>
              <a:cxnLst/>
              <a:rect l="l" t="t" r="r" b="b"/>
              <a:pathLst>
                <a:path w="6214109" h="166369">
                  <a:moveTo>
                    <a:pt x="6213893" y="166094"/>
                  </a:moveTo>
                  <a:lnTo>
                    <a:pt x="0" y="166094"/>
                  </a:lnTo>
                  <a:lnTo>
                    <a:pt x="0" y="0"/>
                  </a:lnTo>
                  <a:lnTo>
                    <a:pt x="6213893" y="0"/>
                  </a:lnTo>
                  <a:lnTo>
                    <a:pt x="6213893" y="166094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00990" y="3510625"/>
              <a:ext cx="4086209" cy="63531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16499524" y="423117"/>
            <a:ext cx="1209674" cy="1209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776" y="1308687"/>
            <a:ext cx="4727575" cy="116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32885" algn="l"/>
              </a:tabLst>
            </a:pPr>
            <a:r>
              <a:rPr dirty="0" sz="7500" spc="-15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7500" spc="-9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7500" spc="-405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7500" spc="425" b="1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7500" spc="11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7500" spc="-22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7500" spc="100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7500" b="1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7500" spc="70" b="1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endParaRPr sz="7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9776" y="3407330"/>
            <a:ext cx="5915025" cy="1061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800" spc="-40" b="1">
                <a:solidFill>
                  <a:srgbClr val="FFFFFF"/>
                </a:solidFill>
                <a:latin typeface="Trebuchet MS"/>
                <a:cs typeface="Trebuchet MS"/>
              </a:rPr>
              <a:t>Documentação</a:t>
            </a:r>
            <a:endParaRPr sz="6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476" y="5100065"/>
            <a:ext cx="6055995" cy="161925"/>
          </a:xfrm>
          <a:custGeom>
            <a:avLst/>
            <a:gdLst/>
            <a:ahLst/>
            <a:cxnLst/>
            <a:rect l="l" t="t" r="r" b="b"/>
            <a:pathLst>
              <a:path w="6055995" h="161925">
                <a:moveTo>
                  <a:pt x="6055961" y="161873"/>
                </a:moveTo>
                <a:lnTo>
                  <a:pt x="0" y="161873"/>
                </a:lnTo>
                <a:lnTo>
                  <a:pt x="0" y="0"/>
                </a:lnTo>
                <a:lnTo>
                  <a:pt x="6055961" y="0"/>
                </a:lnTo>
                <a:lnTo>
                  <a:pt x="6055961" y="161873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8832921" y="2711820"/>
            <a:ext cx="8824595" cy="6821805"/>
            <a:chOff x="8832921" y="2711820"/>
            <a:chExt cx="8824595" cy="6821805"/>
          </a:xfrm>
        </p:grpSpPr>
        <p:sp>
          <p:nvSpPr>
            <p:cNvPr id="6" name="object 6"/>
            <p:cNvSpPr/>
            <p:nvPr/>
          </p:nvSpPr>
          <p:spPr>
            <a:xfrm>
              <a:off x="8832921" y="2711820"/>
              <a:ext cx="8562989" cy="61245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237592" y="6113647"/>
              <a:ext cx="2419349" cy="34194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6707001" y="292964"/>
            <a:ext cx="1209674" cy="12096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816959" y="1468451"/>
            <a:ext cx="6856730" cy="619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900" spc="515" b="1">
                <a:solidFill>
                  <a:srgbClr val="FF8A44"/>
                </a:solidFill>
                <a:latin typeface="Trebuchet MS"/>
                <a:cs typeface="Trebuchet MS"/>
              </a:rPr>
              <a:t>FERRAMENTA </a:t>
            </a:r>
            <a:r>
              <a:rPr dirty="0" sz="3900" spc="290" b="1">
                <a:solidFill>
                  <a:srgbClr val="FF8A44"/>
                </a:solidFill>
                <a:latin typeface="Trebuchet MS"/>
                <a:cs typeface="Trebuchet MS"/>
              </a:rPr>
              <a:t>DE</a:t>
            </a:r>
            <a:r>
              <a:rPr dirty="0" sz="3900" spc="-365" b="1">
                <a:solidFill>
                  <a:srgbClr val="FF8A44"/>
                </a:solidFill>
                <a:latin typeface="Trebuchet MS"/>
                <a:cs typeface="Trebuchet MS"/>
              </a:rPr>
              <a:t> </a:t>
            </a:r>
            <a:r>
              <a:rPr dirty="0" sz="3900" spc="320" b="1">
                <a:solidFill>
                  <a:srgbClr val="FF8A44"/>
                </a:solidFill>
                <a:latin typeface="Trebuchet MS"/>
                <a:cs typeface="Trebuchet MS"/>
              </a:rPr>
              <a:t>GESTÃO</a:t>
            </a:r>
            <a:endParaRPr sz="3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33624" y="0"/>
            <a:ext cx="10654665" cy="10287000"/>
          </a:xfrm>
          <a:custGeom>
            <a:avLst/>
            <a:gdLst/>
            <a:ahLst/>
            <a:cxnLst/>
            <a:rect l="l" t="t" r="r" b="b"/>
            <a:pathLst>
              <a:path w="10654665" h="10287000">
                <a:moveTo>
                  <a:pt x="0" y="10287000"/>
                </a:moveTo>
                <a:lnTo>
                  <a:pt x="10654375" y="10287000"/>
                </a:lnTo>
                <a:lnTo>
                  <a:pt x="10654375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446D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7633970" cy="10287000"/>
          </a:xfrm>
          <a:custGeom>
            <a:avLst/>
            <a:gdLst/>
            <a:ahLst/>
            <a:cxnLst/>
            <a:rect l="l" t="t" r="r" b="b"/>
            <a:pathLst>
              <a:path w="7633970" h="10287000">
                <a:moveTo>
                  <a:pt x="76336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7633624" y="0"/>
                </a:lnTo>
                <a:lnTo>
                  <a:pt x="7633624" y="10286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6000" y="1607680"/>
            <a:ext cx="4727575" cy="116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32885" algn="l"/>
              </a:tabLst>
            </a:pPr>
            <a:r>
              <a:rPr dirty="0" sz="7500" spc="-15" b="1">
                <a:solidFill>
                  <a:srgbClr val="FA9A15"/>
                </a:solidFill>
                <a:latin typeface="Trebuchet MS"/>
                <a:cs typeface="Trebuchet MS"/>
              </a:rPr>
              <a:t>b</a:t>
            </a:r>
            <a:r>
              <a:rPr dirty="0" sz="7500" spc="-95" b="1">
                <a:solidFill>
                  <a:srgbClr val="FA9A15"/>
                </a:solidFill>
                <a:latin typeface="Trebuchet MS"/>
                <a:cs typeface="Trebuchet MS"/>
              </a:rPr>
              <a:t>a</a:t>
            </a:r>
            <a:r>
              <a:rPr dirty="0" sz="7500" spc="-405" b="1">
                <a:solidFill>
                  <a:srgbClr val="FA9A15"/>
                </a:solidFill>
                <a:latin typeface="Trebuchet MS"/>
                <a:cs typeface="Trebuchet MS"/>
              </a:rPr>
              <a:t>c</a:t>
            </a:r>
            <a:r>
              <a:rPr dirty="0" sz="7500" spc="425" b="1">
                <a:solidFill>
                  <a:srgbClr val="FA9A15"/>
                </a:solidFill>
                <a:latin typeface="Trebuchet MS"/>
                <a:cs typeface="Trebuchet MS"/>
              </a:rPr>
              <a:t>k</a:t>
            </a:r>
            <a:r>
              <a:rPr dirty="0" sz="7500" spc="110" b="1">
                <a:solidFill>
                  <a:srgbClr val="FA9A15"/>
                </a:solidFill>
                <a:latin typeface="Trebuchet MS"/>
                <a:cs typeface="Trebuchet MS"/>
              </a:rPr>
              <a:t>l</a:t>
            </a:r>
            <a:r>
              <a:rPr dirty="0" sz="7500" spc="-220" b="1">
                <a:solidFill>
                  <a:srgbClr val="FA9A15"/>
                </a:solidFill>
                <a:latin typeface="Trebuchet MS"/>
                <a:cs typeface="Trebuchet MS"/>
              </a:rPr>
              <a:t>o</a:t>
            </a:r>
            <a:r>
              <a:rPr dirty="0" sz="7500" spc="100" b="1">
                <a:solidFill>
                  <a:srgbClr val="FA9A15"/>
                </a:solidFill>
                <a:latin typeface="Trebuchet MS"/>
                <a:cs typeface="Trebuchet MS"/>
              </a:rPr>
              <a:t>g</a:t>
            </a:r>
            <a:r>
              <a:rPr dirty="0" sz="7500" b="1">
                <a:solidFill>
                  <a:srgbClr val="FA9A15"/>
                </a:solidFill>
                <a:latin typeface="Trebuchet MS"/>
                <a:cs typeface="Trebuchet MS"/>
              </a:rPr>
              <a:t>	</a:t>
            </a:r>
            <a:r>
              <a:rPr dirty="0" sz="7500" spc="70" b="1">
                <a:solidFill>
                  <a:srgbClr val="FA9A15"/>
                </a:solidFill>
                <a:latin typeface="Trebuchet MS"/>
                <a:cs typeface="Trebuchet MS"/>
              </a:rPr>
              <a:t>&amp;</a:t>
            </a:r>
            <a:endParaRPr sz="7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3703180"/>
            <a:ext cx="6001385" cy="1076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900" spc="-40" b="1">
                <a:solidFill>
                  <a:srgbClr val="FA9A15"/>
                </a:solidFill>
                <a:latin typeface="Trebuchet MS"/>
                <a:cs typeface="Trebuchet MS"/>
              </a:rPr>
              <a:t>Documentação</a:t>
            </a:r>
            <a:endParaRPr sz="6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8700" y="5404439"/>
            <a:ext cx="6055995" cy="161925"/>
          </a:xfrm>
          <a:custGeom>
            <a:avLst/>
            <a:gdLst/>
            <a:ahLst/>
            <a:cxnLst/>
            <a:rect l="l" t="t" r="r" b="b"/>
            <a:pathLst>
              <a:path w="6055995" h="161925">
                <a:moveTo>
                  <a:pt x="6055961" y="161873"/>
                </a:moveTo>
                <a:lnTo>
                  <a:pt x="0" y="161873"/>
                </a:lnTo>
                <a:lnTo>
                  <a:pt x="0" y="0"/>
                </a:lnTo>
                <a:lnTo>
                  <a:pt x="6055961" y="0"/>
                </a:lnTo>
                <a:lnTo>
                  <a:pt x="6055961" y="161873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724467" y="411095"/>
            <a:ext cx="1161760" cy="1142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716719" y="2275971"/>
            <a:ext cx="6229349" cy="7162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768892" y="718214"/>
            <a:ext cx="4705985" cy="115824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 marR="5080">
              <a:lnSpc>
                <a:spcPts val="4250"/>
              </a:lnSpc>
              <a:spcBef>
                <a:spcPts val="590"/>
              </a:spcBef>
            </a:pPr>
            <a:r>
              <a:rPr dirty="0" sz="3900" spc="570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900" spc="409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900" spc="28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900" spc="585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900" spc="1075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900" spc="20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00" spc="68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900" spc="26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900" spc="87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00" spc="280" b="1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dirty="0" sz="3900" spc="875" b="1">
                <a:solidFill>
                  <a:srgbClr val="FFFFFF"/>
                </a:solidFill>
                <a:latin typeface="Trebuchet MS"/>
                <a:cs typeface="Trebuchet MS"/>
              </a:rPr>
              <a:t>Ã</a:t>
            </a:r>
            <a:r>
              <a:rPr dirty="0" sz="3900" spc="135" b="1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dirty="0" sz="3900" spc="290" b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3900" spc="1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245" b="1">
                <a:solidFill>
                  <a:srgbClr val="FFFFFF"/>
                </a:solidFill>
                <a:latin typeface="Trebuchet MS"/>
                <a:cs typeface="Trebuchet MS"/>
              </a:rPr>
              <a:t>PROJETO</a:t>
            </a:r>
            <a:endParaRPr sz="3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446DD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73081" y="1587873"/>
            <a:ext cx="15151735" cy="7972425"/>
            <a:chOff x="1373081" y="1587873"/>
            <a:chExt cx="15151735" cy="7972425"/>
          </a:xfrm>
        </p:grpSpPr>
        <p:sp>
          <p:nvSpPr>
            <p:cNvPr id="4" name="object 4"/>
            <p:cNvSpPr/>
            <p:nvPr/>
          </p:nvSpPr>
          <p:spPr>
            <a:xfrm>
              <a:off x="1373081" y="1587873"/>
              <a:ext cx="15151735" cy="7972425"/>
            </a:xfrm>
            <a:custGeom>
              <a:avLst/>
              <a:gdLst/>
              <a:ahLst/>
              <a:cxnLst/>
              <a:rect l="l" t="t" r="r" b="b"/>
              <a:pathLst>
                <a:path w="15151735" h="7972425">
                  <a:moveTo>
                    <a:pt x="15151516" y="7972176"/>
                  </a:moveTo>
                  <a:lnTo>
                    <a:pt x="0" y="7972176"/>
                  </a:lnTo>
                  <a:lnTo>
                    <a:pt x="0" y="0"/>
                  </a:lnTo>
                  <a:lnTo>
                    <a:pt x="15151516" y="0"/>
                  </a:lnTo>
                  <a:lnTo>
                    <a:pt x="15151516" y="7972176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012005" y="7779933"/>
              <a:ext cx="1009650" cy="590550"/>
            </a:xfrm>
            <a:custGeom>
              <a:avLst/>
              <a:gdLst/>
              <a:ahLst/>
              <a:cxnLst/>
              <a:rect l="l" t="t" r="r" b="b"/>
              <a:pathLst>
                <a:path w="1009650" h="590550">
                  <a:moveTo>
                    <a:pt x="162005" y="295948"/>
                  </a:moveTo>
                  <a:lnTo>
                    <a:pt x="122092" y="295948"/>
                  </a:lnTo>
                  <a:lnTo>
                    <a:pt x="122092" y="19799"/>
                  </a:lnTo>
                  <a:lnTo>
                    <a:pt x="123661" y="12093"/>
                  </a:lnTo>
                  <a:lnTo>
                    <a:pt x="127939" y="5799"/>
                  </a:lnTo>
                  <a:lnTo>
                    <a:pt x="134283" y="1556"/>
                  </a:lnTo>
                  <a:lnTo>
                    <a:pt x="142048" y="0"/>
                  </a:lnTo>
                  <a:lnTo>
                    <a:pt x="149817" y="1556"/>
                  </a:lnTo>
                  <a:lnTo>
                    <a:pt x="156160" y="5799"/>
                  </a:lnTo>
                  <a:lnTo>
                    <a:pt x="160437" y="12093"/>
                  </a:lnTo>
                  <a:lnTo>
                    <a:pt x="162005" y="19799"/>
                  </a:lnTo>
                  <a:lnTo>
                    <a:pt x="162005" y="295948"/>
                  </a:lnTo>
                  <a:close/>
                </a:path>
                <a:path w="1009650" h="590550">
                  <a:moveTo>
                    <a:pt x="731283" y="467057"/>
                  </a:moveTo>
                  <a:lnTo>
                    <a:pt x="318452" y="467057"/>
                  </a:lnTo>
                  <a:lnTo>
                    <a:pt x="326272" y="460598"/>
                  </a:lnTo>
                  <a:lnTo>
                    <a:pt x="328400" y="451933"/>
                  </a:lnTo>
                  <a:lnTo>
                    <a:pt x="329020" y="451933"/>
                  </a:lnTo>
                  <a:lnTo>
                    <a:pt x="329020" y="295948"/>
                  </a:lnTo>
                  <a:lnTo>
                    <a:pt x="871089" y="295948"/>
                  </a:lnTo>
                  <a:lnTo>
                    <a:pt x="871089" y="19799"/>
                  </a:lnTo>
                  <a:lnTo>
                    <a:pt x="872658" y="12093"/>
                  </a:lnTo>
                  <a:lnTo>
                    <a:pt x="876936" y="5799"/>
                  </a:lnTo>
                  <a:lnTo>
                    <a:pt x="883280" y="1556"/>
                  </a:lnTo>
                  <a:lnTo>
                    <a:pt x="891045" y="0"/>
                  </a:lnTo>
                  <a:lnTo>
                    <a:pt x="898814" y="1556"/>
                  </a:lnTo>
                  <a:lnTo>
                    <a:pt x="905158" y="5799"/>
                  </a:lnTo>
                  <a:lnTo>
                    <a:pt x="909434" y="12093"/>
                  </a:lnTo>
                  <a:lnTo>
                    <a:pt x="911002" y="19799"/>
                  </a:lnTo>
                  <a:lnTo>
                    <a:pt x="911002" y="295991"/>
                  </a:lnTo>
                  <a:lnTo>
                    <a:pt x="950698" y="303840"/>
                  </a:lnTo>
                  <a:lnTo>
                    <a:pt x="983039" y="324171"/>
                  </a:lnTo>
                  <a:lnTo>
                    <a:pt x="1004805" y="354046"/>
                  </a:lnTo>
                  <a:lnTo>
                    <a:pt x="1008618" y="371499"/>
                  </a:lnTo>
                  <a:lnTo>
                    <a:pt x="798766" y="371499"/>
                  </a:lnTo>
                  <a:lnTo>
                    <a:pt x="770614" y="377138"/>
                  </a:lnTo>
                  <a:lnTo>
                    <a:pt x="747624" y="392518"/>
                  </a:lnTo>
                  <a:lnTo>
                    <a:pt x="732124" y="415328"/>
                  </a:lnTo>
                  <a:lnTo>
                    <a:pt x="726440" y="443260"/>
                  </a:lnTo>
                  <a:lnTo>
                    <a:pt x="731283" y="467057"/>
                  </a:lnTo>
                  <a:close/>
                </a:path>
                <a:path w="1009650" h="590550">
                  <a:moveTo>
                    <a:pt x="910776" y="590304"/>
                  </a:moveTo>
                  <a:lnTo>
                    <a:pt x="101965" y="590304"/>
                  </a:lnTo>
                  <a:lnTo>
                    <a:pt x="63154" y="583149"/>
                  </a:lnTo>
                  <a:lnTo>
                    <a:pt x="30275" y="562892"/>
                  </a:lnTo>
                  <a:lnTo>
                    <a:pt x="8120" y="532842"/>
                  </a:lnTo>
                  <a:lnTo>
                    <a:pt x="0" y="496038"/>
                  </a:lnTo>
                  <a:lnTo>
                    <a:pt x="0" y="390530"/>
                  </a:lnTo>
                  <a:lnTo>
                    <a:pt x="8121" y="353699"/>
                  </a:lnTo>
                  <a:lnTo>
                    <a:pt x="30278" y="323636"/>
                  </a:lnTo>
                  <a:lnTo>
                    <a:pt x="63157" y="303375"/>
                  </a:lnTo>
                  <a:lnTo>
                    <a:pt x="103446" y="295948"/>
                  </a:lnTo>
                  <a:lnTo>
                    <a:pt x="206121" y="295948"/>
                  </a:lnTo>
                  <a:lnTo>
                    <a:pt x="206121" y="296661"/>
                  </a:lnTo>
                  <a:lnTo>
                    <a:pt x="122088" y="296661"/>
                  </a:lnTo>
                  <a:lnTo>
                    <a:pt x="122088" y="451937"/>
                  </a:lnTo>
                  <a:lnTo>
                    <a:pt x="122314" y="451937"/>
                  </a:lnTo>
                  <a:lnTo>
                    <a:pt x="124429" y="458852"/>
                  </a:lnTo>
                  <a:lnTo>
                    <a:pt x="128756" y="464434"/>
                  </a:lnTo>
                  <a:lnTo>
                    <a:pt x="134795" y="468164"/>
                  </a:lnTo>
                  <a:lnTo>
                    <a:pt x="142048" y="469523"/>
                  </a:lnTo>
                  <a:lnTo>
                    <a:pt x="731785" y="469523"/>
                  </a:lnTo>
                  <a:lnTo>
                    <a:pt x="732124" y="471189"/>
                  </a:lnTo>
                  <a:lnTo>
                    <a:pt x="747624" y="493997"/>
                  </a:lnTo>
                  <a:lnTo>
                    <a:pt x="770614" y="509375"/>
                  </a:lnTo>
                  <a:lnTo>
                    <a:pt x="798766" y="515014"/>
                  </a:lnTo>
                  <a:lnTo>
                    <a:pt x="1008586" y="515014"/>
                  </a:lnTo>
                  <a:lnTo>
                    <a:pt x="1006357" y="525109"/>
                  </a:lnTo>
                  <a:lnTo>
                    <a:pt x="320246" y="525109"/>
                  </a:lnTo>
                  <a:lnTo>
                    <a:pt x="313136" y="532163"/>
                  </a:lnTo>
                  <a:lnTo>
                    <a:pt x="313136" y="549564"/>
                  </a:lnTo>
                  <a:lnTo>
                    <a:pt x="320246" y="556618"/>
                  </a:lnTo>
                  <a:lnTo>
                    <a:pt x="987109" y="556618"/>
                  </a:lnTo>
                  <a:lnTo>
                    <a:pt x="982478" y="562894"/>
                  </a:lnTo>
                  <a:lnTo>
                    <a:pt x="949586" y="583150"/>
                  </a:lnTo>
                  <a:lnTo>
                    <a:pt x="910776" y="590304"/>
                  </a:lnTo>
                  <a:close/>
                </a:path>
                <a:path w="1009650" h="590550">
                  <a:moveTo>
                    <a:pt x="289107" y="451933"/>
                  </a:moveTo>
                  <a:lnTo>
                    <a:pt x="246042" y="451933"/>
                  </a:lnTo>
                  <a:lnTo>
                    <a:pt x="246042" y="295948"/>
                  </a:lnTo>
                  <a:lnTo>
                    <a:pt x="289107" y="295948"/>
                  </a:lnTo>
                  <a:lnTo>
                    <a:pt x="289107" y="451933"/>
                  </a:lnTo>
                  <a:close/>
                </a:path>
                <a:path w="1009650" h="590550">
                  <a:moveTo>
                    <a:pt x="731785" y="469523"/>
                  </a:moveTo>
                  <a:lnTo>
                    <a:pt x="142048" y="469523"/>
                  </a:lnTo>
                  <a:lnTo>
                    <a:pt x="149308" y="468160"/>
                  </a:lnTo>
                  <a:lnTo>
                    <a:pt x="155344" y="464430"/>
                  </a:lnTo>
                  <a:lnTo>
                    <a:pt x="159669" y="458848"/>
                  </a:lnTo>
                  <a:lnTo>
                    <a:pt x="161782" y="451937"/>
                  </a:lnTo>
                  <a:lnTo>
                    <a:pt x="162009" y="451937"/>
                  </a:lnTo>
                  <a:lnTo>
                    <a:pt x="162005" y="296661"/>
                  </a:lnTo>
                  <a:lnTo>
                    <a:pt x="206121" y="296661"/>
                  </a:lnTo>
                  <a:lnTo>
                    <a:pt x="206121" y="451933"/>
                  </a:lnTo>
                  <a:lnTo>
                    <a:pt x="206349" y="451937"/>
                  </a:lnTo>
                  <a:lnTo>
                    <a:pt x="208466" y="458852"/>
                  </a:lnTo>
                  <a:lnTo>
                    <a:pt x="212796" y="464434"/>
                  </a:lnTo>
                  <a:lnTo>
                    <a:pt x="218850" y="468164"/>
                  </a:lnTo>
                  <a:lnTo>
                    <a:pt x="226082" y="469519"/>
                  </a:lnTo>
                  <a:lnTo>
                    <a:pt x="731785" y="469523"/>
                  </a:lnTo>
                  <a:close/>
                </a:path>
                <a:path w="1009650" h="590550">
                  <a:moveTo>
                    <a:pt x="1008586" y="515014"/>
                  </a:moveTo>
                  <a:lnTo>
                    <a:pt x="798766" y="515014"/>
                  </a:lnTo>
                  <a:lnTo>
                    <a:pt x="826920" y="509375"/>
                  </a:lnTo>
                  <a:lnTo>
                    <a:pt x="849908" y="493997"/>
                  </a:lnTo>
                  <a:lnTo>
                    <a:pt x="865406" y="471189"/>
                  </a:lnTo>
                  <a:lnTo>
                    <a:pt x="871089" y="443260"/>
                  </a:lnTo>
                  <a:lnTo>
                    <a:pt x="865406" y="415328"/>
                  </a:lnTo>
                  <a:lnTo>
                    <a:pt x="849908" y="392518"/>
                  </a:lnTo>
                  <a:lnTo>
                    <a:pt x="826920" y="377138"/>
                  </a:lnTo>
                  <a:lnTo>
                    <a:pt x="798766" y="371499"/>
                  </a:lnTo>
                  <a:lnTo>
                    <a:pt x="1008618" y="371499"/>
                  </a:lnTo>
                  <a:lnTo>
                    <a:pt x="1009129" y="373838"/>
                  </a:lnTo>
                  <a:lnTo>
                    <a:pt x="1009129" y="512553"/>
                  </a:lnTo>
                  <a:lnTo>
                    <a:pt x="1008586" y="515014"/>
                  </a:lnTo>
                  <a:close/>
                </a:path>
                <a:path w="1009650" h="590550">
                  <a:moveTo>
                    <a:pt x="731784" y="469519"/>
                  </a:moveTo>
                  <a:lnTo>
                    <a:pt x="226082" y="469519"/>
                  </a:lnTo>
                  <a:lnTo>
                    <a:pt x="233335" y="468160"/>
                  </a:lnTo>
                  <a:lnTo>
                    <a:pt x="239374" y="464430"/>
                  </a:lnTo>
                  <a:lnTo>
                    <a:pt x="243701" y="458848"/>
                  </a:lnTo>
                  <a:lnTo>
                    <a:pt x="245816" y="451933"/>
                  </a:lnTo>
                  <a:lnTo>
                    <a:pt x="289727" y="451937"/>
                  </a:lnTo>
                  <a:lnTo>
                    <a:pt x="291854" y="460598"/>
                  </a:lnTo>
                  <a:lnTo>
                    <a:pt x="299675" y="467057"/>
                  </a:lnTo>
                  <a:lnTo>
                    <a:pt x="731283" y="467057"/>
                  </a:lnTo>
                  <a:lnTo>
                    <a:pt x="731784" y="469519"/>
                  </a:lnTo>
                  <a:close/>
                </a:path>
                <a:path w="1009650" h="590550">
                  <a:moveTo>
                    <a:pt x="987109" y="556618"/>
                  </a:moveTo>
                  <a:lnTo>
                    <a:pt x="651156" y="556618"/>
                  </a:lnTo>
                  <a:lnTo>
                    <a:pt x="658266" y="549564"/>
                  </a:lnTo>
                  <a:lnTo>
                    <a:pt x="658266" y="532163"/>
                  </a:lnTo>
                  <a:lnTo>
                    <a:pt x="651156" y="525109"/>
                  </a:lnTo>
                  <a:lnTo>
                    <a:pt x="1006357" y="525109"/>
                  </a:lnTo>
                  <a:lnTo>
                    <a:pt x="1004648" y="532844"/>
                  </a:lnTo>
                  <a:lnTo>
                    <a:pt x="987109" y="556618"/>
                  </a:lnTo>
                  <a:close/>
                </a:path>
              </a:pathLst>
            </a:custGeom>
            <a:solidFill>
              <a:srgbClr val="2E31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527848" y="2057450"/>
              <a:ext cx="1532723" cy="20216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50318" y="1788477"/>
              <a:ext cx="3478348" cy="22605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313451" y="3728002"/>
              <a:ext cx="848516" cy="3900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304731" y="3198629"/>
              <a:ext cx="874379" cy="8352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758266" y="3688472"/>
              <a:ext cx="365689" cy="36565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884627" y="3814769"/>
              <a:ext cx="113057" cy="11304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284097" y="3381528"/>
              <a:ext cx="847725" cy="404495"/>
            </a:xfrm>
            <a:custGeom>
              <a:avLst/>
              <a:gdLst/>
              <a:ahLst/>
              <a:cxnLst/>
              <a:rect l="l" t="t" r="r" b="b"/>
              <a:pathLst>
                <a:path w="847725" h="404495">
                  <a:moveTo>
                    <a:pt x="637" y="160266"/>
                  </a:moveTo>
                  <a:lnTo>
                    <a:pt x="1275" y="153795"/>
                  </a:lnTo>
                  <a:lnTo>
                    <a:pt x="2590" y="147404"/>
                  </a:lnTo>
                  <a:lnTo>
                    <a:pt x="4583" y="141098"/>
                  </a:lnTo>
                  <a:lnTo>
                    <a:pt x="6576" y="134790"/>
                  </a:lnTo>
                  <a:lnTo>
                    <a:pt x="24505" y="104699"/>
                  </a:lnTo>
                  <a:lnTo>
                    <a:pt x="29137" y="98902"/>
                  </a:lnTo>
                  <a:lnTo>
                    <a:pt x="59765" y="72036"/>
                  </a:lnTo>
                  <a:lnTo>
                    <a:pt x="95481" y="50753"/>
                  </a:lnTo>
                  <a:lnTo>
                    <a:pt x="130707" y="35501"/>
                  </a:lnTo>
                  <a:lnTo>
                    <a:pt x="170343" y="22751"/>
                  </a:lnTo>
                  <a:lnTo>
                    <a:pt x="213788" y="12696"/>
                  </a:lnTo>
                  <a:lnTo>
                    <a:pt x="260385" y="5488"/>
                  </a:lnTo>
                  <a:lnTo>
                    <a:pt x="299468" y="1845"/>
                  </a:lnTo>
                  <a:lnTo>
                    <a:pt x="339746" y="129"/>
                  </a:lnTo>
                  <a:lnTo>
                    <a:pt x="360212" y="0"/>
                  </a:lnTo>
                  <a:lnTo>
                    <a:pt x="370509" y="118"/>
                  </a:lnTo>
                  <a:lnTo>
                    <a:pt x="411943" y="1803"/>
                  </a:lnTo>
                  <a:lnTo>
                    <a:pt x="453489" y="5416"/>
                  </a:lnTo>
                  <a:lnTo>
                    <a:pt x="494746" y="10920"/>
                  </a:lnTo>
                  <a:lnTo>
                    <a:pt x="535320" y="18266"/>
                  </a:lnTo>
                  <a:lnTo>
                    <a:pt x="574816" y="27379"/>
                  </a:lnTo>
                  <a:lnTo>
                    <a:pt x="612859" y="38174"/>
                  </a:lnTo>
                  <a:lnTo>
                    <a:pt x="649077" y="50546"/>
                  </a:lnTo>
                  <a:lnTo>
                    <a:pt x="691257" y="68045"/>
                  </a:lnTo>
                  <a:lnTo>
                    <a:pt x="729412" y="87557"/>
                  </a:lnTo>
                  <a:lnTo>
                    <a:pt x="762972" y="108793"/>
                  </a:lnTo>
                  <a:lnTo>
                    <a:pt x="796465" y="136092"/>
                  </a:lnTo>
                  <a:lnTo>
                    <a:pt x="821887" y="164818"/>
                  </a:lnTo>
                  <a:lnTo>
                    <a:pt x="834071" y="184455"/>
                  </a:lnTo>
                  <a:lnTo>
                    <a:pt x="837482" y="191044"/>
                  </a:lnTo>
                  <a:lnTo>
                    <a:pt x="846503" y="224042"/>
                  </a:lnTo>
                  <a:lnTo>
                    <a:pt x="847226" y="230615"/>
                  </a:lnTo>
                  <a:lnTo>
                    <a:pt x="847270" y="237140"/>
                  </a:lnTo>
                  <a:lnTo>
                    <a:pt x="846632" y="243611"/>
                  </a:lnTo>
                  <a:lnTo>
                    <a:pt x="845995" y="250082"/>
                  </a:lnTo>
                  <a:lnTo>
                    <a:pt x="844678" y="256473"/>
                  </a:lnTo>
                  <a:lnTo>
                    <a:pt x="842686" y="262779"/>
                  </a:lnTo>
                  <a:lnTo>
                    <a:pt x="840693" y="269087"/>
                  </a:lnTo>
                  <a:lnTo>
                    <a:pt x="822764" y="299178"/>
                  </a:lnTo>
                  <a:lnTo>
                    <a:pt x="818134" y="304975"/>
                  </a:lnTo>
                  <a:lnTo>
                    <a:pt x="787506" y="331841"/>
                  </a:lnTo>
                  <a:lnTo>
                    <a:pt x="751788" y="353124"/>
                  </a:lnTo>
                  <a:lnTo>
                    <a:pt x="716563" y="368376"/>
                  </a:lnTo>
                  <a:lnTo>
                    <a:pt x="676927" y="381126"/>
                  </a:lnTo>
                  <a:lnTo>
                    <a:pt x="633481" y="391181"/>
                  </a:lnTo>
                  <a:lnTo>
                    <a:pt x="586885" y="398389"/>
                  </a:lnTo>
                  <a:lnTo>
                    <a:pt x="547801" y="402032"/>
                  </a:lnTo>
                  <a:lnTo>
                    <a:pt x="507523" y="403748"/>
                  </a:lnTo>
                  <a:lnTo>
                    <a:pt x="487057" y="403878"/>
                  </a:lnTo>
                  <a:lnTo>
                    <a:pt x="476760" y="403760"/>
                  </a:lnTo>
                  <a:lnTo>
                    <a:pt x="435327" y="402074"/>
                  </a:lnTo>
                  <a:lnTo>
                    <a:pt x="393781" y="398461"/>
                  </a:lnTo>
                  <a:lnTo>
                    <a:pt x="352523" y="392957"/>
                  </a:lnTo>
                  <a:lnTo>
                    <a:pt x="311950" y="385611"/>
                  </a:lnTo>
                  <a:lnTo>
                    <a:pt x="272453" y="376498"/>
                  </a:lnTo>
                  <a:lnTo>
                    <a:pt x="234411" y="365703"/>
                  </a:lnTo>
                  <a:lnTo>
                    <a:pt x="198192" y="353331"/>
                  </a:lnTo>
                  <a:lnTo>
                    <a:pt x="156012" y="335832"/>
                  </a:lnTo>
                  <a:lnTo>
                    <a:pt x="117858" y="316320"/>
                  </a:lnTo>
                  <a:lnTo>
                    <a:pt x="84298" y="295084"/>
                  </a:lnTo>
                  <a:lnTo>
                    <a:pt x="50805" y="267785"/>
                  </a:lnTo>
                  <a:lnTo>
                    <a:pt x="25383" y="239059"/>
                  </a:lnTo>
                  <a:lnTo>
                    <a:pt x="13198" y="219422"/>
                  </a:lnTo>
                  <a:lnTo>
                    <a:pt x="9787" y="212833"/>
                  </a:lnTo>
                  <a:lnTo>
                    <a:pt x="765" y="179835"/>
                  </a:lnTo>
                  <a:lnTo>
                    <a:pt x="42" y="173262"/>
                  </a:lnTo>
                  <a:lnTo>
                    <a:pt x="0" y="166737"/>
                  </a:lnTo>
                  <a:lnTo>
                    <a:pt x="637" y="160266"/>
                  </a:lnTo>
                  <a:close/>
                </a:path>
              </a:pathLst>
            </a:custGeom>
            <a:ln w="19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402314" y="3310693"/>
              <a:ext cx="662305" cy="635000"/>
            </a:xfrm>
            <a:custGeom>
              <a:avLst/>
              <a:gdLst/>
              <a:ahLst/>
              <a:cxnLst/>
              <a:rect l="l" t="t" r="r" b="b"/>
              <a:pathLst>
                <a:path w="662305" h="635000">
                  <a:moveTo>
                    <a:pt x="634384" y="33564"/>
                  </a:moveTo>
                  <a:lnTo>
                    <a:pt x="638726" y="38202"/>
                  </a:lnTo>
                  <a:lnTo>
                    <a:pt x="642573" y="43288"/>
                  </a:lnTo>
                  <a:lnTo>
                    <a:pt x="645921" y="48815"/>
                  </a:lnTo>
                  <a:lnTo>
                    <a:pt x="649271" y="54344"/>
                  </a:lnTo>
                  <a:lnTo>
                    <a:pt x="659820" y="86903"/>
                  </a:lnTo>
                  <a:lnTo>
                    <a:pt x="661093" y="94040"/>
                  </a:lnTo>
                  <a:lnTo>
                    <a:pt x="661836" y="101530"/>
                  </a:lnTo>
                  <a:lnTo>
                    <a:pt x="662048" y="109373"/>
                  </a:lnTo>
                  <a:lnTo>
                    <a:pt x="662259" y="117215"/>
                  </a:lnTo>
                  <a:lnTo>
                    <a:pt x="661939" y="125372"/>
                  </a:lnTo>
                  <a:lnTo>
                    <a:pt x="655423" y="166892"/>
                  </a:lnTo>
                  <a:lnTo>
                    <a:pt x="642201" y="209482"/>
                  </a:lnTo>
                  <a:lnTo>
                    <a:pt x="626020" y="246803"/>
                  </a:lnTo>
                  <a:lnTo>
                    <a:pt x="605405" y="285185"/>
                  </a:lnTo>
                  <a:lnTo>
                    <a:pt x="580666" y="324045"/>
                  </a:lnTo>
                  <a:lnTo>
                    <a:pt x="558150" y="355090"/>
                  </a:lnTo>
                  <a:lnTo>
                    <a:pt x="533450" y="385770"/>
                  </a:lnTo>
                  <a:lnTo>
                    <a:pt x="506801" y="415792"/>
                  </a:lnTo>
                  <a:lnTo>
                    <a:pt x="478459" y="444865"/>
                  </a:lnTo>
                  <a:lnTo>
                    <a:pt x="448699" y="472709"/>
                  </a:lnTo>
                  <a:lnTo>
                    <a:pt x="417807" y="499057"/>
                  </a:lnTo>
                  <a:lnTo>
                    <a:pt x="386080" y="523654"/>
                  </a:lnTo>
                  <a:lnTo>
                    <a:pt x="353824" y="546263"/>
                  </a:lnTo>
                  <a:lnTo>
                    <a:pt x="321349" y="566669"/>
                  </a:lnTo>
                  <a:lnTo>
                    <a:pt x="280927" y="588775"/>
                  </a:lnTo>
                  <a:lnTo>
                    <a:pt x="241255" y="606800"/>
                  </a:lnTo>
                  <a:lnTo>
                    <a:pt x="202935" y="620472"/>
                  </a:lnTo>
                  <a:lnTo>
                    <a:pt x="159553" y="630842"/>
                  </a:lnTo>
                  <a:lnTo>
                    <a:pt x="117681" y="634595"/>
                  </a:lnTo>
                  <a:lnTo>
                    <a:pt x="109519" y="634373"/>
                  </a:lnTo>
                  <a:lnTo>
                    <a:pt x="101706" y="633644"/>
                  </a:lnTo>
                  <a:lnTo>
                    <a:pt x="93892" y="632914"/>
                  </a:lnTo>
                  <a:lnTo>
                    <a:pt x="86465" y="631678"/>
                  </a:lnTo>
                  <a:lnTo>
                    <a:pt x="79428" y="629934"/>
                  </a:lnTo>
                  <a:lnTo>
                    <a:pt x="72388" y="628192"/>
                  </a:lnTo>
                  <a:lnTo>
                    <a:pt x="65769" y="625953"/>
                  </a:lnTo>
                  <a:lnTo>
                    <a:pt x="59572" y="623215"/>
                  </a:lnTo>
                  <a:lnTo>
                    <a:pt x="53375" y="620477"/>
                  </a:lnTo>
                  <a:lnTo>
                    <a:pt x="47630" y="617256"/>
                  </a:lnTo>
                  <a:lnTo>
                    <a:pt x="42333" y="613548"/>
                  </a:lnTo>
                  <a:lnTo>
                    <a:pt x="37039" y="609843"/>
                  </a:lnTo>
                  <a:lnTo>
                    <a:pt x="16337" y="585778"/>
                  </a:lnTo>
                  <a:lnTo>
                    <a:pt x="12988" y="580250"/>
                  </a:lnTo>
                  <a:lnTo>
                    <a:pt x="2438" y="547690"/>
                  </a:lnTo>
                  <a:lnTo>
                    <a:pt x="1164" y="540555"/>
                  </a:lnTo>
                  <a:lnTo>
                    <a:pt x="422" y="533064"/>
                  </a:lnTo>
                  <a:lnTo>
                    <a:pt x="210" y="525221"/>
                  </a:lnTo>
                  <a:lnTo>
                    <a:pt x="0" y="517379"/>
                  </a:lnTo>
                  <a:lnTo>
                    <a:pt x="318" y="509222"/>
                  </a:lnTo>
                  <a:lnTo>
                    <a:pt x="6835" y="467701"/>
                  </a:lnTo>
                  <a:lnTo>
                    <a:pt x="20057" y="425112"/>
                  </a:lnTo>
                  <a:lnTo>
                    <a:pt x="36238" y="387791"/>
                  </a:lnTo>
                  <a:lnTo>
                    <a:pt x="56854" y="349409"/>
                  </a:lnTo>
                  <a:lnTo>
                    <a:pt x="81592" y="310550"/>
                  </a:lnTo>
                  <a:lnTo>
                    <a:pt x="104108" y="279504"/>
                  </a:lnTo>
                  <a:lnTo>
                    <a:pt x="128808" y="248824"/>
                  </a:lnTo>
                  <a:lnTo>
                    <a:pt x="155457" y="218802"/>
                  </a:lnTo>
                  <a:lnTo>
                    <a:pt x="183798" y="189729"/>
                  </a:lnTo>
                  <a:lnTo>
                    <a:pt x="213559" y="161885"/>
                  </a:lnTo>
                  <a:lnTo>
                    <a:pt x="244451" y="135537"/>
                  </a:lnTo>
                  <a:lnTo>
                    <a:pt x="276178" y="110940"/>
                  </a:lnTo>
                  <a:lnTo>
                    <a:pt x="308434" y="88331"/>
                  </a:lnTo>
                  <a:lnTo>
                    <a:pt x="340909" y="67925"/>
                  </a:lnTo>
                  <a:lnTo>
                    <a:pt x="381331" y="45819"/>
                  </a:lnTo>
                  <a:lnTo>
                    <a:pt x="421003" y="27794"/>
                  </a:lnTo>
                  <a:lnTo>
                    <a:pt x="459323" y="14123"/>
                  </a:lnTo>
                  <a:lnTo>
                    <a:pt x="502705" y="3752"/>
                  </a:lnTo>
                  <a:lnTo>
                    <a:pt x="544576" y="0"/>
                  </a:lnTo>
                  <a:lnTo>
                    <a:pt x="552739" y="221"/>
                  </a:lnTo>
                  <a:lnTo>
                    <a:pt x="560552" y="950"/>
                  </a:lnTo>
                  <a:lnTo>
                    <a:pt x="568365" y="1681"/>
                  </a:lnTo>
                  <a:lnTo>
                    <a:pt x="575792" y="2917"/>
                  </a:lnTo>
                  <a:lnTo>
                    <a:pt x="582831" y="4659"/>
                  </a:lnTo>
                  <a:lnTo>
                    <a:pt x="589870" y="6401"/>
                  </a:lnTo>
                  <a:lnTo>
                    <a:pt x="619925" y="21045"/>
                  </a:lnTo>
                  <a:lnTo>
                    <a:pt x="625220" y="24750"/>
                  </a:lnTo>
                  <a:lnTo>
                    <a:pt x="630041" y="28925"/>
                  </a:lnTo>
                  <a:lnTo>
                    <a:pt x="634384" y="33564"/>
                  </a:lnTo>
                  <a:close/>
                </a:path>
              </a:pathLst>
            </a:custGeom>
            <a:ln w="210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317511" y="3538893"/>
              <a:ext cx="281936" cy="28191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414627" y="3635988"/>
              <a:ext cx="87740" cy="8772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340890" y="3256072"/>
              <a:ext cx="281936" cy="28191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438005" y="3353164"/>
              <a:ext cx="87740" cy="8772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574158" y="3239181"/>
              <a:ext cx="304299" cy="30432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678960" y="3343995"/>
              <a:ext cx="94703" cy="9470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837781" y="2503080"/>
              <a:ext cx="6880859" cy="6035675"/>
            </a:xfrm>
            <a:custGeom>
              <a:avLst/>
              <a:gdLst/>
              <a:ahLst/>
              <a:cxnLst/>
              <a:rect l="l" t="t" r="r" b="b"/>
              <a:pathLst>
                <a:path w="6880859" h="6035675">
                  <a:moveTo>
                    <a:pt x="1953260" y="5863094"/>
                  </a:moveTo>
                  <a:lnTo>
                    <a:pt x="1845335" y="5853912"/>
                  </a:lnTo>
                  <a:lnTo>
                    <a:pt x="1773097" y="5849048"/>
                  </a:lnTo>
                  <a:lnTo>
                    <a:pt x="1360995" y="5813298"/>
                  </a:lnTo>
                  <a:lnTo>
                    <a:pt x="1285506" y="5804459"/>
                  </a:lnTo>
                  <a:lnTo>
                    <a:pt x="1231531" y="5799226"/>
                  </a:lnTo>
                  <a:lnTo>
                    <a:pt x="1212659" y="5797016"/>
                  </a:lnTo>
                  <a:lnTo>
                    <a:pt x="1174864" y="5793867"/>
                  </a:lnTo>
                  <a:lnTo>
                    <a:pt x="1042263" y="5777103"/>
                  </a:lnTo>
                  <a:lnTo>
                    <a:pt x="1026566" y="5773775"/>
                  </a:lnTo>
                  <a:lnTo>
                    <a:pt x="1010551" y="5771718"/>
                  </a:lnTo>
                  <a:lnTo>
                    <a:pt x="975042" y="5766130"/>
                  </a:lnTo>
                  <a:lnTo>
                    <a:pt x="939761" y="5759297"/>
                  </a:lnTo>
                  <a:lnTo>
                    <a:pt x="904430" y="5753722"/>
                  </a:lnTo>
                  <a:lnTo>
                    <a:pt x="868972" y="5746864"/>
                  </a:lnTo>
                  <a:lnTo>
                    <a:pt x="876249" y="5745962"/>
                  </a:lnTo>
                  <a:lnTo>
                    <a:pt x="884491" y="5743829"/>
                  </a:lnTo>
                  <a:lnTo>
                    <a:pt x="891768" y="5742914"/>
                  </a:lnTo>
                  <a:lnTo>
                    <a:pt x="916495" y="5736514"/>
                  </a:lnTo>
                  <a:lnTo>
                    <a:pt x="924674" y="5735650"/>
                  </a:lnTo>
                  <a:lnTo>
                    <a:pt x="933208" y="5733529"/>
                  </a:lnTo>
                  <a:lnTo>
                    <a:pt x="960335" y="5727255"/>
                  </a:lnTo>
                  <a:lnTo>
                    <a:pt x="971042" y="5722696"/>
                  </a:lnTo>
                  <a:lnTo>
                    <a:pt x="1007059" y="5688889"/>
                  </a:lnTo>
                  <a:lnTo>
                    <a:pt x="1025563" y="5651665"/>
                  </a:lnTo>
                  <a:lnTo>
                    <a:pt x="1027861" y="5632704"/>
                  </a:lnTo>
                  <a:lnTo>
                    <a:pt x="1025423" y="5623674"/>
                  </a:lnTo>
                  <a:lnTo>
                    <a:pt x="1019213" y="5615737"/>
                  </a:lnTo>
                  <a:lnTo>
                    <a:pt x="1012190" y="5611571"/>
                  </a:lnTo>
                  <a:lnTo>
                    <a:pt x="1004074" y="5611177"/>
                  </a:lnTo>
                  <a:lnTo>
                    <a:pt x="994930" y="5613260"/>
                  </a:lnTo>
                  <a:lnTo>
                    <a:pt x="989393" y="5615533"/>
                  </a:lnTo>
                  <a:lnTo>
                    <a:pt x="964742" y="5620664"/>
                  </a:lnTo>
                  <a:lnTo>
                    <a:pt x="948321" y="5623661"/>
                  </a:lnTo>
                  <a:lnTo>
                    <a:pt x="931837" y="5627929"/>
                  </a:lnTo>
                  <a:lnTo>
                    <a:pt x="915416" y="5630926"/>
                  </a:lnTo>
                  <a:lnTo>
                    <a:pt x="899058" y="5632653"/>
                  </a:lnTo>
                  <a:lnTo>
                    <a:pt x="882205" y="5635625"/>
                  </a:lnTo>
                  <a:lnTo>
                    <a:pt x="829970" y="5640667"/>
                  </a:lnTo>
                  <a:lnTo>
                    <a:pt x="690753" y="5659171"/>
                  </a:lnTo>
                  <a:lnTo>
                    <a:pt x="587209" y="5669280"/>
                  </a:lnTo>
                  <a:lnTo>
                    <a:pt x="580555" y="5670220"/>
                  </a:lnTo>
                  <a:lnTo>
                    <a:pt x="544728" y="5687517"/>
                  </a:lnTo>
                  <a:lnTo>
                    <a:pt x="512343" y="5725325"/>
                  </a:lnTo>
                  <a:lnTo>
                    <a:pt x="501281" y="5761647"/>
                  </a:lnTo>
                  <a:lnTo>
                    <a:pt x="502297" y="5770600"/>
                  </a:lnTo>
                  <a:lnTo>
                    <a:pt x="504825" y="5779630"/>
                  </a:lnTo>
                  <a:lnTo>
                    <a:pt x="509028" y="5787466"/>
                  </a:lnTo>
                  <a:lnTo>
                    <a:pt x="509866" y="5788774"/>
                  </a:lnTo>
                  <a:lnTo>
                    <a:pt x="511606" y="5790133"/>
                  </a:lnTo>
                  <a:lnTo>
                    <a:pt x="512445" y="5791441"/>
                  </a:lnTo>
                  <a:lnTo>
                    <a:pt x="1953260" y="5863094"/>
                  </a:lnTo>
                  <a:close/>
                </a:path>
                <a:path w="6880859" h="6035675">
                  <a:moveTo>
                    <a:pt x="4236466" y="860310"/>
                  </a:moveTo>
                  <a:lnTo>
                    <a:pt x="4222369" y="831100"/>
                  </a:lnTo>
                  <a:lnTo>
                    <a:pt x="4212971" y="831100"/>
                  </a:lnTo>
                  <a:lnTo>
                    <a:pt x="4210405" y="832370"/>
                  </a:lnTo>
                  <a:lnTo>
                    <a:pt x="4202887" y="834910"/>
                  </a:lnTo>
                  <a:lnTo>
                    <a:pt x="4195775" y="837450"/>
                  </a:lnTo>
                  <a:lnTo>
                    <a:pt x="4189133" y="842530"/>
                  </a:lnTo>
                  <a:lnTo>
                    <a:pt x="4183049" y="846340"/>
                  </a:lnTo>
                  <a:lnTo>
                    <a:pt x="4179633" y="848880"/>
                  </a:lnTo>
                  <a:lnTo>
                    <a:pt x="4174502" y="853960"/>
                  </a:lnTo>
                  <a:lnTo>
                    <a:pt x="4166044" y="857770"/>
                  </a:lnTo>
                  <a:lnTo>
                    <a:pt x="4148785" y="864120"/>
                  </a:lnTo>
                  <a:lnTo>
                    <a:pt x="4140314" y="867930"/>
                  </a:lnTo>
                  <a:lnTo>
                    <a:pt x="4120451" y="873010"/>
                  </a:lnTo>
                  <a:lnTo>
                    <a:pt x="4100576" y="879360"/>
                  </a:lnTo>
                  <a:lnTo>
                    <a:pt x="4040314" y="894600"/>
                  </a:lnTo>
                  <a:lnTo>
                    <a:pt x="4030053" y="898410"/>
                  </a:lnTo>
                  <a:lnTo>
                    <a:pt x="4019804" y="899680"/>
                  </a:lnTo>
                  <a:lnTo>
                    <a:pt x="4008259" y="903490"/>
                  </a:lnTo>
                  <a:lnTo>
                    <a:pt x="3880485" y="931430"/>
                  </a:lnTo>
                  <a:lnTo>
                    <a:pt x="3856482" y="935240"/>
                  </a:lnTo>
                  <a:lnTo>
                    <a:pt x="3832085" y="940320"/>
                  </a:lnTo>
                  <a:lnTo>
                    <a:pt x="3783038" y="949210"/>
                  </a:lnTo>
                  <a:lnTo>
                    <a:pt x="3688080" y="964450"/>
                  </a:lnTo>
                  <a:lnTo>
                    <a:pt x="3656546" y="968260"/>
                  </a:lnTo>
                  <a:lnTo>
                    <a:pt x="3624846" y="973340"/>
                  </a:lnTo>
                  <a:lnTo>
                    <a:pt x="3592753" y="977150"/>
                  </a:lnTo>
                  <a:lnTo>
                    <a:pt x="3560508" y="982230"/>
                  </a:lnTo>
                  <a:lnTo>
                    <a:pt x="3528326" y="986040"/>
                  </a:lnTo>
                  <a:lnTo>
                    <a:pt x="3491788" y="989850"/>
                  </a:lnTo>
                  <a:lnTo>
                    <a:pt x="3418713" y="998740"/>
                  </a:lnTo>
                  <a:lnTo>
                    <a:pt x="3256521" y="1016520"/>
                  </a:lnTo>
                  <a:lnTo>
                    <a:pt x="2837243" y="1052080"/>
                  </a:lnTo>
                  <a:lnTo>
                    <a:pt x="2788285" y="1057160"/>
                  </a:lnTo>
                  <a:lnTo>
                    <a:pt x="2543518" y="1076210"/>
                  </a:lnTo>
                  <a:lnTo>
                    <a:pt x="2494572" y="1078750"/>
                  </a:lnTo>
                  <a:lnTo>
                    <a:pt x="2445613" y="1082560"/>
                  </a:lnTo>
                  <a:lnTo>
                    <a:pt x="2260765" y="1092720"/>
                  </a:lnTo>
                  <a:lnTo>
                    <a:pt x="2226792" y="1095260"/>
                  </a:lnTo>
                  <a:lnTo>
                    <a:pt x="2016137" y="1104150"/>
                  </a:lnTo>
                  <a:lnTo>
                    <a:pt x="1961781" y="1105420"/>
                  </a:lnTo>
                  <a:lnTo>
                    <a:pt x="1907413" y="1107960"/>
                  </a:lnTo>
                  <a:lnTo>
                    <a:pt x="1819097" y="1109230"/>
                  </a:lnTo>
                  <a:lnTo>
                    <a:pt x="1785213" y="1110500"/>
                  </a:lnTo>
                  <a:lnTo>
                    <a:pt x="1751495" y="1110500"/>
                  </a:lnTo>
                  <a:lnTo>
                    <a:pt x="1718005" y="1111770"/>
                  </a:lnTo>
                  <a:lnTo>
                    <a:pt x="1377823" y="1111770"/>
                  </a:lnTo>
                  <a:lnTo>
                    <a:pt x="1275334" y="1107960"/>
                  </a:lnTo>
                  <a:lnTo>
                    <a:pt x="1206792" y="1106690"/>
                  </a:lnTo>
                  <a:lnTo>
                    <a:pt x="851306" y="1093990"/>
                  </a:lnTo>
                  <a:lnTo>
                    <a:pt x="815416" y="1091450"/>
                  </a:lnTo>
                  <a:lnTo>
                    <a:pt x="779513" y="1090180"/>
                  </a:lnTo>
                  <a:lnTo>
                    <a:pt x="743610" y="1087640"/>
                  </a:lnTo>
                  <a:lnTo>
                    <a:pt x="692327" y="1085100"/>
                  </a:lnTo>
                  <a:lnTo>
                    <a:pt x="674382" y="1083830"/>
                  </a:lnTo>
                  <a:lnTo>
                    <a:pt x="638479" y="1082560"/>
                  </a:lnTo>
                  <a:lnTo>
                    <a:pt x="497306" y="1071130"/>
                  </a:lnTo>
                  <a:lnTo>
                    <a:pt x="482066" y="1068590"/>
                  </a:lnTo>
                  <a:lnTo>
                    <a:pt x="448221" y="1066050"/>
                  </a:lnTo>
                  <a:lnTo>
                    <a:pt x="414540" y="1060970"/>
                  </a:lnTo>
                  <a:lnTo>
                    <a:pt x="347014" y="1053350"/>
                  </a:lnTo>
                  <a:lnTo>
                    <a:pt x="353860" y="1050810"/>
                  </a:lnTo>
                  <a:lnTo>
                    <a:pt x="361543" y="1049540"/>
                  </a:lnTo>
                  <a:lnTo>
                    <a:pt x="368388" y="1048270"/>
                  </a:lnTo>
                  <a:lnTo>
                    <a:pt x="391464" y="1040650"/>
                  </a:lnTo>
                  <a:lnTo>
                    <a:pt x="399161" y="1039380"/>
                  </a:lnTo>
                  <a:lnTo>
                    <a:pt x="407123" y="1036840"/>
                  </a:lnTo>
                  <a:lnTo>
                    <a:pt x="432485" y="1029220"/>
                  </a:lnTo>
                  <a:lnTo>
                    <a:pt x="442404" y="1024140"/>
                  </a:lnTo>
                  <a:lnTo>
                    <a:pt x="474865" y="991120"/>
                  </a:lnTo>
                  <a:lnTo>
                    <a:pt x="490613" y="955560"/>
                  </a:lnTo>
                  <a:lnTo>
                    <a:pt x="492048" y="946670"/>
                  </a:lnTo>
                  <a:lnTo>
                    <a:pt x="491896" y="937780"/>
                  </a:lnTo>
                  <a:lnTo>
                    <a:pt x="489165" y="928890"/>
                  </a:lnTo>
                  <a:lnTo>
                    <a:pt x="482917" y="921270"/>
                  </a:lnTo>
                  <a:lnTo>
                    <a:pt x="476084" y="917460"/>
                  </a:lnTo>
                  <a:lnTo>
                    <a:pt x="468388" y="917460"/>
                  </a:lnTo>
                  <a:lnTo>
                    <a:pt x="459841" y="920000"/>
                  </a:lnTo>
                  <a:lnTo>
                    <a:pt x="454710" y="922540"/>
                  </a:lnTo>
                  <a:lnTo>
                    <a:pt x="431634" y="928890"/>
                  </a:lnTo>
                  <a:lnTo>
                    <a:pt x="370090" y="944130"/>
                  </a:lnTo>
                  <a:lnTo>
                    <a:pt x="272440" y="959370"/>
                  </a:lnTo>
                  <a:lnTo>
                    <a:pt x="174358" y="978420"/>
                  </a:lnTo>
                  <a:lnTo>
                    <a:pt x="126288" y="986040"/>
                  </a:lnTo>
                  <a:lnTo>
                    <a:pt x="110261" y="987310"/>
                  </a:lnTo>
                  <a:lnTo>
                    <a:pt x="85255" y="991120"/>
                  </a:lnTo>
                  <a:lnTo>
                    <a:pt x="68376" y="994930"/>
                  </a:lnTo>
                  <a:lnTo>
                    <a:pt x="60680" y="997470"/>
                  </a:lnTo>
                  <a:lnTo>
                    <a:pt x="53848" y="1000010"/>
                  </a:lnTo>
                  <a:lnTo>
                    <a:pt x="45326" y="1006360"/>
                  </a:lnTo>
                  <a:lnTo>
                    <a:pt x="37604" y="1011440"/>
                  </a:lnTo>
                  <a:lnTo>
                    <a:pt x="8763" y="1049540"/>
                  </a:lnTo>
                  <a:lnTo>
                    <a:pt x="0" y="1073670"/>
                  </a:lnTo>
                  <a:lnTo>
                    <a:pt x="12" y="1083830"/>
                  </a:lnTo>
                  <a:lnTo>
                    <a:pt x="11112" y="1110500"/>
                  </a:lnTo>
                  <a:lnTo>
                    <a:pt x="11963" y="1111770"/>
                  </a:lnTo>
                  <a:lnTo>
                    <a:pt x="17894" y="1118120"/>
                  </a:lnTo>
                  <a:lnTo>
                    <a:pt x="24142" y="1123200"/>
                  </a:lnTo>
                  <a:lnTo>
                    <a:pt x="30708" y="1128280"/>
                  </a:lnTo>
                  <a:lnTo>
                    <a:pt x="37604" y="1133360"/>
                  </a:lnTo>
                  <a:lnTo>
                    <a:pt x="60680" y="1151140"/>
                  </a:lnTo>
                  <a:lnTo>
                    <a:pt x="74295" y="1161300"/>
                  </a:lnTo>
                  <a:lnTo>
                    <a:pt x="86601" y="1171460"/>
                  </a:lnTo>
                  <a:lnTo>
                    <a:pt x="88138" y="1172730"/>
                  </a:lnTo>
                  <a:lnTo>
                    <a:pt x="116243" y="1193050"/>
                  </a:lnTo>
                  <a:lnTo>
                    <a:pt x="129844" y="1201940"/>
                  </a:lnTo>
                  <a:lnTo>
                    <a:pt x="143700" y="1212100"/>
                  </a:lnTo>
                  <a:lnTo>
                    <a:pt x="157708" y="1220990"/>
                  </a:lnTo>
                  <a:lnTo>
                    <a:pt x="185635" y="1240040"/>
                  </a:lnTo>
                  <a:lnTo>
                    <a:pt x="199148" y="1248930"/>
                  </a:lnTo>
                  <a:lnTo>
                    <a:pt x="212661" y="1256550"/>
                  </a:lnTo>
                  <a:lnTo>
                    <a:pt x="226504" y="1265440"/>
                  </a:lnTo>
                  <a:lnTo>
                    <a:pt x="241020" y="1273060"/>
                  </a:lnTo>
                  <a:lnTo>
                    <a:pt x="256095" y="1280680"/>
                  </a:lnTo>
                  <a:lnTo>
                    <a:pt x="271335" y="1289570"/>
                  </a:lnTo>
                  <a:lnTo>
                    <a:pt x="286334" y="1297190"/>
                  </a:lnTo>
                  <a:lnTo>
                    <a:pt x="321373" y="1312430"/>
                  </a:lnTo>
                  <a:lnTo>
                    <a:pt x="341884" y="1322590"/>
                  </a:lnTo>
                  <a:lnTo>
                    <a:pt x="347865" y="1325130"/>
                  </a:lnTo>
                  <a:lnTo>
                    <a:pt x="353860" y="1325130"/>
                  </a:lnTo>
                  <a:lnTo>
                    <a:pt x="363270" y="1323860"/>
                  </a:lnTo>
                  <a:lnTo>
                    <a:pt x="372122" y="1321320"/>
                  </a:lnTo>
                  <a:lnTo>
                    <a:pt x="380174" y="1316240"/>
                  </a:lnTo>
                  <a:lnTo>
                    <a:pt x="387184" y="1309890"/>
                  </a:lnTo>
                  <a:lnTo>
                    <a:pt x="394690" y="1303540"/>
                  </a:lnTo>
                  <a:lnTo>
                    <a:pt x="401726" y="1294650"/>
                  </a:lnTo>
                  <a:lnTo>
                    <a:pt x="408101" y="1287030"/>
                  </a:lnTo>
                  <a:lnTo>
                    <a:pt x="413689" y="1278140"/>
                  </a:lnTo>
                  <a:lnTo>
                    <a:pt x="425653" y="1240040"/>
                  </a:lnTo>
                  <a:lnTo>
                    <a:pt x="425996" y="1232420"/>
                  </a:lnTo>
                  <a:lnTo>
                    <a:pt x="424586" y="1226070"/>
                  </a:lnTo>
                  <a:lnTo>
                    <a:pt x="421563" y="1220990"/>
                  </a:lnTo>
                  <a:lnTo>
                    <a:pt x="417106" y="1214640"/>
                  </a:lnTo>
                  <a:lnTo>
                    <a:pt x="411975" y="1212100"/>
                  </a:lnTo>
                  <a:lnTo>
                    <a:pt x="401078" y="1208290"/>
                  </a:lnTo>
                  <a:lnTo>
                    <a:pt x="368388" y="1193050"/>
                  </a:lnTo>
                  <a:lnTo>
                    <a:pt x="357352" y="1189240"/>
                  </a:lnTo>
                  <a:lnTo>
                    <a:pt x="334975" y="1176540"/>
                  </a:lnTo>
                  <a:lnTo>
                    <a:pt x="323938" y="1171460"/>
                  </a:lnTo>
                  <a:lnTo>
                    <a:pt x="335902" y="1172730"/>
                  </a:lnTo>
                  <a:lnTo>
                    <a:pt x="349377" y="1175270"/>
                  </a:lnTo>
                  <a:lnTo>
                    <a:pt x="376656" y="1177810"/>
                  </a:lnTo>
                  <a:lnTo>
                    <a:pt x="390613" y="1180350"/>
                  </a:lnTo>
                  <a:lnTo>
                    <a:pt x="573519" y="1195590"/>
                  </a:lnTo>
                  <a:lnTo>
                    <a:pt x="608761" y="1196860"/>
                  </a:lnTo>
                  <a:lnTo>
                    <a:pt x="678929" y="1201940"/>
                  </a:lnTo>
                  <a:lnTo>
                    <a:pt x="713701" y="1203210"/>
                  </a:lnTo>
                  <a:lnTo>
                    <a:pt x="809421" y="1208290"/>
                  </a:lnTo>
                  <a:lnTo>
                    <a:pt x="857288" y="1209560"/>
                  </a:lnTo>
                  <a:lnTo>
                    <a:pt x="905154" y="1212100"/>
                  </a:lnTo>
                  <a:lnTo>
                    <a:pt x="1000887" y="1214640"/>
                  </a:lnTo>
                  <a:lnTo>
                    <a:pt x="1239710" y="1223530"/>
                  </a:lnTo>
                  <a:lnTo>
                    <a:pt x="1410309" y="1226070"/>
                  </a:lnTo>
                  <a:lnTo>
                    <a:pt x="1602282" y="1226070"/>
                  </a:lnTo>
                  <a:lnTo>
                    <a:pt x="1710994" y="1223530"/>
                  </a:lnTo>
                  <a:lnTo>
                    <a:pt x="1765363" y="1223530"/>
                  </a:lnTo>
                  <a:lnTo>
                    <a:pt x="1874177" y="1220990"/>
                  </a:lnTo>
                  <a:lnTo>
                    <a:pt x="1928749" y="1218450"/>
                  </a:lnTo>
                  <a:lnTo>
                    <a:pt x="1983359" y="1217180"/>
                  </a:lnTo>
                  <a:lnTo>
                    <a:pt x="2092375" y="1212100"/>
                  </a:lnTo>
                  <a:lnTo>
                    <a:pt x="2126361" y="1209560"/>
                  </a:lnTo>
                  <a:lnTo>
                    <a:pt x="2194306" y="1207020"/>
                  </a:lnTo>
                  <a:lnTo>
                    <a:pt x="2329853" y="1199400"/>
                  </a:lnTo>
                  <a:lnTo>
                    <a:pt x="2363330" y="1196860"/>
                  </a:lnTo>
                  <a:lnTo>
                    <a:pt x="2417597" y="1194320"/>
                  </a:lnTo>
                  <a:lnTo>
                    <a:pt x="2525674" y="1186700"/>
                  </a:lnTo>
                  <a:lnTo>
                    <a:pt x="2579573" y="1181620"/>
                  </a:lnTo>
                  <a:lnTo>
                    <a:pt x="2734665" y="1170190"/>
                  </a:lnTo>
                  <a:lnTo>
                    <a:pt x="2785186" y="1165110"/>
                  </a:lnTo>
                  <a:lnTo>
                    <a:pt x="2835745" y="1161300"/>
                  </a:lnTo>
                  <a:lnTo>
                    <a:pt x="2886430" y="1156220"/>
                  </a:lnTo>
                  <a:lnTo>
                    <a:pt x="2981553" y="1148600"/>
                  </a:lnTo>
                  <a:lnTo>
                    <a:pt x="3077070" y="1139710"/>
                  </a:lnTo>
                  <a:lnTo>
                    <a:pt x="3172764" y="1132090"/>
                  </a:lnTo>
                  <a:lnTo>
                    <a:pt x="3279076" y="1121930"/>
                  </a:lnTo>
                  <a:lnTo>
                    <a:pt x="3332035" y="1115580"/>
                  </a:lnTo>
                  <a:lnTo>
                    <a:pt x="3384905" y="1110500"/>
                  </a:lnTo>
                  <a:lnTo>
                    <a:pt x="3437725" y="1104150"/>
                  </a:lnTo>
                  <a:lnTo>
                    <a:pt x="3484308" y="1099070"/>
                  </a:lnTo>
                  <a:lnTo>
                    <a:pt x="3624059" y="1080020"/>
                  </a:lnTo>
                  <a:lnTo>
                    <a:pt x="3670643" y="1072400"/>
                  </a:lnTo>
                  <a:lnTo>
                    <a:pt x="3717226" y="1066050"/>
                  </a:lnTo>
                  <a:lnTo>
                    <a:pt x="3749268" y="1060970"/>
                  </a:lnTo>
                  <a:lnTo>
                    <a:pt x="3844582" y="1041920"/>
                  </a:lnTo>
                  <a:lnTo>
                    <a:pt x="3861117" y="1039380"/>
                  </a:lnTo>
                  <a:lnTo>
                    <a:pt x="3877487" y="1035570"/>
                  </a:lnTo>
                  <a:lnTo>
                    <a:pt x="3893858" y="1033030"/>
                  </a:lnTo>
                  <a:lnTo>
                    <a:pt x="3910393" y="1029220"/>
                  </a:lnTo>
                  <a:lnTo>
                    <a:pt x="4008463" y="1005090"/>
                  </a:lnTo>
                  <a:lnTo>
                    <a:pt x="4039781" y="996200"/>
                  </a:lnTo>
                  <a:lnTo>
                    <a:pt x="4070934" y="988580"/>
                  </a:lnTo>
                  <a:lnTo>
                    <a:pt x="4101858" y="978420"/>
                  </a:lnTo>
                  <a:lnTo>
                    <a:pt x="4119270" y="973340"/>
                  </a:lnTo>
                  <a:lnTo>
                    <a:pt x="4136047" y="968260"/>
                  </a:lnTo>
                  <a:lnTo>
                    <a:pt x="4144873" y="964450"/>
                  </a:lnTo>
                  <a:lnTo>
                    <a:pt x="4153458" y="960640"/>
                  </a:lnTo>
                  <a:lnTo>
                    <a:pt x="4161891" y="955560"/>
                  </a:lnTo>
                  <a:lnTo>
                    <a:pt x="4170235" y="951750"/>
                  </a:lnTo>
                  <a:lnTo>
                    <a:pt x="4203573" y="926350"/>
                  </a:lnTo>
                  <a:lnTo>
                    <a:pt x="4209656" y="918730"/>
                  </a:lnTo>
                  <a:lnTo>
                    <a:pt x="4215104" y="912380"/>
                  </a:lnTo>
                  <a:lnTo>
                    <a:pt x="4219918" y="904760"/>
                  </a:lnTo>
                  <a:lnTo>
                    <a:pt x="4224083" y="897140"/>
                  </a:lnTo>
                  <a:lnTo>
                    <a:pt x="4227741" y="890790"/>
                  </a:lnTo>
                  <a:lnTo>
                    <a:pt x="4230916" y="883170"/>
                  </a:lnTo>
                  <a:lnTo>
                    <a:pt x="4233456" y="875550"/>
                  </a:lnTo>
                  <a:lnTo>
                    <a:pt x="4235196" y="867930"/>
                  </a:lnTo>
                  <a:lnTo>
                    <a:pt x="4236466" y="860310"/>
                  </a:lnTo>
                  <a:close/>
                </a:path>
                <a:path w="6880859" h="6035675">
                  <a:moveTo>
                    <a:pt x="4240631" y="251460"/>
                  </a:moveTo>
                  <a:lnTo>
                    <a:pt x="4229519" y="214630"/>
                  </a:lnTo>
                  <a:lnTo>
                    <a:pt x="4228668" y="213360"/>
                  </a:lnTo>
                  <a:lnTo>
                    <a:pt x="4222737" y="207010"/>
                  </a:lnTo>
                  <a:lnTo>
                    <a:pt x="4216489" y="201930"/>
                  </a:lnTo>
                  <a:lnTo>
                    <a:pt x="4209910" y="196850"/>
                  </a:lnTo>
                  <a:lnTo>
                    <a:pt x="4203027" y="191770"/>
                  </a:lnTo>
                  <a:lnTo>
                    <a:pt x="4179951" y="173990"/>
                  </a:lnTo>
                  <a:lnTo>
                    <a:pt x="4166336" y="163830"/>
                  </a:lnTo>
                  <a:lnTo>
                    <a:pt x="4154030" y="153670"/>
                  </a:lnTo>
                  <a:lnTo>
                    <a:pt x="4152493" y="152400"/>
                  </a:lnTo>
                  <a:lnTo>
                    <a:pt x="4124388" y="132080"/>
                  </a:lnTo>
                  <a:lnTo>
                    <a:pt x="4110786" y="123190"/>
                  </a:lnTo>
                  <a:lnTo>
                    <a:pt x="4096931" y="113030"/>
                  </a:lnTo>
                  <a:lnTo>
                    <a:pt x="4082923" y="104140"/>
                  </a:lnTo>
                  <a:lnTo>
                    <a:pt x="4054995" y="85090"/>
                  </a:lnTo>
                  <a:lnTo>
                    <a:pt x="4041483" y="76200"/>
                  </a:lnTo>
                  <a:lnTo>
                    <a:pt x="4027970" y="68580"/>
                  </a:lnTo>
                  <a:lnTo>
                    <a:pt x="4014127" y="59690"/>
                  </a:lnTo>
                  <a:lnTo>
                    <a:pt x="3999611" y="52070"/>
                  </a:lnTo>
                  <a:lnTo>
                    <a:pt x="3984536" y="44450"/>
                  </a:lnTo>
                  <a:lnTo>
                    <a:pt x="3969296" y="35560"/>
                  </a:lnTo>
                  <a:lnTo>
                    <a:pt x="3954297" y="27940"/>
                  </a:lnTo>
                  <a:lnTo>
                    <a:pt x="3919258" y="12700"/>
                  </a:lnTo>
                  <a:lnTo>
                    <a:pt x="3898735" y="2540"/>
                  </a:lnTo>
                  <a:lnTo>
                    <a:pt x="3892753" y="0"/>
                  </a:lnTo>
                  <a:lnTo>
                    <a:pt x="3886771" y="0"/>
                  </a:lnTo>
                  <a:lnTo>
                    <a:pt x="3877360" y="1270"/>
                  </a:lnTo>
                  <a:lnTo>
                    <a:pt x="3868509" y="3810"/>
                  </a:lnTo>
                  <a:lnTo>
                    <a:pt x="3860457" y="8890"/>
                  </a:lnTo>
                  <a:lnTo>
                    <a:pt x="3853434" y="15240"/>
                  </a:lnTo>
                  <a:lnTo>
                    <a:pt x="3845928" y="21590"/>
                  </a:lnTo>
                  <a:lnTo>
                    <a:pt x="3838905" y="30480"/>
                  </a:lnTo>
                  <a:lnTo>
                    <a:pt x="3832529" y="38100"/>
                  </a:lnTo>
                  <a:lnTo>
                    <a:pt x="3826941" y="46990"/>
                  </a:lnTo>
                  <a:lnTo>
                    <a:pt x="3814978" y="85090"/>
                  </a:lnTo>
                  <a:lnTo>
                    <a:pt x="3814635" y="92710"/>
                  </a:lnTo>
                  <a:lnTo>
                    <a:pt x="3816045" y="99060"/>
                  </a:lnTo>
                  <a:lnTo>
                    <a:pt x="3819067" y="104140"/>
                  </a:lnTo>
                  <a:lnTo>
                    <a:pt x="3823525" y="110490"/>
                  </a:lnTo>
                  <a:lnTo>
                    <a:pt x="3828656" y="113030"/>
                  </a:lnTo>
                  <a:lnTo>
                    <a:pt x="3839553" y="116840"/>
                  </a:lnTo>
                  <a:lnTo>
                    <a:pt x="3872242" y="132080"/>
                  </a:lnTo>
                  <a:lnTo>
                    <a:pt x="3883279" y="135890"/>
                  </a:lnTo>
                  <a:lnTo>
                    <a:pt x="3905656" y="148590"/>
                  </a:lnTo>
                  <a:lnTo>
                    <a:pt x="3916692" y="153670"/>
                  </a:lnTo>
                  <a:lnTo>
                    <a:pt x="3904729" y="152400"/>
                  </a:lnTo>
                  <a:lnTo>
                    <a:pt x="3891242" y="149860"/>
                  </a:lnTo>
                  <a:lnTo>
                    <a:pt x="3863975" y="147320"/>
                  </a:lnTo>
                  <a:lnTo>
                    <a:pt x="3850017" y="144780"/>
                  </a:lnTo>
                  <a:lnTo>
                    <a:pt x="3667112" y="129540"/>
                  </a:lnTo>
                  <a:lnTo>
                    <a:pt x="3631857" y="128270"/>
                  </a:lnTo>
                  <a:lnTo>
                    <a:pt x="3561689" y="123190"/>
                  </a:lnTo>
                  <a:lnTo>
                    <a:pt x="3526929" y="121920"/>
                  </a:lnTo>
                  <a:lnTo>
                    <a:pt x="3431197" y="116840"/>
                  </a:lnTo>
                  <a:lnTo>
                    <a:pt x="3383330" y="115570"/>
                  </a:lnTo>
                  <a:lnTo>
                    <a:pt x="3335477" y="113030"/>
                  </a:lnTo>
                  <a:lnTo>
                    <a:pt x="3239744" y="110490"/>
                  </a:lnTo>
                  <a:lnTo>
                    <a:pt x="3000921" y="101600"/>
                  </a:lnTo>
                  <a:lnTo>
                    <a:pt x="2830322" y="99060"/>
                  </a:lnTo>
                  <a:lnTo>
                    <a:pt x="2638348" y="99060"/>
                  </a:lnTo>
                  <a:lnTo>
                    <a:pt x="2529624" y="101600"/>
                  </a:lnTo>
                  <a:lnTo>
                    <a:pt x="2475268" y="101600"/>
                  </a:lnTo>
                  <a:lnTo>
                    <a:pt x="2366454" y="104140"/>
                  </a:lnTo>
                  <a:lnTo>
                    <a:pt x="2311882" y="106680"/>
                  </a:lnTo>
                  <a:lnTo>
                    <a:pt x="2257272" y="107950"/>
                  </a:lnTo>
                  <a:lnTo>
                    <a:pt x="2148243" y="113030"/>
                  </a:lnTo>
                  <a:lnTo>
                    <a:pt x="2114270" y="115570"/>
                  </a:lnTo>
                  <a:lnTo>
                    <a:pt x="2046325" y="118110"/>
                  </a:lnTo>
                  <a:lnTo>
                    <a:pt x="1910778" y="125730"/>
                  </a:lnTo>
                  <a:lnTo>
                    <a:pt x="1877301" y="128270"/>
                  </a:lnTo>
                  <a:lnTo>
                    <a:pt x="1823034" y="130810"/>
                  </a:lnTo>
                  <a:lnTo>
                    <a:pt x="1714957" y="138430"/>
                  </a:lnTo>
                  <a:lnTo>
                    <a:pt x="1661058" y="143510"/>
                  </a:lnTo>
                  <a:lnTo>
                    <a:pt x="1505966" y="154940"/>
                  </a:lnTo>
                  <a:lnTo>
                    <a:pt x="1455445" y="160020"/>
                  </a:lnTo>
                  <a:lnTo>
                    <a:pt x="1404886" y="163830"/>
                  </a:lnTo>
                  <a:lnTo>
                    <a:pt x="1354201" y="168910"/>
                  </a:lnTo>
                  <a:lnTo>
                    <a:pt x="1259078" y="176530"/>
                  </a:lnTo>
                  <a:lnTo>
                    <a:pt x="1163561" y="185420"/>
                  </a:lnTo>
                  <a:lnTo>
                    <a:pt x="1067866" y="193040"/>
                  </a:lnTo>
                  <a:lnTo>
                    <a:pt x="961555" y="203200"/>
                  </a:lnTo>
                  <a:lnTo>
                    <a:pt x="908596" y="209550"/>
                  </a:lnTo>
                  <a:lnTo>
                    <a:pt x="855726" y="214630"/>
                  </a:lnTo>
                  <a:lnTo>
                    <a:pt x="802906" y="220980"/>
                  </a:lnTo>
                  <a:lnTo>
                    <a:pt x="756323" y="226060"/>
                  </a:lnTo>
                  <a:lnTo>
                    <a:pt x="616572" y="245110"/>
                  </a:lnTo>
                  <a:lnTo>
                    <a:pt x="569988" y="252730"/>
                  </a:lnTo>
                  <a:lnTo>
                    <a:pt x="523405" y="259080"/>
                  </a:lnTo>
                  <a:lnTo>
                    <a:pt x="491363" y="264160"/>
                  </a:lnTo>
                  <a:lnTo>
                    <a:pt x="396049" y="283210"/>
                  </a:lnTo>
                  <a:lnTo>
                    <a:pt x="379514" y="285750"/>
                  </a:lnTo>
                  <a:lnTo>
                    <a:pt x="363143" y="289560"/>
                  </a:lnTo>
                  <a:lnTo>
                    <a:pt x="346773" y="292100"/>
                  </a:lnTo>
                  <a:lnTo>
                    <a:pt x="330238" y="295910"/>
                  </a:lnTo>
                  <a:lnTo>
                    <a:pt x="232168" y="320040"/>
                  </a:lnTo>
                  <a:lnTo>
                    <a:pt x="200850" y="328930"/>
                  </a:lnTo>
                  <a:lnTo>
                    <a:pt x="169684" y="336550"/>
                  </a:lnTo>
                  <a:lnTo>
                    <a:pt x="138772" y="346710"/>
                  </a:lnTo>
                  <a:lnTo>
                    <a:pt x="121361" y="351790"/>
                  </a:lnTo>
                  <a:lnTo>
                    <a:pt x="104584" y="356870"/>
                  </a:lnTo>
                  <a:lnTo>
                    <a:pt x="95758" y="360680"/>
                  </a:lnTo>
                  <a:lnTo>
                    <a:pt x="87172" y="364490"/>
                  </a:lnTo>
                  <a:lnTo>
                    <a:pt x="78740" y="369570"/>
                  </a:lnTo>
                  <a:lnTo>
                    <a:pt x="70396" y="373380"/>
                  </a:lnTo>
                  <a:lnTo>
                    <a:pt x="37058" y="398780"/>
                  </a:lnTo>
                  <a:lnTo>
                    <a:pt x="30975" y="406400"/>
                  </a:lnTo>
                  <a:lnTo>
                    <a:pt x="25527" y="412750"/>
                  </a:lnTo>
                  <a:lnTo>
                    <a:pt x="20713" y="420370"/>
                  </a:lnTo>
                  <a:lnTo>
                    <a:pt x="16548" y="427990"/>
                  </a:lnTo>
                  <a:lnTo>
                    <a:pt x="12890" y="434340"/>
                  </a:lnTo>
                  <a:lnTo>
                    <a:pt x="9702" y="441960"/>
                  </a:lnTo>
                  <a:lnTo>
                    <a:pt x="7175" y="449580"/>
                  </a:lnTo>
                  <a:lnTo>
                    <a:pt x="5435" y="457200"/>
                  </a:lnTo>
                  <a:lnTo>
                    <a:pt x="4165" y="464820"/>
                  </a:lnTo>
                  <a:lnTo>
                    <a:pt x="4254" y="472440"/>
                  </a:lnTo>
                  <a:lnTo>
                    <a:pt x="5791" y="480060"/>
                  </a:lnTo>
                  <a:lnTo>
                    <a:pt x="8851" y="486410"/>
                  </a:lnTo>
                  <a:lnTo>
                    <a:pt x="12268" y="491490"/>
                  </a:lnTo>
                  <a:lnTo>
                    <a:pt x="18249" y="494030"/>
                  </a:lnTo>
                  <a:lnTo>
                    <a:pt x="27660" y="494030"/>
                  </a:lnTo>
                  <a:lnTo>
                    <a:pt x="30226" y="492760"/>
                  </a:lnTo>
                  <a:lnTo>
                    <a:pt x="37744" y="490220"/>
                  </a:lnTo>
                  <a:lnTo>
                    <a:pt x="44856" y="487680"/>
                  </a:lnTo>
                  <a:lnTo>
                    <a:pt x="51498" y="482600"/>
                  </a:lnTo>
                  <a:lnTo>
                    <a:pt x="57569" y="478790"/>
                  </a:lnTo>
                  <a:lnTo>
                    <a:pt x="60998" y="476250"/>
                  </a:lnTo>
                  <a:lnTo>
                    <a:pt x="66116" y="471170"/>
                  </a:lnTo>
                  <a:lnTo>
                    <a:pt x="74587" y="467360"/>
                  </a:lnTo>
                  <a:lnTo>
                    <a:pt x="91846" y="461010"/>
                  </a:lnTo>
                  <a:lnTo>
                    <a:pt x="100304" y="457200"/>
                  </a:lnTo>
                  <a:lnTo>
                    <a:pt x="120180" y="452120"/>
                  </a:lnTo>
                  <a:lnTo>
                    <a:pt x="140055" y="445770"/>
                  </a:lnTo>
                  <a:lnTo>
                    <a:pt x="200317" y="430530"/>
                  </a:lnTo>
                  <a:lnTo>
                    <a:pt x="210566" y="426720"/>
                  </a:lnTo>
                  <a:lnTo>
                    <a:pt x="220827" y="425450"/>
                  </a:lnTo>
                  <a:lnTo>
                    <a:pt x="232371" y="421640"/>
                  </a:lnTo>
                  <a:lnTo>
                    <a:pt x="360146" y="393700"/>
                  </a:lnTo>
                  <a:lnTo>
                    <a:pt x="384149" y="389890"/>
                  </a:lnTo>
                  <a:lnTo>
                    <a:pt x="408546" y="384810"/>
                  </a:lnTo>
                  <a:lnTo>
                    <a:pt x="457593" y="375920"/>
                  </a:lnTo>
                  <a:lnTo>
                    <a:pt x="552538" y="360680"/>
                  </a:lnTo>
                  <a:lnTo>
                    <a:pt x="584085" y="356870"/>
                  </a:lnTo>
                  <a:lnTo>
                    <a:pt x="615784" y="351790"/>
                  </a:lnTo>
                  <a:lnTo>
                    <a:pt x="647877" y="347980"/>
                  </a:lnTo>
                  <a:lnTo>
                    <a:pt x="680123" y="342900"/>
                  </a:lnTo>
                  <a:lnTo>
                    <a:pt x="712304" y="339090"/>
                  </a:lnTo>
                  <a:lnTo>
                    <a:pt x="748842" y="335280"/>
                  </a:lnTo>
                  <a:lnTo>
                    <a:pt x="821918" y="326390"/>
                  </a:lnTo>
                  <a:lnTo>
                    <a:pt x="984097" y="308610"/>
                  </a:lnTo>
                  <a:lnTo>
                    <a:pt x="1403388" y="273050"/>
                  </a:lnTo>
                  <a:lnTo>
                    <a:pt x="1452346" y="267970"/>
                  </a:lnTo>
                  <a:lnTo>
                    <a:pt x="1697101" y="248920"/>
                  </a:lnTo>
                  <a:lnTo>
                    <a:pt x="1746059" y="246380"/>
                  </a:lnTo>
                  <a:lnTo>
                    <a:pt x="1795005" y="242570"/>
                  </a:lnTo>
                  <a:lnTo>
                    <a:pt x="1979866" y="232410"/>
                  </a:lnTo>
                  <a:lnTo>
                    <a:pt x="2013839" y="229870"/>
                  </a:lnTo>
                  <a:lnTo>
                    <a:pt x="2224494" y="220980"/>
                  </a:lnTo>
                  <a:lnTo>
                    <a:pt x="2278850" y="219710"/>
                  </a:lnTo>
                  <a:lnTo>
                    <a:pt x="2333218" y="217170"/>
                  </a:lnTo>
                  <a:lnTo>
                    <a:pt x="2421534" y="215900"/>
                  </a:lnTo>
                  <a:lnTo>
                    <a:pt x="2455418" y="214630"/>
                  </a:lnTo>
                  <a:lnTo>
                    <a:pt x="2489136" y="214630"/>
                  </a:lnTo>
                  <a:lnTo>
                    <a:pt x="2522626" y="213360"/>
                  </a:lnTo>
                  <a:lnTo>
                    <a:pt x="2862808" y="213360"/>
                  </a:lnTo>
                  <a:lnTo>
                    <a:pt x="2965297" y="217170"/>
                  </a:lnTo>
                  <a:lnTo>
                    <a:pt x="3033826" y="218440"/>
                  </a:lnTo>
                  <a:lnTo>
                    <a:pt x="3389325" y="231140"/>
                  </a:lnTo>
                  <a:lnTo>
                    <a:pt x="3425215" y="233680"/>
                  </a:lnTo>
                  <a:lnTo>
                    <a:pt x="3461118" y="234950"/>
                  </a:lnTo>
                  <a:lnTo>
                    <a:pt x="3497021" y="237490"/>
                  </a:lnTo>
                  <a:lnTo>
                    <a:pt x="3548303" y="240030"/>
                  </a:lnTo>
                  <a:lnTo>
                    <a:pt x="3566249" y="241300"/>
                  </a:lnTo>
                  <a:lnTo>
                    <a:pt x="3602151" y="242570"/>
                  </a:lnTo>
                  <a:lnTo>
                    <a:pt x="3743325" y="254000"/>
                  </a:lnTo>
                  <a:lnTo>
                    <a:pt x="3758565" y="256540"/>
                  </a:lnTo>
                  <a:lnTo>
                    <a:pt x="3792410" y="259080"/>
                  </a:lnTo>
                  <a:lnTo>
                    <a:pt x="3826091" y="264160"/>
                  </a:lnTo>
                  <a:lnTo>
                    <a:pt x="3893616" y="271780"/>
                  </a:lnTo>
                  <a:lnTo>
                    <a:pt x="3886771" y="274320"/>
                  </a:lnTo>
                  <a:lnTo>
                    <a:pt x="3879075" y="275590"/>
                  </a:lnTo>
                  <a:lnTo>
                    <a:pt x="3872242" y="276860"/>
                  </a:lnTo>
                  <a:lnTo>
                    <a:pt x="3849166" y="284480"/>
                  </a:lnTo>
                  <a:lnTo>
                    <a:pt x="3841470" y="285750"/>
                  </a:lnTo>
                  <a:lnTo>
                    <a:pt x="3833495" y="288290"/>
                  </a:lnTo>
                  <a:lnTo>
                    <a:pt x="3808133" y="295910"/>
                  </a:lnTo>
                  <a:lnTo>
                    <a:pt x="3798227" y="300990"/>
                  </a:lnTo>
                  <a:lnTo>
                    <a:pt x="3765766" y="334010"/>
                  </a:lnTo>
                  <a:lnTo>
                    <a:pt x="3750018" y="369570"/>
                  </a:lnTo>
                  <a:lnTo>
                    <a:pt x="3748570" y="378460"/>
                  </a:lnTo>
                  <a:lnTo>
                    <a:pt x="3748735" y="387350"/>
                  </a:lnTo>
                  <a:lnTo>
                    <a:pt x="3751453" y="396240"/>
                  </a:lnTo>
                  <a:lnTo>
                    <a:pt x="3757714" y="403860"/>
                  </a:lnTo>
                  <a:lnTo>
                    <a:pt x="3764546" y="407670"/>
                  </a:lnTo>
                  <a:lnTo>
                    <a:pt x="3772243" y="407670"/>
                  </a:lnTo>
                  <a:lnTo>
                    <a:pt x="3780790" y="405130"/>
                  </a:lnTo>
                  <a:lnTo>
                    <a:pt x="3785920" y="402590"/>
                  </a:lnTo>
                  <a:lnTo>
                    <a:pt x="3808996" y="396240"/>
                  </a:lnTo>
                  <a:lnTo>
                    <a:pt x="3870528" y="381000"/>
                  </a:lnTo>
                  <a:lnTo>
                    <a:pt x="3968191" y="365760"/>
                  </a:lnTo>
                  <a:lnTo>
                    <a:pt x="4066273" y="346710"/>
                  </a:lnTo>
                  <a:lnTo>
                    <a:pt x="4114342" y="339090"/>
                  </a:lnTo>
                  <a:lnTo>
                    <a:pt x="4130370" y="337820"/>
                  </a:lnTo>
                  <a:lnTo>
                    <a:pt x="4155376" y="334010"/>
                  </a:lnTo>
                  <a:lnTo>
                    <a:pt x="4172254" y="330200"/>
                  </a:lnTo>
                  <a:lnTo>
                    <a:pt x="4179951" y="327660"/>
                  </a:lnTo>
                  <a:lnTo>
                    <a:pt x="4186783" y="325120"/>
                  </a:lnTo>
                  <a:lnTo>
                    <a:pt x="4195305" y="318770"/>
                  </a:lnTo>
                  <a:lnTo>
                    <a:pt x="4203027" y="313690"/>
                  </a:lnTo>
                  <a:lnTo>
                    <a:pt x="4231868" y="275590"/>
                  </a:lnTo>
                  <a:lnTo>
                    <a:pt x="4237139" y="264160"/>
                  </a:lnTo>
                  <a:lnTo>
                    <a:pt x="4240631" y="251460"/>
                  </a:lnTo>
                  <a:close/>
                </a:path>
                <a:path w="6880859" h="6035675">
                  <a:moveTo>
                    <a:pt x="4982299" y="5739066"/>
                  </a:moveTo>
                  <a:lnTo>
                    <a:pt x="4968608" y="5715495"/>
                  </a:lnTo>
                  <a:lnTo>
                    <a:pt x="4962296" y="5716460"/>
                  </a:lnTo>
                  <a:lnTo>
                    <a:pt x="4955984" y="5716143"/>
                  </a:lnTo>
                  <a:lnTo>
                    <a:pt x="4947932" y="5718289"/>
                  </a:lnTo>
                  <a:lnTo>
                    <a:pt x="4940236" y="5721718"/>
                  </a:lnTo>
                  <a:lnTo>
                    <a:pt x="4932972" y="5726442"/>
                  </a:lnTo>
                  <a:lnTo>
                    <a:pt x="4926317" y="5731192"/>
                  </a:lnTo>
                  <a:lnTo>
                    <a:pt x="4922583" y="5733554"/>
                  </a:lnTo>
                  <a:lnTo>
                    <a:pt x="4916919" y="5738355"/>
                  </a:lnTo>
                  <a:lnTo>
                    <a:pt x="4907800" y="5741721"/>
                  </a:lnTo>
                  <a:lnTo>
                    <a:pt x="4889284" y="5747156"/>
                  </a:lnTo>
                  <a:lnTo>
                    <a:pt x="4880165" y="5750522"/>
                  </a:lnTo>
                  <a:lnTo>
                    <a:pt x="4858880" y="5755818"/>
                  </a:lnTo>
                  <a:lnTo>
                    <a:pt x="4837671" y="5759843"/>
                  </a:lnTo>
                  <a:lnTo>
                    <a:pt x="4816386" y="5765152"/>
                  </a:lnTo>
                  <a:lnTo>
                    <a:pt x="4795177" y="5769178"/>
                  </a:lnTo>
                  <a:lnTo>
                    <a:pt x="4784166" y="5772442"/>
                  </a:lnTo>
                  <a:lnTo>
                    <a:pt x="4751324" y="5778449"/>
                  </a:lnTo>
                  <a:lnTo>
                    <a:pt x="4738967" y="5781649"/>
                  </a:lnTo>
                  <a:lnTo>
                    <a:pt x="4677461" y="5791301"/>
                  </a:lnTo>
                  <a:lnTo>
                    <a:pt x="4652696" y="5796432"/>
                  </a:lnTo>
                  <a:lnTo>
                    <a:pt x="4602721" y="5804116"/>
                  </a:lnTo>
                  <a:lnTo>
                    <a:pt x="4577207" y="5806656"/>
                  </a:lnTo>
                  <a:lnTo>
                    <a:pt x="4498987" y="5818035"/>
                  </a:lnTo>
                  <a:lnTo>
                    <a:pt x="4296740" y="5838495"/>
                  </a:lnTo>
                  <a:lnTo>
                    <a:pt x="4228401" y="5842724"/>
                  </a:lnTo>
                  <a:lnTo>
                    <a:pt x="4189603" y="5845873"/>
                  </a:lnTo>
                  <a:lnTo>
                    <a:pt x="4112082" y="5850928"/>
                  </a:lnTo>
                  <a:lnTo>
                    <a:pt x="4073283" y="5854077"/>
                  </a:lnTo>
                  <a:lnTo>
                    <a:pt x="3547681" y="5876264"/>
                  </a:lnTo>
                  <a:lnTo>
                    <a:pt x="3444024" y="5878741"/>
                  </a:lnTo>
                  <a:lnTo>
                    <a:pt x="3392144" y="5881243"/>
                  </a:lnTo>
                  <a:lnTo>
                    <a:pt x="3081172" y="5888672"/>
                  </a:lnTo>
                  <a:lnTo>
                    <a:pt x="3029407" y="5888634"/>
                  </a:lnTo>
                  <a:lnTo>
                    <a:pt x="2885605" y="5890387"/>
                  </a:lnTo>
                  <a:lnTo>
                    <a:pt x="2849702" y="5889879"/>
                  </a:lnTo>
                  <a:lnTo>
                    <a:pt x="2813735" y="5890628"/>
                  </a:lnTo>
                  <a:lnTo>
                    <a:pt x="2694076" y="5888494"/>
                  </a:lnTo>
                  <a:lnTo>
                    <a:pt x="2598255" y="5888812"/>
                  </a:lnTo>
                  <a:lnTo>
                    <a:pt x="2502547" y="5886602"/>
                  </a:lnTo>
                  <a:lnTo>
                    <a:pt x="2418867" y="5883707"/>
                  </a:lnTo>
                  <a:lnTo>
                    <a:pt x="2347430" y="5882703"/>
                  </a:lnTo>
                  <a:lnTo>
                    <a:pt x="512445" y="5791441"/>
                  </a:lnTo>
                  <a:lnTo>
                    <a:pt x="518388" y="5798096"/>
                  </a:lnTo>
                  <a:lnTo>
                    <a:pt x="524662" y="5804776"/>
                  </a:lnTo>
                  <a:lnTo>
                    <a:pt x="531342" y="5810186"/>
                  </a:lnTo>
                  <a:lnTo>
                    <a:pt x="538353" y="5815622"/>
                  </a:lnTo>
                  <a:lnTo>
                    <a:pt x="561759" y="5835866"/>
                  </a:lnTo>
                  <a:lnTo>
                    <a:pt x="575538" y="5847994"/>
                  </a:lnTo>
                  <a:lnTo>
                    <a:pt x="588022" y="5858789"/>
                  </a:lnTo>
                  <a:lnTo>
                    <a:pt x="589584" y="5860135"/>
                  </a:lnTo>
                  <a:lnTo>
                    <a:pt x="603859" y="5871019"/>
                  </a:lnTo>
                  <a:lnTo>
                    <a:pt x="618159" y="5883173"/>
                  </a:lnTo>
                  <a:lnTo>
                    <a:pt x="660387" y="5915787"/>
                  </a:lnTo>
                  <a:lnTo>
                    <a:pt x="716534" y="5955462"/>
                  </a:lnTo>
                  <a:lnTo>
                    <a:pt x="745617" y="5973432"/>
                  </a:lnTo>
                  <a:lnTo>
                    <a:pt x="776719" y="5992787"/>
                  </a:lnTo>
                  <a:lnTo>
                    <a:pt x="792162" y="6001182"/>
                  </a:lnTo>
                  <a:lnTo>
                    <a:pt x="801230" y="6006719"/>
                  </a:lnTo>
                  <a:lnTo>
                    <a:pt x="819162" y="6015240"/>
                  </a:lnTo>
                  <a:lnTo>
                    <a:pt x="828243" y="6020778"/>
                  </a:lnTo>
                  <a:lnTo>
                    <a:pt x="833526" y="6023584"/>
                  </a:lnTo>
                  <a:lnTo>
                    <a:pt x="838873" y="6025121"/>
                  </a:lnTo>
                  <a:lnTo>
                    <a:pt x="844156" y="6027928"/>
                  </a:lnTo>
                  <a:lnTo>
                    <a:pt x="849376" y="6032004"/>
                  </a:lnTo>
                  <a:lnTo>
                    <a:pt x="855560" y="6034849"/>
                  </a:lnTo>
                  <a:lnTo>
                    <a:pt x="861872" y="6035167"/>
                  </a:lnTo>
                  <a:lnTo>
                    <a:pt x="871867" y="6034392"/>
                  </a:lnTo>
                  <a:lnTo>
                    <a:pt x="881392" y="6031052"/>
                  </a:lnTo>
                  <a:lnTo>
                    <a:pt x="890079" y="6027661"/>
                  </a:lnTo>
                  <a:lnTo>
                    <a:pt x="897788" y="6021692"/>
                  </a:lnTo>
                  <a:lnTo>
                    <a:pt x="906157" y="6013208"/>
                  </a:lnTo>
                  <a:lnTo>
                    <a:pt x="913942" y="6005957"/>
                  </a:lnTo>
                  <a:lnTo>
                    <a:pt x="937069" y="5970232"/>
                  </a:lnTo>
                  <a:lnTo>
                    <a:pt x="942835" y="5941276"/>
                  </a:lnTo>
                  <a:lnTo>
                    <a:pt x="941654" y="5934862"/>
                  </a:lnTo>
                  <a:lnTo>
                    <a:pt x="872756" y="5890742"/>
                  </a:lnTo>
                  <a:lnTo>
                    <a:pt x="861199" y="5885078"/>
                  </a:lnTo>
                  <a:lnTo>
                    <a:pt x="838390" y="5871235"/>
                  </a:lnTo>
                  <a:lnTo>
                    <a:pt x="850950" y="5873127"/>
                  </a:lnTo>
                  <a:lnTo>
                    <a:pt x="865035" y="5876379"/>
                  </a:lnTo>
                  <a:lnTo>
                    <a:pt x="893673" y="5880341"/>
                  </a:lnTo>
                  <a:lnTo>
                    <a:pt x="908278" y="5883605"/>
                  </a:lnTo>
                  <a:lnTo>
                    <a:pt x="973785" y="5893232"/>
                  </a:lnTo>
                  <a:lnTo>
                    <a:pt x="1137462" y="5914085"/>
                  </a:lnTo>
                  <a:lnTo>
                    <a:pt x="1174483" y="5917196"/>
                  </a:lnTo>
                  <a:lnTo>
                    <a:pt x="1211287" y="5921565"/>
                  </a:lnTo>
                  <a:lnTo>
                    <a:pt x="1247889" y="5924664"/>
                  </a:lnTo>
                  <a:lnTo>
                    <a:pt x="1398993" y="5939802"/>
                  </a:lnTo>
                  <a:lnTo>
                    <a:pt x="1449425" y="5943587"/>
                  </a:lnTo>
                  <a:lnTo>
                    <a:pt x="1499781" y="5948629"/>
                  </a:lnTo>
                  <a:lnTo>
                    <a:pt x="1550212" y="5952414"/>
                  </a:lnTo>
                  <a:lnTo>
                    <a:pt x="1730705" y="5969012"/>
                  </a:lnTo>
                  <a:lnTo>
                    <a:pt x="1766227" y="5970778"/>
                  </a:lnTo>
                  <a:lnTo>
                    <a:pt x="1801698" y="5973813"/>
                  </a:lnTo>
                  <a:lnTo>
                    <a:pt x="1981466" y="5986564"/>
                  </a:lnTo>
                  <a:lnTo>
                    <a:pt x="2126627" y="5993790"/>
                  </a:lnTo>
                  <a:lnTo>
                    <a:pt x="2174481" y="5994895"/>
                  </a:lnTo>
                  <a:lnTo>
                    <a:pt x="2222271" y="5997270"/>
                  </a:lnTo>
                  <a:lnTo>
                    <a:pt x="2270125" y="5998375"/>
                  </a:lnTo>
                  <a:lnTo>
                    <a:pt x="2317902" y="6000762"/>
                  </a:lnTo>
                  <a:lnTo>
                    <a:pt x="2557602" y="6006325"/>
                  </a:lnTo>
                  <a:lnTo>
                    <a:pt x="2701798" y="6005855"/>
                  </a:lnTo>
                  <a:lnTo>
                    <a:pt x="2773603" y="6006884"/>
                  </a:lnTo>
                  <a:lnTo>
                    <a:pt x="2809570" y="6006135"/>
                  </a:lnTo>
                  <a:lnTo>
                    <a:pt x="3083928" y="6004522"/>
                  </a:lnTo>
                  <a:lnTo>
                    <a:pt x="3226765" y="6000178"/>
                  </a:lnTo>
                  <a:lnTo>
                    <a:pt x="3274237" y="6000000"/>
                  </a:lnTo>
                  <a:lnTo>
                    <a:pt x="3327946" y="5997575"/>
                  </a:lnTo>
                  <a:lnTo>
                    <a:pt x="3381476" y="5996432"/>
                  </a:lnTo>
                  <a:lnTo>
                    <a:pt x="3488601" y="5991580"/>
                  </a:lnTo>
                  <a:lnTo>
                    <a:pt x="3542258" y="5990437"/>
                  </a:lnTo>
                  <a:lnTo>
                    <a:pt x="3592614" y="5987847"/>
                  </a:lnTo>
                  <a:lnTo>
                    <a:pt x="3643045" y="5986551"/>
                  </a:lnTo>
                  <a:lnTo>
                    <a:pt x="3744239" y="5982678"/>
                  </a:lnTo>
                  <a:lnTo>
                    <a:pt x="3794950" y="5980112"/>
                  </a:lnTo>
                  <a:lnTo>
                    <a:pt x="3892639" y="5977344"/>
                  </a:lnTo>
                  <a:lnTo>
                    <a:pt x="4126585" y="5963539"/>
                  </a:lnTo>
                  <a:lnTo>
                    <a:pt x="4324401" y="5947943"/>
                  </a:lnTo>
                  <a:lnTo>
                    <a:pt x="4423435" y="5937618"/>
                  </a:lnTo>
                  <a:lnTo>
                    <a:pt x="4457560" y="5932957"/>
                  </a:lnTo>
                  <a:lnTo>
                    <a:pt x="4491520" y="5929554"/>
                  </a:lnTo>
                  <a:lnTo>
                    <a:pt x="4558982" y="5920194"/>
                  </a:lnTo>
                  <a:lnTo>
                    <a:pt x="4629162" y="5908421"/>
                  </a:lnTo>
                  <a:lnTo>
                    <a:pt x="4733810" y="5889472"/>
                  </a:lnTo>
                  <a:lnTo>
                    <a:pt x="4800663" y="5873724"/>
                  </a:lnTo>
                  <a:lnTo>
                    <a:pt x="4843157" y="5864390"/>
                  </a:lnTo>
                  <a:lnTo>
                    <a:pt x="4852403" y="5861037"/>
                  </a:lnTo>
                  <a:lnTo>
                    <a:pt x="4861420" y="5858942"/>
                  </a:lnTo>
                  <a:lnTo>
                    <a:pt x="4870412" y="5855576"/>
                  </a:lnTo>
                  <a:lnTo>
                    <a:pt x="4879911" y="5852236"/>
                  </a:lnTo>
                  <a:lnTo>
                    <a:pt x="4898250" y="5845518"/>
                  </a:lnTo>
                  <a:lnTo>
                    <a:pt x="4907305" y="5840882"/>
                  </a:lnTo>
                  <a:lnTo>
                    <a:pt x="4912842" y="5838609"/>
                  </a:lnTo>
                  <a:lnTo>
                    <a:pt x="4924031" y="5831535"/>
                  </a:lnTo>
                  <a:lnTo>
                    <a:pt x="4929467" y="5827992"/>
                  </a:lnTo>
                  <a:lnTo>
                    <a:pt x="4934623" y="5823166"/>
                  </a:lnTo>
                  <a:lnTo>
                    <a:pt x="4939373" y="5819584"/>
                  </a:lnTo>
                  <a:lnTo>
                    <a:pt x="4966944" y="5786628"/>
                  </a:lnTo>
                  <a:lnTo>
                    <a:pt x="4981956" y="5747956"/>
                  </a:lnTo>
                  <a:lnTo>
                    <a:pt x="4982299" y="5739066"/>
                  </a:lnTo>
                  <a:close/>
                </a:path>
                <a:path w="6880859" h="6035675">
                  <a:moveTo>
                    <a:pt x="6880479" y="4997234"/>
                  </a:moveTo>
                  <a:lnTo>
                    <a:pt x="6879209" y="4989449"/>
                  </a:lnTo>
                  <a:lnTo>
                    <a:pt x="6876669" y="4982134"/>
                  </a:lnTo>
                  <a:lnTo>
                    <a:pt x="6872859" y="4975466"/>
                  </a:lnTo>
                  <a:lnTo>
                    <a:pt x="6867779" y="4969675"/>
                  </a:lnTo>
                  <a:lnTo>
                    <a:pt x="6862699" y="4963465"/>
                  </a:lnTo>
                  <a:lnTo>
                    <a:pt x="6855079" y="4957661"/>
                  </a:lnTo>
                  <a:lnTo>
                    <a:pt x="6848729" y="4952377"/>
                  </a:lnTo>
                  <a:lnTo>
                    <a:pt x="6834759" y="4943932"/>
                  </a:lnTo>
                  <a:lnTo>
                    <a:pt x="6827139" y="4940960"/>
                  </a:lnTo>
                  <a:lnTo>
                    <a:pt x="6818249" y="4938915"/>
                  </a:lnTo>
                  <a:lnTo>
                    <a:pt x="6810629" y="4937874"/>
                  </a:lnTo>
                  <a:lnTo>
                    <a:pt x="6801739" y="4936452"/>
                  </a:lnTo>
                  <a:lnTo>
                    <a:pt x="6795389" y="4939284"/>
                  </a:lnTo>
                  <a:lnTo>
                    <a:pt x="6789039" y="4944935"/>
                  </a:lnTo>
                  <a:lnTo>
                    <a:pt x="6787769" y="4949177"/>
                  </a:lnTo>
                  <a:lnTo>
                    <a:pt x="6783959" y="4958194"/>
                  </a:lnTo>
                  <a:lnTo>
                    <a:pt x="6775069" y="4976215"/>
                  </a:lnTo>
                  <a:lnTo>
                    <a:pt x="6763639" y="5003597"/>
                  </a:lnTo>
                  <a:lnTo>
                    <a:pt x="6753479" y="5021973"/>
                  </a:lnTo>
                  <a:lnTo>
                    <a:pt x="6754749" y="5012080"/>
                  </a:lnTo>
                  <a:lnTo>
                    <a:pt x="6758559" y="4978387"/>
                  </a:lnTo>
                  <a:lnTo>
                    <a:pt x="6771259" y="4854359"/>
                  </a:lnTo>
                  <a:lnTo>
                    <a:pt x="6771259" y="4841392"/>
                  </a:lnTo>
                  <a:lnTo>
                    <a:pt x="6773799" y="4815598"/>
                  </a:lnTo>
                  <a:lnTo>
                    <a:pt x="6776339" y="4757369"/>
                  </a:lnTo>
                  <a:lnTo>
                    <a:pt x="6778879" y="4728426"/>
                  </a:lnTo>
                  <a:lnTo>
                    <a:pt x="6780149" y="4699686"/>
                  </a:lnTo>
                  <a:lnTo>
                    <a:pt x="6781419" y="4652188"/>
                  </a:lnTo>
                  <a:lnTo>
                    <a:pt x="6786499" y="4557192"/>
                  </a:lnTo>
                  <a:lnTo>
                    <a:pt x="6789039" y="4462208"/>
                  </a:lnTo>
                  <a:lnTo>
                    <a:pt x="6794119" y="4348416"/>
                  </a:lnTo>
                  <a:lnTo>
                    <a:pt x="6794119" y="4320425"/>
                  </a:lnTo>
                  <a:lnTo>
                    <a:pt x="6796659" y="4264723"/>
                  </a:lnTo>
                  <a:lnTo>
                    <a:pt x="6799199" y="4123652"/>
                  </a:lnTo>
                  <a:lnTo>
                    <a:pt x="6799199" y="4009860"/>
                  </a:lnTo>
                  <a:lnTo>
                    <a:pt x="6797929" y="3953675"/>
                  </a:lnTo>
                  <a:lnTo>
                    <a:pt x="6797929" y="3897490"/>
                  </a:lnTo>
                  <a:lnTo>
                    <a:pt x="6794119" y="3728809"/>
                  </a:lnTo>
                  <a:lnTo>
                    <a:pt x="6782689" y="3475355"/>
                  </a:lnTo>
                  <a:lnTo>
                    <a:pt x="6776339" y="3363277"/>
                  </a:lnTo>
                  <a:lnTo>
                    <a:pt x="6775069" y="3335591"/>
                  </a:lnTo>
                  <a:lnTo>
                    <a:pt x="6763639" y="3167926"/>
                  </a:lnTo>
                  <a:lnTo>
                    <a:pt x="6758559" y="3112249"/>
                  </a:lnTo>
                  <a:lnTo>
                    <a:pt x="6750939" y="3007652"/>
                  </a:lnTo>
                  <a:lnTo>
                    <a:pt x="6736969" y="2855887"/>
                  </a:lnTo>
                  <a:lnTo>
                    <a:pt x="6729349" y="2761221"/>
                  </a:lnTo>
                  <a:lnTo>
                    <a:pt x="6724269" y="2713761"/>
                  </a:lnTo>
                  <a:lnTo>
                    <a:pt x="6720459" y="2666276"/>
                  </a:lnTo>
                  <a:lnTo>
                    <a:pt x="6710299" y="2556459"/>
                  </a:lnTo>
                  <a:lnTo>
                    <a:pt x="6692519" y="2400947"/>
                  </a:lnTo>
                  <a:lnTo>
                    <a:pt x="6673469" y="2262276"/>
                  </a:lnTo>
                  <a:lnTo>
                    <a:pt x="6665849" y="2216048"/>
                  </a:lnTo>
                  <a:lnTo>
                    <a:pt x="6662039" y="2189556"/>
                  </a:lnTo>
                  <a:lnTo>
                    <a:pt x="6639179" y="2069985"/>
                  </a:lnTo>
                  <a:lnTo>
                    <a:pt x="6635369" y="2056320"/>
                  </a:lnTo>
                  <a:lnTo>
                    <a:pt x="6622669" y="2001189"/>
                  </a:lnTo>
                  <a:lnTo>
                    <a:pt x="6616319" y="1975231"/>
                  </a:lnTo>
                  <a:lnTo>
                    <a:pt x="6608699" y="1949323"/>
                  </a:lnTo>
                  <a:lnTo>
                    <a:pt x="6602349" y="1923567"/>
                  </a:lnTo>
                  <a:lnTo>
                    <a:pt x="6594729" y="1898002"/>
                  </a:lnTo>
                  <a:lnTo>
                    <a:pt x="6589649" y="1883600"/>
                  </a:lnTo>
                  <a:lnTo>
                    <a:pt x="6584569" y="1869732"/>
                  </a:lnTo>
                  <a:lnTo>
                    <a:pt x="6579489" y="1855330"/>
                  </a:lnTo>
                  <a:lnTo>
                    <a:pt x="6571869" y="1841461"/>
                  </a:lnTo>
                  <a:lnTo>
                    <a:pt x="6564249" y="1828736"/>
                  </a:lnTo>
                  <a:lnTo>
                    <a:pt x="6559169" y="1823085"/>
                  </a:lnTo>
                  <a:lnTo>
                    <a:pt x="6555359" y="1818132"/>
                  </a:lnTo>
                  <a:lnTo>
                    <a:pt x="6550279" y="1813890"/>
                  </a:lnTo>
                  <a:lnTo>
                    <a:pt x="6545199" y="1808861"/>
                  </a:lnTo>
                  <a:lnTo>
                    <a:pt x="6538849" y="1804352"/>
                  </a:lnTo>
                  <a:lnTo>
                    <a:pt x="6533769" y="1800377"/>
                  </a:lnTo>
                  <a:lnTo>
                    <a:pt x="6527419" y="1796923"/>
                  </a:lnTo>
                  <a:lnTo>
                    <a:pt x="6521069" y="1793900"/>
                  </a:lnTo>
                  <a:lnTo>
                    <a:pt x="6515989" y="1791271"/>
                  </a:lnTo>
                  <a:lnTo>
                    <a:pt x="6509639" y="1789176"/>
                  </a:lnTo>
                  <a:lnTo>
                    <a:pt x="6503289" y="1787740"/>
                  </a:lnTo>
                  <a:lnTo>
                    <a:pt x="6495669" y="1786686"/>
                  </a:lnTo>
                  <a:lnTo>
                    <a:pt x="6489319" y="1786763"/>
                  </a:lnTo>
                  <a:lnTo>
                    <a:pt x="6484239" y="1788033"/>
                  </a:lnTo>
                  <a:lnTo>
                    <a:pt x="6477889" y="1790573"/>
                  </a:lnTo>
                  <a:lnTo>
                    <a:pt x="6474079" y="1793392"/>
                  </a:lnTo>
                  <a:lnTo>
                    <a:pt x="6471539" y="1798345"/>
                  </a:lnTo>
                  <a:lnTo>
                    <a:pt x="6472809" y="1803285"/>
                  </a:lnTo>
                  <a:lnTo>
                    <a:pt x="6472809" y="1808238"/>
                  </a:lnTo>
                  <a:lnTo>
                    <a:pt x="6475349" y="1814449"/>
                  </a:lnTo>
                  <a:lnTo>
                    <a:pt x="6477889" y="1820341"/>
                  </a:lnTo>
                  <a:lnTo>
                    <a:pt x="6480429" y="1825828"/>
                  </a:lnTo>
                  <a:lnTo>
                    <a:pt x="6485509" y="1830857"/>
                  </a:lnTo>
                  <a:lnTo>
                    <a:pt x="6486779" y="1833676"/>
                  </a:lnTo>
                  <a:lnTo>
                    <a:pt x="6491859" y="1837918"/>
                  </a:lnTo>
                  <a:lnTo>
                    <a:pt x="6502019" y="1866188"/>
                  </a:lnTo>
                  <a:lnTo>
                    <a:pt x="6512179" y="1899056"/>
                  </a:lnTo>
                  <a:lnTo>
                    <a:pt x="6515989" y="1915490"/>
                  </a:lnTo>
                  <a:lnTo>
                    <a:pt x="6521069" y="1931924"/>
                  </a:lnTo>
                  <a:lnTo>
                    <a:pt x="6522339" y="1940407"/>
                  </a:lnTo>
                  <a:lnTo>
                    <a:pt x="6527419" y="1957362"/>
                  </a:lnTo>
                  <a:lnTo>
                    <a:pt x="6528689" y="1965845"/>
                  </a:lnTo>
                  <a:lnTo>
                    <a:pt x="6538849" y="2004021"/>
                  </a:lnTo>
                  <a:lnTo>
                    <a:pt x="6574409" y="2187714"/>
                  </a:lnTo>
                  <a:lnTo>
                    <a:pt x="6597269" y="2345652"/>
                  </a:lnTo>
                  <a:lnTo>
                    <a:pt x="6599809" y="2372245"/>
                  </a:lnTo>
                  <a:lnTo>
                    <a:pt x="6603619" y="2402459"/>
                  </a:lnTo>
                  <a:lnTo>
                    <a:pt x="6609969" y="2462898"/>
                  </a:lnTo>
                  <a:lnTo>
                    <a:pt x="6613779" y="2493111"/>
                  </a:lnTo>
                  <a:lnTo>
                    <a:pt x="6625209" y="2597010"/>
                  </a:lnTo>
                  <a:lnTo>
                    <a:pt x="6648069" y="2862757"/>
                  </a:lnTo>
                  <a:lnTo>
                    <a:pt x="6653149" y="2912224"/>
                  </a:lnTo>
                  <a:lnTo>
                    <a:pt x="6676009" y="3209074"/>
                  </a:lnTo>
                  <a:lnTo>
                    <a:pt x="6678549" y="3258553"/>
                  </a:lnTo>
                  <a:lnTo>
                    <a:pt x="6682359" y="3308032"/>
                  </a:lnTo>
                  <a:lnTo>
                    <a:pt x="6688709" y="3420402"/>
                  </a:lnTo>
                  <a:lnTo>
                    <a:pt x="6698869" y="3645166"/>
                  </a:lnTo>
                  <a:lnTo>
                    <a:pt x="6701409" y="3757536"/>
                  </a:lnTo>
                  <a:lnTo>
                    <a:pt x="6702679" y="3785628"/>
                  </a:lnTo>
                  <a:lnTo>
                    <a:pt x="6702679" y="3813645"/>
                  </a:lnTo>
                  <a:lnTo>
                    <a:pt x="6703949" y="3841534"/>
                  </a:lnTo>
                  <a:lnTo>
                    <a:pt x="6703949" y="4150512"/>
                  </a:lnTo>
                  <a:lnTo>
                    <a:pt x="6702679" y="4178846"/>
                  </a:lnTo>
                  <a:lnTo>
                    <a:pt x="6700139" y="4291939"/>
                  </a:lnTo>
                  <a:lnTo>
                    <a:pt x="6698869" y="4320146"/>
                  </a:lnTo>
                  <a:lnTo>
                    <a:pt x="6695059" y="4437469"/>
                  </a:lnTo>
                  <a:lnTo>
                    <a:pt x="6684899" y="4674946"/>
                  </a:lnTo>
                  <a:lnTo>
                    <a:pt x="6682359" y="4717351"/>
                  </a:lnTo>
                  <a:lnTo>
                    <a:pt x="6681089" y="4732198"/>
                  </a:lnTo>
                  <a:lnTo>
                    <a:pt x="6679819" y="4761877"/>
                  </a:lnTo>
                  <a:lnTo>
                    <a:pt x="6673469" y="4841748"/>
                  </a:lnTo>
                  <a:lnTo>
                    <a:pt x="6672199" y="4853952"/>
                  </a:lnTo>
                  <a:lnTo>
                    <a:pt x="6672199" y="4866221"/>
                  </a:lnTo>
                  <a:lnTo>
                    <a:pt x="6670929" y="4878616"/>
                  </a:lnTo>
                  <a:lnTo>
                    <a:pt x="6668389" y="4891227"/>
                  </a:lnTo>
                  <a:lnTo>
                    <a:pt x="6665849" y="4919205"/>
                  </a:lnTo>
                  <a:lnTo>
                    <a:pt x="6662039" y="4947056"/>
                  </a:lnTo>
                  <a:lnTo>
                    <a:pt x="6659499" y="4974907"/>
                  </a:lnTo>
                  <a:lnTo>
                    <a:pt x="6655689" y="5002898"/>
                  </a:lnTo>
                  <a:lnTo>
                    <a:pt x="6654419" y="4997234"/>
                  </a:lnTo>
                  <a:lnTo>
                    <a:pt x="6653149" y="4990884"/>
                  </a:lnTo>
                  <a:lnTo>
                    <a:pt x="6650609" y="4985220"/>
                  </a:lnTo>
                  <a:lnTo>
                    <a:pt x="6649339" y="4978857"/>
                  </a:lnTo>
                  <a:lnTo>
                    <a:pt x="6645529" y="4966144"/>
                  </a:lnTo>
                  <a:lnTo>
                    <a:pt x="6644259" y="4959782"/>
                  </a:lnTo>
                  <a:lnTo>
                    <a:pt x="6641719" y="4953190"/>
                  </a:lnTo>
                  <a:lnTo>
                    <a:pt x="6640449" y="4946256"/>
                  </a:lnTo>
                  <a:lnTo>
                    <a:pt x="6637909" y="4939208"/>
                  </a:lnTo>
                  <a:lnTo>
                    <a:pt x="6613779" y="4903940"/>
                  </a:lnTo>
                  <a:lnTo>
                    <a:pt x="6574409" y="4884153"/>
                  </a:lnTo>
                  <a:lnTo>
                    <a:pt x="6568059" y="4882959"/>
                  </a:lnTo>
                  <a:lnTo>
                    <a:pt x="6560439" y="4883099"/>
                  </a:lnTo>
                  <a:lnTo>
                    <a:pt x="6552819" y="4885347"/>
                  </a:lnTo>
                  <a:lnTo>
                    <a:pt x="6546469" y="4890516"/>
                  </a:lnTo>
                  <a:lnTo>
                    <a:pt x="6543929" y="4896167"/>
                  </a:lnTo>
                  <a:lnTo>
                    <a:pt x="6543929" y="4902530"/>
                  </a:lnTo>
                  <a:lnTo>
                    <a:pt x="6546469" y="4909604"/>
                  </a:lnTo>
                  <a:lnTo>
                    <a:pt x="6547739" y="4913833"/>
                  </a:lnTo>
                  <a:lnTo>
                    <a:pt x="6552819" y="4932921"/>
                  </a:lnTo>
                  <a:lnTo>
                    <a:pt x="6556629" y="4945646"/>
                  </a:lnTo>
                  <a:lnTo>
                    <a:pt x="6559169" y="4958372"/>
                  </a:lnTo>
                  <a:lnTo>
                    <a:pt x="6562979" y="4971085"/>
                  </a:lnTo>
                  <a:lnTo>
                    <a:pt x="6565519" y="4983810"/>
                  </a:lnTo>
                  <a:lnTo>
                    <a:pt x="6566789" y="4996878"/>
                  </a:lnTo>
                  <a:lnTo>
                    <a:pt x="6571869" y="5024069"/>
                  </a:lnTo>
                  <a:lnTo>
                    <a:pt x="6573139" y="5037531"/>
                  </a:lnTo>
                  <a:lnTo>
                    <a:pt x="6595999" y="5158918"/>
                  </a:lnTo>
                  <a:lnTo>
                    <a:pt x="6597269" y="5172164"/>
                  </a:lnTo>
                  <a:lnTo>
                    <a:pt x="6599809" y="5185422"/>
                  </a:lnTo>
                  <a:lnTo>
                    <a:pt x="6601079" y="5198669"/>
                  </a:lnTo>
                  <a:lnTo>
                    <a:pt x="6607429" y="5233301"/>
                  </a:lnTo>
                  <a:lnTo>
                    <a:pt x="6608699" y="5239664"/>
                  </a:lnTo>
                  <a:lnTo>
                    <a:pt x="6612509" y="5245316"/>
                  </a:lnTo>
                  <a:lnTo>
                    <a:pt x="6616319" y="5252364"/>
                  </a:lnTo>
                  <a:lnTo>
                    <a:pt x="6621399" y="5258752"/>
                  </a:lnTo>
                  <a:lnTo>
                    <a:pt x="6627749" y="5264607"/>
                  </a:lnTo>
                  <a:lnTo>
                    <a:pt x="6632829" y="5270055"/>
                  </a:lnTo>
                  <a:lnTo>
                    <a:pt x="6642989" y="5276926"/>
                  </a:lnTo>
                  <a:lnTo>
                    <a:pt x="6651879" y="5282603"/>
                  </a:lnTo>
                  <a:lnTo>
                    <a:pt x="6662039" y="5286959"/>
                  </a:lnTo>
                  <a:lnTo>
                    <a:pt x="6673469" y="5289842"/>
                  </a:lnTo>
                  <a:lnTo>
                    <a:pt x="6681089" y="5289829"/>
                  </a:lnTo>
                  <a:lnTo>
                    <a:pt x="6687439" y="5288699"/>
                  </a:lnTo>
                  <a:lnTo>
                    <a:pt x="6695059" y="5286362"/>
                  </a:lnTo>
                  <a:lnTo>
                    <a:pt x="6702679" y="5282069"/>
                  </a:lnTo>
                  <a:lnTo>
                    <a:pt x="6702679" y="5280660"/>
                  </a:lnTo>
                  <a:lnTo>
                    <a:pt x="6703949" y="5279949"/>
                  </a:lnTo>
                  <a:lnTo>
                    <a:pt x="6709029" y="5275046"/>
                  </a:lnTo>
                  <a:lnTo>
                    <a:pt x="6714109" y="5269877"/>
                  </a:lnTo>
                  <a:lnTo>
                    <a:pt x="6717919" y="5264442"/>
                  </a:lnTo>
                  <a:lnTo>
                    <a:pt x="6721729" y="5258752"/>
                  </a:lnTo>
                  <a:lnTo>
                    <a:pt x="6745859" y="5228412"/>
                  </a:lnTo>
                  <a:lnTo>
                    <a:pt x="6753479" y="5216957"/>
                  </a:lnTo>
                  <a:lnTo>
                    <a:pt x="6771259" y="5193728"/>
                  </a:lnTo>
                  <a:lnTo>
                    <a:pt x="6778879" y="5182476"/>
                  </a:lnTo>
                  <a:lnTo>
                    <a:pt x="6809359" y="5136337"/>
                  </a:lnTo>
                  <a:lnTo>
                    <a:pt x="6824599" y="5113985"/>
                  </a:lnTo>
                  <a:lnTo>
                    <a:pt x="6830949" y="5102555"/>
                  </a:lnTo>
                  <a:lnTo>
                    <a:pt x="6837299" y="5090541"/>
                  </a:lnTo>
                  <a:lnTo>
                    <a:pt x="6843649" y="5078082"/>
                  </a:lnTo>
                  <a:lnTo>
                    <a:pt x="6851269" y="5065471"/>
                  </a:lnTo>
                  <a:lnTo>
                    <a:pt x="6856349" y="5053076"/>
                  </a:lnTo>
                  <a:lnTo>
                    <a:pt x="6867779" y="5031410"/>
                  </a:lnTo>
                  <a:lnTo>
                    <a:pt x="6870319" y="5024094"/>
                  </a:lnTo>
                  <a:lnTo>
                    <a:pt x="6872859" y="5019853"/>
                  </a:lnTo>
                  <a:lnTo>
                    <a:pt x="6874129" y="5015611"/>
                  </a:lnTo>
                  <a:lnTo>
                    <a:pt x="6879209" y="5007140"/>
                  </a:lnTo>
                  <a:lnTo>
                    <a:pt x="6880479" y="5002187"/>
                  </a:lnTo>
                  <a:lnTo>
                    <a:pt x="6880479" y="4997234"/>
                  </a:lnTo>
                  <a:close/>
                </a:path>
              </a:pathLst>
            </a:custGeom>
            <a:solidFill>
              <a:srgbClr val="446D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412114" y="6785381"/>
              <a:ext cx="3505199" cy="199070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/>
          <p:nvPr/>
        </p:nvSpPr>
        <p:spPr>
          <a:xfrm>
            <a:off x="16993880" y="352595"/>
            <a:ext cx="904874" cy="9048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359960" y="475718"/>
            <a:ext cx="1797050" cy="103441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600" spc="780">
                <a:solidFill>
                  <a:srgbClr val="FA9A15"/>
                </a:solidFill>
              </a:rPr>
              <a:t>H</a:t>
            </a:r>
            <a:r>
              <a:rPr dirty="0" sz="6600" spc="85">
                <a:solidFill>
                  <a:srgbClr val="FA9A15"/>
                </a:solidFill>
              </a:rPr>
              <a:t>L</a:t>
            </a:r>
            <a:r>
              <a:rPr dirty="0" sz="6600" spc="665">
                <a:solidFill>
                  <a:srgbClr val="FA9A15"/>
                </a:solidFill>
              </a:rPr>
              <a:t>D</a:t>
            </a:r>
            <a:endParaRPr sz="6600"/>
          </a:p>
        </p:txBody>
      </p:sp>
      <p:sp>
        <p:nvSpPr>
          <p:cNvPr id="24" name="object 24"/>
          <p:cNvSpPr txBox="1"/>
          <p:nvPr/>
        </p:nvSpPr>
        <p:spPr>
          <a:xfrm>
            <a:off x="3384448" y="4228313"/>
            <a:ext cx="2209165" cy="638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81025" marR="5080" indent="-568960">
              <a:lnSpc>
                <a:spcPct val="118100"/>
              </a:lnSpc>
              <a:spcBef>
                <a:spcPts val="95"/>
              </a:spcBef>
            </a:pPr>
            <a:r>
              <a:rPr dirty="0" sz="1700" spc="5">
                <a:latin typeface="Noto Sans"/>
                <a:cs typeface="Noto Sans"/>
              </a:rPr>
              <a:t>web </a:t>
            </a:r>
            <a:r>
              <a:rPr dirty="0" sz="1700">
                <a:latin typeface="Noto Sans"/>
                <a:cs typeface="Noto Sans"/>
              </a:rPr>
              <a:t>site</a:t>
            </a:r>
            <a:r>
              <a:rPr dirty="0" sz="1700" spc="-65">
                <a:latin typeface="Noto Sans"/>
                <a:cs typeface="Noto Sans"/>
              </a:rPr>
              <a:t> </a:t>
            </a:r>
            <a:r>
              <a:rPr dirty="0" sz="1700" spc="5">
                <a:latin typeface="Noto Sans"/>
                <a:cs typeface="Noto Sans"/>
              </a:rPr>
              <a:t>armazenado  </a:t>
            </a:r>
            <a:r>
              <a:rPr dirty="0" sz="1700" spc="10">
                <a:latin typeface="Noto Sans"/>
                <a:cs typeface="Noto Sans"/>
              </a:rPr>
              <a:t>em</a:t>
            </a:r>
            <a:r>
              <a:rPr dirty="0" sz="1700" spc="-5">
                <a:latin typeface="Noto Sans"/>
                <a:cs typeface="Noto Sans"/>
              </a:rPr>
              <a:t> </a:t>
            </a:r>
            <a:r>
              <a:rPr dirty="0" sz="1700" spc="5">
                <a:latin typeface="Noto Sans"/>
                <a:cs typeface="Noto Sans"/>
              </a:rPr>
              <a:t>nuvem</a:t>
            </a:r>
            <a:endParaRPr sz="1700">
              <a:latin typeface="Noto Sans"/>
              <a:cs typeface="Noto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312966" y="4132837"/>
            <a:ext cx="1814195" cy="3098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850">
                <a:latin typeface="Noto Sans"/>
                <a:cs typeface="Noto Sans"/>
              </a:rPr>
              <a:t>rede de</a:t>
            </a:r>
            <a:r>
              <a:rPr dirty="0" sz="1850" spc="-60">
                <a:latin typeface="Noto Sans"/>
                <a:cs typeface="Noto Sans"/>
              </a:rPr>
              <a:t> </a:t>
            </a:r>
            <a:r>
              <a:rPr dirty="0" sz="1850" spc="-5">
                <a:latin typeface="Noto Sans"/>
                <a:cs typeface="Noto Sans"/>
              </a:rPr>
              <a:t>internet</a:t>
            </a:r>
            <a:endParaRPr sz="1850">
              <a:latin typeface="Noto Sans"/>
              <a:cs typeface="Noto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200544" y="8584319"/>
            <a:ext cx="2244725" cy="3098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850">
                <a:latin typeface="Noto Sans"/>
                <a:cs typeface="Noto Sans"/>
              </a:rPr>
              <a:t>roteador </a:t>
            </a:r>
            <a:r>
              <a:rPr dirty="0" sz="1850" spc="5">
                <a:latin typeface="Noto Sans"/>
                <a:cs typeface="Noto Sans"/>
              </a:rPr>
              <a:t>do</a:t>
            </a:r>
            <a:r>
              <a:rPr dirty="0" sz="1850" spc="-85">
                <a:latin typeface="Noto Sans"/>
                <a:cs typeface="Noto Sans"/>
              </a:rPr>
              <a:t> </a:t>
            </a:r>
            <a:r>
              <a:rPr dirty="0" sz="1850">
                <a:latin typeface="Noto Sans"/>
                <a:cs typeface="Noto Sans"/>
              </a:rPr>
              <a:t>usuário</a:t>
            </a:r>
            <a:endParaRPr sz="1850">
              <a:latin typeface="Noto Sans"/>
              <a:cs typeface="Noto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06144" y="8757293"/>
            <a:ext cx="2638425" cy="3098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850">
                <a:latin typeface="Noto Sans"/>
                <a:cs typeface="Noto Sans"/>
              </a:rPr>
              <a:t>computador </a:t>
            </a:r>
            <a:r>
              <a:rPr dirty="0" sz="1850" spc="5">
                <a:latin typeface="Noto Sans"/>
                <a:cs typeface="Noto Sans"/>
              </a:rPr>
              <a:t>do</a:t>
            </a:r>
            <a:r>
              <a:rPr dirty="0" sz="1850" spc="-75">
                <a:latin typeface="Noto Sans"/>
                <a:cs typeface="Noto Sans"/>
              </a:rPr>
              <a:t> </a:t>
            </a:r>
            <a:r>
              <a:rPr dirty="0" sz="1850">
                <a:latin typeface="Noto Sans"/>
                <a:cs typeface="Noto Sans"/>
              </a:rPr>
              <a:t>usuário</a:t>
            </a:r>
            <a:endParaRPr sz="185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550" y="1291130"/>
            <a:ext cx="6261100" cy="1138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300" spc="-60" b="1">
                <a:solidFill>
                  <a:srgbClr val="FFFFFF"/>
                </a:solidFill>
                <a:latin typeface="Trebuchet MS"/>
                <a:cs typeface="Trebuchet MS"/>
              </a:rPr>
              <a:t>Ferramenta</a:t>
            </a:r>
            <a:r>
              <a:rPr dirty="0" sz="7300" spc="-5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300" spc="-310" b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endParaRPr sz="7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550" y="3339005"/>
            <a:ext cx="6611620" cy="1138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300" spc="1350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7300" spc="-55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7300" spc="6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7300" spc="-21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7300" spc="8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7300" spc="-21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7300" spc="33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7300" spc="-8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7300" spc="365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7300" spc="-55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7300" spc="33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7300" spc="-17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7300" spc="-21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73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6250" y="5153679"/>
            <a:ext cx="6625590" cy="177165"/>
          </a:xfrm>
          <a:custGeom>
            <a:avLst/>
            <a:gdLst/>
            <a:ahLst/>
            <a:cxnLst/>
            <a:rect l="l" t="t" r="r" b="b"/>
            <a:pathLst>
              <a:path w="6625590" h="177164">
                <a:moveTo>
                  <a:pt x="6624977" y="177082"/>
                </a:moveTo>
                <a:lnTo>
                  <a:pt x="0" y="177082"/>
                </a:lnTo>
                <a:lnTo>
                  <a:pt x="0" y="0"/>
                </a:lnTo>
                <a:lnTo>
                  <a:pt x="6624977" y="0"/>
                </a:lnTo>
                <a:lnTo>
                  <a:pt x="6624977" y="177082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707001" y="292964"/>
            <a:ext cx="1209674" cy="1209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88095" y="2764810"/>
            <a:ext cx="9077309" cy="6496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816959" y="1468454"/>
            <a:ext cx="2056130" cy="619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900" spc="370" b="1">
                <a:solidFill>
                  <a:srgbClr val="FF8A44"/>
                </a:solidFill>
                <a:latin typeface="Trebuchet MS"/>
                <a:cs typeface="Trebuchet MS"/>
              </a:rPr>
              <a:t>GITHUB</a:t>
            </a:r>
            <a:endParaRPr sz="3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446D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45696" y="520557"/>
            <a:ext cx="6288405" cy="10344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600" spc="-65" b="1">
                <a:solidFill>
                  <a:srgbClr val="FEFEFE"/>
                </a:solidFill>
                <a:latin typeface="Trebuchet MS"/>
                <a:cs typeface="Trebuchet MS"/>
              </a:rPr>
              <a:t>Protótipo </a:t>
            </a:r>
            <a:r>
              <a:rPr dirty="0" sz="6600" spc="-114" b="1">
                <a:solidFill>
                  <a:srgbClr val="FEFEFE"/>
                </a:solidFill>
                <a:latin typeface="Trebuchet MS"/>
                <a:cs typeface="Trebuchet MS"/>
              </a:rPr>
              <a:t>do</a:t>
            </a:r>
            <a:r>
              <a:rPr dirty="0" sz="6600" spc="-925" b="1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dirty="0" sz="6600" spc="-190" b="1">
                <a:solidFill>
                  <a:srgbClr val="FEFEFE"/>
                </a:solidFill>
                <a:latin typeface="Trebuchet MS"/>
                <a:cs typeface="Trebuchet MS"/>
              </a:rPr>
              <a:t>site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5696" y="1799951"/>
            <a:ext cx="29883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5" b="1">
                <a:solidFill>
                  <a:srgbClr val="FAFAFA"/>
                </a:solidFill>
                <a:latin typeface="Roboto"/>
                <a:cs typeface="Roboto"/>
              </a:rPr>
              <a:t>Ferramenta </a:t>
            </a:r>
            <a:r>
              <a:rPr dirty="0" sz="2400" b="1">
                <a:solidFill>
                  <a:srgbClr val="FAFAFA"/>
                </a:solidFill>
                <a:latin typeface="Roboto"/>
                <a:cs typeface="Roboto"/>
              </a:rPr>
              <a:t>-</a:t>
            </a:r>
            <a:r>
              <a:rPr dirty="0" sz="2400" spc="310" b="1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dirty="0" sz="2400" spc="95" b="1">
                <a:solidFill>
                  <a:srgbClr val="FAFAFA"/>
                </a:solidFill>
                <a:latin typeface="Roboto"/>
                <a:cs typeface="Roboto"/>
              </a:rPr>
              <a:t>Figma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53723" y="423117"/>
            <a:ext cx="1209674" cy="1209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03800" y="2269479"/>
            <a:ext cx="8277209" cy="7162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446D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6000" y="799545"/>
            <a:ext cx="6667500" cy="1147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350" b="1">
                <a:solidFill>
                  <a:srgbClr val="FEFEFE"/>
                </a:solidFill>
                <a:latin typeface="Trebuchet MS"/>
                <a:cs typeface="Trebuchet MS"/>
              </a:rPr>
              <a:t>Banco </a:t>
            </a:r>
            <a:r>
              <a:rPr dirty="0" sz="7350" spc="-310" b="1">
                <a:solidFill>
                  <a:srgbClr val="FEFEFE"/>
                </a:solidFill>
                <a:latin typeface="Trebuchet MS"/>
                <a:cs typeface="Trebuchet MS"/>
              </a:rPr>
              <a:t>de</a:t>
            </a:r>
            <a:r>
              <a:rPr dirty="0" sz="7350" spc="-1080" b="1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dirty="0" sz="7350" spc="30" b="1">
                <a:solidFill>
                  <a:srgbClr val="FEFEFE"/>
                </a:solidFill>
                <a:latin typeface="Trebuchet MS"/>
                <a:cs typeface="Trebuchet MS"/>
              </a:rPr>
              <a:t>Dados</a:t>
            </a:r>
            <a:endParaRPr sz="7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222458"/>
            <a:ext cx="2392045" cy="43243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650" spc="114" b="1">
                <a:solidFill>
                  <a:srgbClr val="FAFAFA"/>
                </a:solidFill>
                <a:latin typeface="Roboto"/>
                <a:cs typeface="Roboto"/>
              </a:rPr>
              <a:t>Modelo</a:t>
            </a:r>
            <a:r>
              <a:rPr dirty="0" sz="2650" spc="220" b="1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dirty="0" sz="2650" spc="114" b="1">
                <a:solidFill>
                  <a:srgbClr val="FAFAFA"/>
                </a:solidFill>
                <a:latin typeface="Roboto"/>
                <a:cs typeface="Roboto"/>
              </a:rPr>
              <a:t>lógico</a:t>
            </a:r>
            <a:endParaRPr sz="265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8700" y="3160928"/>
            <a:ext cx="5056505" cy="135255"/>
          </a:xfrm>
          <a:custGeom>
            <a:avLst/>
            <a:gdLst/>
            <a:ahLst/>
            <a:cxnLst/>
            <a:rect l="l" t="t" r="r" b="b"/>
            <a:pathLst>
              <a:path w="5056505" h="135254">
                <a:moveTo>
                  <a:pt x="5056243" y="135151"/>
                </a:moveTo>
                <a:lnTo>
                  <a:pt x="0" y="135151"/>
                </a:lnTo>
                <a:lnTo>
                  <a:pt x="0" y="0"/>
                </a:lnTo>
                <a:lnTo>
                  <a:pt x="5056243" y="0"/>
                </a:lnTo>
                <a:lnTo>
                  <a:pt x="5056243" y="135151"/>
                </a:lnTo>
                <a:close/>
              </a:path>
            </a:pathLst>
          </a:custGeom>
          <a:solidFill>
            <a:srgbClr val="FF8A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28700" y="3648242"/>
            <a:ext cx="14839949" cy="533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653723" y="423117"/>
            <a:ext cx="1209674" cy="1209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53723" y="236076"/>
            <a:ext cx="1209674" cy="1209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27433" y="2187534"/>
            <a:ext cx="15030449" cy="7678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4733" y="800812"/>
            <a:ext cx="8522970" cy="10960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0" spc="-45">
                <a:solidFill>
                  <a:srgbClr val="FA9A15"/>
                </a:solidFill>
              </a:rPr>
              <a:t>Apresentação </a:t>
            </a:r>
            <a:r>
              <a:rPr dirty="0" sz="7000" spc="-120">
                <a:solidFill>
                  <a:srgbClr val="FA9A15"/>
                </a:solidFill>
              </a:rPr>
              <a:t>do</a:t>
            </a:r>
            <a:r>
              <a:rPr dirty="0" sz="7000" spc="-985">
                <a:solidFill>
                  <a:srgbClr val="FA9A15"/>
                </a:solidFill>
              </a:rPr>
              <a:t> </a:t>
            </a:r>
            <a:r>
              <a:rPr dirty="0" sz="7000" spc="-160">
                <a:solidFill>
                  <a:srgbClr val="FA9A15"/>
                </a:solidFill>
              </a:rPr>
              <a:t>Site</a:t>
            </a:r>
            <a:endParaRPr sz="7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2021-05-31T00:33:58Z</dcterms:created>
  <dcterms:modified xsi:type="dcterms:W3CDTF">2021-05-31T00:33:58Z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2021-05-31T00:00:00Z</vt:filetime>
  </property>
</Properties>
</file>