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76" r:id="rId5"/>
    <p:sldId id="275" r:id="rId6"/>
    <p:sldId id="264" r:id="rId7"/>
    <p:sldId id="278" r:id="rId8"/>
    <p:sldId id="265" r:id="rId9"/>
    <p:sldId id="277" r:id="rId10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85613" autoAdjust="0"/>
  </p:normalViewPr>
  <p:slideViewPr>
    <p:cSldViewPr>
      <p:cViewPr>
        <p:scale>
          <a:sx n="75" d="100"/>
          <a:sy n="75" d="100"/>
        </p:scale>
        <p:origin x="-12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218EB0D-B2B4-4593-8FDC-EEBD7A66E3CA}" type="datetimeFigureOut">
              <a:rPr lang="pt-BR" smtClean="0"/>
              <a:pPr/>
              <a:t>23/08/2017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08F4708-3B45-4D8B-A038-81EE27BACC8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738-7BE9-47EE-B426-E015E09131EA}" type="datetime1">
              <a:rPr lang="pt-BR" smtClean="0"/>
              <a:pPr/>
              <a:t>23/08/2017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164A-2DAE-4432-B9AD-A45B6460C4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0634-0D08-40D7-BB5A-6CBD4791FA88}" type="datetime1">
              <a:rPr lang="pt-BR" smtClean="0"/>
              <a:pPr/>
              <a:t>23/08/2017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164A-2DAE-4432-B9AD-A45B6460C4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0BB8-C159-422B-A938-C5913EC22EAF}" type="datetime1">
              <a:rPr lang="pt-BR" smtClean="0"/>
              <a:pPr/>
              <a:t>23/08/2017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164A-2DAE-4432-B9AD-A45B6460C4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DC79-C4FF-43D7-849E-3103C48D7B27}" type="datetime1">
              <a:rPr lang="pt-BR" smtClean="0"/>
              <a:pPr/>
              <a:t>23/08/2017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164A-2DAE-4432-B9AD-A45B6460C4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A527-DA88-4D62-AA98-79B39244F88F}" type="datetime1">
              <a:rPr lang="pt-BR" smtClean="0"/>
              <a:pPr/>
              <a:t>23/08/2017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164A-2DAE-4432-B9AD-A45B6460C4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A9B5-66C5-4B98-A91D-FD1283903869}" type="datetime1">
              <a:rPr lang="pt-BR" smtClean="0"/>
              <a:pPr/>
              <a:t>23/08/2017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164A-2DAE-4432-B9AD-A45B6460C4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2C76-1541-41F7-8049-7933CCDD5109}" type="datetime1">
              <a:rPr lang="pt-BR" smtClean="0"/>
              <a:pPr/>
              <a:t>23/08/2017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164A-2DAE-4432-B9AD-A45B6460C4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082F-9209-49CD-A77B-946886F2ABFB}" type="datetime1">
              <a:rPr lang="pt-BR" smtClean="0"/>
              <a:pPr/>
              <a:t>23/08/2017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164A-2DAE-4432-B9AD-A45B6460C4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61C7-146E-4300-BDE7-8143AE9BE1CE}" type="datetime1">
              <a:rPr lang="pt-BR" smtClean="0"/>
              <a:pPr/>
              <a:t>23/08/2017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164A-2DAE-4432-B9AD-A45B6460C4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2A5F-DC1D-4F30-B00B-5D25C8631F50}" type="datetime1">
              <a:rPr lang="pt-BR" smtClean="0"/>
              <a:pPr/>
              <a:t>23/08/2017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164A-2DAE-4432-B9AD-A45B6460C4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5A30-16DC-45CF-ABD0-1C22C962496B}" type="datetime1">
              <a:rPr lang="pt-BR" smtClean="0"/>
              <a:pPr/>
              <a:t>23/08/2017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164A-2DAE-4432-B9AD-A45B6460C4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55EDD-CE38-49F2-A8D6-DB942A80021B}" type="datetime1">
              <a:rPr lang="pt-BR" smtClean="0"/>
              <a:pPr/>
              <a:t>23/08/2017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7164A-2DAE-4432-B9AD-A45B6460C4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Business-Meeting-PowerPoint-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71472" y="357166"/>
            <a:ext cx="7072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Faculdade Social de Ciências Aplicadas - UNIFACISA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Curso: Sistemas de Informação 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Disciplina: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Paradigmas de Linguagem de Programação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Período: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2017.2 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Professor: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Daniel Abella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Aluno: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Anderson Ribeiro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	</a:t>
            </a:r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164A-2DAE-4432-B9AD-A45B6460C43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business-wave-powerpoint-template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7384"/>
            <a:ext cx="9144000" cy="6885384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164A-2DAE-4432-B9AD-A45B6460C434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0" name="Imagem 9" descr="unna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1700808"/>
            <a:ext cx="64770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448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business-wave-powerpoint-template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61864"/>
            <a:ext cx="8229600" cy="1143000"/>
          </a:xfrm>
        </p:spPr>
        <p:txBody>
          <a:bodyPr/>
          <a:lstStyle/>
          <a:p>
            <a:r>
              <a:rPr lang="pt-BR" dirty="0" smtClean="0"/>
              <a:t>História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171997"/>
            <a:ext cx="8229600" cy="377728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pt-BR" dirty="0" smtClean="0"/>
              <a:t> 	A </a:t>
            </a:r>
            <a:r>
              <a:rPr lang="pt-BR" dirty="0" smtClean="0"/>
              <a:t>primeira versão de Haskell foi definida em 1 </a:t>
            </a:r>
            <a:r>
              <a:rPr lang="pt-BR" dirty="0" smtClean="0"/>
              <a:t>de abril</a:t>
            </a:r>
            <a:r>
              <a:rPr lang="pt-BR" dirty="0" smtClean="0"/>
              <a:t> de </a:t>
            </a:r>
            <a:r>
              <a:rPr lang="pt-BR" dirty="0" smtClean="0"/>
              <a:t>1990. Seguiu-se </a:t>
            </a:r>
            <a:r>
              <a:rPr lang="pt-BR" dirty="0" smtClean="0"/>
              <a:t>a versão 1.1 em agosto de ano seguinte, a versão 1.2 em março de 1992, a versão 1.3 em maio de 1996 e a versão 1.4 em abril de 1997</a:t>
            </a:r>
            <a:r>
              <a:rPr lang="pt-BR" dirty="0" smtClean="0"/>
              <a:t>. Esforços </a:t>
            </a:r>
            <a:r>
              <a:rPr lang="pt-BR" dirty="0" smtClean="0"/>
              <a:t>posteriores culminaram no Haskell 98, publicado em janeiro de 1999 e que especifica uma versão mínima, estável e portável da linguagem e a biblioteca para ensino. </a:t>
            </a:r>
            <a:r>
              <a:rPr lang="pt-BR" dirty="0" smtClean="0"/>
              <a:t>Esse padrão sofreu uma revisão em janeiro de 2003.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164A-2DAE-4432-B9AD-A45B6460C43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661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business-wave-powerpoint-template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61864"/>
            <a:ext cx="8229600" cy="1143000"/>
          </a:xfrm>
        </p:spPr>
        <p:txBody>
          <a:bodyPr/>
          <a:lstStyle/>
          <a:p>
            <a:r>
              <a:rPr lang="pt-BR" dirty="0" smtClean="0"/>
              <a:t>Programação Funcional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77728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Programação funcional é baseada no conceito de funções </a:t>
            </a:r>
            <a:r>
              <a:rPr lang="pt-BR" dirty="0" smtClean="0"/>
              <a:t>matemáticas.</a:t>
            </a:r>
            <a:endParaRPr lang="pt-BR" dirty="0" smtClean="0"/>
          </a:p>
          <a:p>
            <a:r>
              <a:rPr lang="pt-BR" dirty="0" smtClean="0"/>
              <a:t>Uma </a:t>
            </a:r>
            <a:r>
              <a:rPr lang="pt-BR" dirty="0" smtClean="0"/>
              <a:t>função matemática é um mapeamento de membros de um conjunto (domínio) em outro conjunto (imagem</a:t>
            </a:r>
            <a:r>
              <a:rPr lang="pt-BR" dirty="0" smtClean="0"/>
              <a:t>). </a:t>
            </a:r>
            <a:endParaRPr lang="pt-BR" dirty="0" smtClean="0"/>
          </a:p>
          <a:p>
            <a:pPr algn="just"/>
            <a:r>
              <a:rPr lang="pt-BR" dirty="0" smtClean="0"/>
              <a:t>A </a:t>
            </a:r>
            <a:r>
              <a:rPr lang="pt-BR" dirty="0" smtClean="0"/>
              <a:t>ordem de avaliação é controlada por recursões e expressões condicionais, ao invés de sequenciamento e iterações.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164A-2DAE-4432-B9AD-A45B6460C43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661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business-wave-powerpoint-template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7384"/>
            <a:ext cx="9144000" cy="688538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11957"/>
            <a:ext cx="8229600" cy="3777283"/>
          </a:xfrm>
        </p:spPr>
        <p:txBody>
          <a:bodyPr>
            <a:noAutofit/>
          </a:bodyPr>
          <a:lstStyle/>
          <a:p>
            <a:r>
              <a:rPr lang="pt-BR" sz="2800" dirty="0" smtClean="0"/>
              <a:t>Um programa no paradigma funcional é uma função, no qual pode ser uma composição de outras funções</a:t>
            </a:r>
            <a:r>
              <a:rPr lang="pt-BR" sz="2800" dirty="0" smtClean="0"/>
              <a:t>.</a:t>
            </a:r>
          </a:p>
          <a:p>
            <a:pPr algn="just"/>
            <a:r>
              <a:rPr lang="pt-BR" sz="2800" dirty="0" smtClean="0"/>
              <a:t>Programação </a:t>
            </a:r>
            <a:r>
              <a:rPr lang="pt-BR" sz="2800" dirty="0" smtClean="0"/>
              <a:t>funcional é baseada no </a:t>
            </a:r>
            <a:r>
              <a:rPr lang="pt-BR" sz="2800" dirty="0" smtClean="0"/>
              <a:t>modelo </a:t>
            </a:r>
            <a:r>
              <a:rPr lang="pt-BR" sz="2800" dirty="0" smtClean="0"/>
              <a:t>computacional Lambda </a:t>
            </a:r>
            <a:r>
              <a:rPr lang="pt-BR" sz="2800" dirty="0" err="1" smtClean="0"/>
              <a:t>Calculus</a:t>
            </a:r>
            <a:r>
              <a:rPr lang="pt-BR" sz="2800" dirty="0" smtClean="0"/>
              <a:t> (</a:t>
            </a:r>
            <a:r>
              <a:rPr lang="pt-BR" sz="2800" dirty="0" err="1" smtClean="0"/>
              <a:t>Church</a:t>
            </a:r>
            <a:r>
              <a:rPr lang="pt-BR" sz="2800" dirty="0" smtClean="0"/>
              <a:t>, 1941</a:t>
            </a:r>
            <a:r>
              <a:rPr lang="pt-BR" sz="2800" dirty="0" smtClean="0"/>
              <a:t>).</a:t>
            </a:r>
            <a:endParaRPr lang="pt-BR" sz="2800" dirty="0" smtClean="0"/>
          </a:p>
          <a:p>
            <a:r>
              <a:rPr lang="pt-BR" sz="2800" dirty="0" smtClean="0"/>
              <a:t>Não </a:t>
            </a:r>
            <a:r>
              <a:rPr lang="pt-BR" sz="2800" dirty="0" smtClean="0"/>
              <a:t>usam variáveis como endereços de </a:t>
            </a:r>
            <a:r>
              <a:rPr lang="pt-BR" sz="2800" dirty="0" smtClean="0"/>
              <a:t>memória. </a:t>
            </a:r>
            <a:endParaRPr lang="pt-BR" sz="2800" dirty="0" smtClean="0"/>
          </a:p>
          <a:p>
            <a:pPr algn="just"/>
            <a:r>
              <a:rPr lang="pt-BR" sz="2800" dirty="0" smtClean="0"/>
              <a:t>Não </a:t>
            </a:r>
            <a:r>
              <a:rPr lang="pt-BR" sz="2800" dirty="0" smtClean="0"/>
              <a:t>possuem efeitos colaterais – dados os mesmos parâmetros sempre dará o mesmo resultado.</a:t>
            </a:r>
          </a:p>
          <a:p>
            <a:endParaRPr lang="pt-BR" sz="2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164A-2DAE-4432-B9AD-A45B6460C43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661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business-wave-powerpoint-template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77888"/>
            <a:ext cx="8229600" cy="1143000"/>
          </a:xfrm>
        </p:spPr>
        <p:txBody>
          <a:bodyPr/>
          <a:lstStyle/>
          <a:p>
            <a:r>
              <a:rPr lang="pt-BR" dirty="0" smtClean="0"/>
              <a:t>Haskell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964085"/>
            <a:ext cx="8229600" cy="29131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Haskell é uma linguagem de programação funcional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(tudo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é feito através de definições e chamadas de função), de tipagem estática e implícita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O compilador mais popular de Haskell é 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GHC.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164A-2DAE-4432-B9AD-A45B6460C43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4444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164A-2DAE-4432-B9AD-A45B6460C434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4" name="Imagem 3" descr="haskell-introduo-29-6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404664"/>
            <a:ext cx="8103532" cy="60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72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164A-2DAE-4432-B9AD-A45B6460C434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4" name="Imagem 3" descr="haskell-introduo-33-6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700" y="387350"/>
            <a:ext cx="81026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72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164A-2DAE-4432-B9AD-A45B6460C434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5" name="Imagem 4" descr="haskell-introduo-31-63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916" y="369336"/>
            <a:ext cx="8103532" cy="60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72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184</Words>
  <Application>Microsoft Office PowerPoint</Application>
  <PresentationFormat>Apresentação na tela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Slide 1</vt:lpstr>
      <vt:lpstr>Slide 2</vt:lpstr>
      <vt:lpstr>História </vt:lpstr>
      <vt:lpstr>Programação Funcional</vt:lpstr>
      <vt:lpstr>Slide 5</vt:lpstr>
      <vt:lpstr>Haskell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estagio.vanessaraujo</dc:creator>
  <cp:lastModifiedBy>Elfrarep</cp:lastModifiedBy>
  <cp:revision>89</cp:revision>
  <dcterms:created xsi:type="dcterms:W3CDTF">2017-05-22T19:48:28Z</dcterms:created>
  <dcterms:modified xsi:type="dcterms:W3CDTF">2017-08-23T21:17:53Z</dcterms:modified>
</cp:coreProperties>
</file>