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92" autoAdjust="0"/>
    <p:restoredTop sz="94671" autoAdjust="0"/>
  </p:normalViewPr>
  <p:slideViewPr>
    <p:cSldViewPr>
      <p:cViewPr varScale="1">
        <p:scale>
          <a:sx n="73" d="100"/>
          <a:sy n="73" d="100"/>
        </p:scale>
        <p:origin x="-10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6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99F6D9-AA11-4C54-836A-F0EC7CFEC0AE}" type="datetimeFigureOut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41A471-D405-42DF-9117-068DBD409B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31620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5EFB19B-9109-4D1E-9630-C9E2980C7C36}" type="datetimeFigureOut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1FBB99-B1D0-485C-A4DB-1126BC5636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51271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10281-2E85-4A44-845E-F35254A7233F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5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1D5F-7854-49D0-8A6B-DAE8421D31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E7E5A-DF2E-4448-BF4E-E070D1A28487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62482-3BA6-4833-A7CD-D1DD02E0D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FCA9-F856-4C5F-8E5C-950AA590D758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1A09A-278E-4C6E-9B65-2A61C7DD43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7FC17-4BE3-472C-A3A6-0127AC1D2A11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36DFC-A52A-40B3-BCD2-A5BDDA9CD0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41ED2-629D-4675-A39D-0AD87792748B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798FD-8480-4764-BCE0-A34B6F18BB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0EDC9-6D2C-4F50-83AF-CB0ABA872701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835F0-439D-4EC6-BEA7-E19308A56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7A584-2B0C-4B8B-9869-D9CB9D42FE4D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8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FA0B1-F23D-46E1-8622-63B9CACDCF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387DA-DB53-44B1-8FCF-9982E997BD7D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7BE90-43CB-4D97-A6BB-8BE10B55AF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F4A6-298F-436C-9FB9-6F65AC608227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47FB0-9B83-49BE-9BCC-81667B59DD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77F54-18C9-4B7F-A85A-0D0C8226E503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A062F-1A3D-43F2-82FB-863BC5EDCC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riângulo retângulo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8FFB-BA6C-4686-B26F-A84D203CFF20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10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DAE72-A14D-4376-B08E-BA7E294ED4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4B2C26-307D-45D6-93F8-BDEDE7B51174}" type="datetime1">
              <a:rPr lang="pt-BR"/>
              <a:pPr>
                <a:defRPr/>
              </a:pPr>
              <a:t>21/05/2017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AFC81B6-8C04-4C27-A6FB-B356942C99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3" name="Grupo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46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7" r:id="rId9"/>
    <p:sldLayoutId id="2147483943" r:id="rId10"/>
    <p:sldLayoutId id="21474839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debri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Enumerações</a:t>
            </a:r>
            <a:endParaRPr lang="pt-BR" dirty="0"/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 eaLnBrk="1" hangingPunct="1"/>
            <a:r>
              <a:rPr lang="pt-BR" smtClean="0"/>
              <a:t>Bruno de Brito Leite</a:t>
            </a:r>
          </a:p>
          <a:p>
            <a:pPr marR="0" algn="ctr" eaLnBrk="1" hangingPunct="1"/>
            <a:r>
              <a:rPr lang="pt-BR" smtClean="0">
                <a:hlinkClick r:id="rId2"/>
              </a:rPr>
              <a:t>brunodebrito@gmail.com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Enumeração </a:t>
            </a:r>
          </a:p>
          <a:p>
            <a:pPr lvl="1"/>
            <a:r>
              <a:rPr lang="pt-BR" sz="2800" dirty="0" smtClean="0"/>
              <a:t>Valores</a:t>
            </a:r>
          </a:p>
          <a:p>
            <a:pPr lvl="2"/>
            <a:r>
              <a:rPr lang="pt-BR" sz="2500" dirty="0" smtClean="0"/>
              <a:t>Antes dos demais</a:t>
            </a:r>
          </a:p>
          <a:p>
            <a:pPr lvl="1"/>
            <a:r>
              <a:rPr lang="pt-BR" sz="2800" dirty="0" smtClean="0"/>
              <a:t>Atributos</a:t>
            </a:r>
          </a:p>
          <a:p>
            <a:pPr lvl="1"/>
            <a:r>
              <a:rPr lang="pt-BR" sz="2800" dirty="0" smtClean="0"/>
              <a:t>Construtores</a:t>
            </a:r>
          </a:p>
          <a:p>
            <a:pPr lvl="2"/>
            <a:r>
              <a:rPr lang="pt-BR" sz="2400" dirty="0" smtClean="0"/>
              <a:t>Apenas privados!</a:t>
            </a:r>
          </a:p>
          <a:p>
            <a:pPr lvl="2"/>
            <a:r>
              <a:rPr lang="pt-BR" sz="2400" dirty="0" smtClean="0"/>
              <a:t>Chamados na definição de valores</a:t>
            </a:r>
          </a:p>
          <a:p>
            <a:pPr lvl="2"/>
            <a:r>
              <a:rPr lang="pt-BR" sz="2400" dirty="0" smtClean="0"/>
              <a:t>Passível de sobrecarga</a:t>
            </a:r>
          </a:p>
          <a:p>
            <a:pPr lvl="1"/>
            <a:r>
              <a:rPr lang="pt-BR" sz="2800" dirty="0" smtClean="0"/>
              <a:t>Métodos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467368"/>
          </a:xfrm>
        </p:spPr>
        <p:txBody>
          <a:bodyPr/>
          <a:lstStyle/>
          <a:p>
            <a:r>
              <a:rPr lang="pt-BR" sz="2400" b="1" dirty="0" err="1" smtClean="0"/>
              <a:t>public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enum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SistemaNumeracao</a:t>
            </a:r>
            <a:r>
              <a:rPr lang="pt-BR" sz="2400" b="1" dirty="0" smtClean="0"/>
              <a:t> </a:t>
            </a:r>
          </a:p>
          <a:p>
            <a:pPr>
              <a:buNone/>
            </a:pPr>
            <a:r>
              <a:rPr lang="pt-BR" sz="2400" dirty="0" smtClean="0"/>
              <a:t>	{	</a:t>
            </a:r>
            <a:r>
              <a:rPr lang="pt-BR" sz="2400" b="1" i="1" dirty="0" smtClean="0"/>
              <a:t>BINARIO(2), OCTAL(8),</a:t>
            </a:r>
          </a:p>
          <a:p>
            <a:pPr>
              <a:buNone/>
            </a:pPr>
            <a:r>
              <a:rPr lang="pt-BR" sz="2400" b="1" i="1" dirty="0" smtClean="0"/>
              <a:t>		DECIMAL(10), HEXADECIMAL(16);</a:t>
            </a:r>
          </a:p>
          <a:p>
            <a:pPr>
              <a:buNone/>
            </a:pPr>
            <a:endParaRPr lang="pt-BR" sz="2400" b="1" i="1" dirty="0" smtClean="0"/>
          </a:p>
          <a:p>
            <a:pPr>
              <a:buNone/>
            </a:pPr>
            <a:r>
              <a:rPr lang="pt-BR" sz="2400" b="1" i="1" dirty="0" smtClean="0"/>
              <a:t>		</a:t>
            </a:r>
            <a:r>
              <a:rPr lang="pt-BR" sz="2400" b="1" dirty="0" err="1" smtClean="0"/>
              <a:t>private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int</a:t>
            </a:r>
            <a:r>
              <a:rPr lang="pt-BR" sz="2400" b="1" dirty="0" smtClean="0"/>
              <a:t> base;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/>
              <a:t>		</a:t>
            </a:r>
            <a:r>
              <a:rPr lang="pt-BR" sz="2400" b="1" dirty="0" err="1" smtClean="0"/>
              <a:t>private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SistemaNumeracao</a:t>
            </a:r>
            <a:r>
              <a:rPr lang="pt-BR" sz="2400" b="1" dirty="0" smtClean="0"/>
              <a:t>(</a:t>
            </a:r>
            <a:r>
              <a:rPr lang="pt-BR" sz="2400" b="1" dirty="0" err="1" smtClean="0"/>
              <a:t>int</a:t>
            </a:r>
            <a:r>
              <a:rPr lang="pt-BR" sz="2400" b="1" dirty="0" smtClean="0"/>
              <a:t> base)</a:t>
            </a:r>
          </a:p>
          <a:p>
            <a:pPr>
              <a:buNone/>
            </a:pPr>
            <a:r>
              <a:rPr lang="pt-BR" sz="2400" dirty="0" smtClean="0"/>
              <a:t>		{	</a:t>
            </a:r>
            <a:r>
              <a:rPr lang="pt-BR" sz="2400" b="1" dirty="0" err="1" smtClean="0"/>
              <a:t>this</a:t>
            </a:r>
            <a:r>
              <a:rPr lang="pt-BR" sz="2400" b="1" dirty="0" smtClean="0"/>
              <a:t>.base = base;</a:t>
            </a:r>
          </a:p>
          <a:p>
            <a:pPr>
              <a:buNone/>
            </a:pPr>
            <a:r>
              <a:rPr lang="pt-BR" sz="2400" dirty="0" smtClean="0"/>
              <a:t>		}</a:t>
            </a:r>
          </a:p>
          <a:p>
            <a:pPr>
              <a:buNone/>
            </a:pPr>
            <a:r>
              <a:rPr lang="pt-BR" sz="2400" b="1" dirty="0" smtClean="0"/>
              <a:t>		</a:t>
            </a:r>
            <a:r>
              <a:rPr lang="pt-BR" sz="2400" b="1" dirty="0" err="1" smtClean="0"/>
              <a:t>public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int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getBase</a:t>
            </a:r>
            <a:r>
              <a:rPr lang="pt-BR" sz="2400" b="1" dirty="0" smtClean="0"/>
              <a:t>() </a:t>
            </a:r>
          </a:p>
          <a:p>
            <a:pPr>
              <a:buNone/>
            </a:pPr>
            <a:r>
              <a:rPr lang="pt-BR" sz="2400" b="1" dirty="0" smtClean="0"/>
              <a:t>		</a:t>
            </a:r>
            <a:r>
              <a:rPr lang="pt-BR" sz="2400" dirty="0" smtClean="0"/>
              <a:t>{	</a:t>
            </a:r>
            <a:r>
              <a:rPr lang="pt-BR" sz="2400" b="1" dirty="0" err="1" smtClean="0"/>
              <a:t>return</a:t>
            </a:r>
            <a:r>
              <a:rPr lang="pt-BR" sz="2400" b="1" dirty="0" smtClean="0"/>
              <a:t> base;</a:t>
            </a:r>
          </a:p>
          <a:p>
            <a:pPr>
              <a:buNone/>
            </a:pPr>
            <a:r>
              <a:rPr lang="pt-BR" sz="2400" dirty="0" smtClean="0"/>
              <a:t>		}</a:t>
            </a:r>
          </a:p>
          <a:p>
            <a:pPr>
              <a:buNone/>
            </a:pPr>
            <a:r>
              <a:rPr lang="pt-BR" sz="2400" dirty="0" smtClean="0"/>
              <a:t>	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herdados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T[] </a:t>
            </a:r>
            <a:r>
              <a:rPr lang="pt-BR" dirty="0" err="1" smtClean="0"/>
              <a:t>values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</a:t>
            </a:r>
            <a:r>
              <a:rPr lang="pt-BR" dirty="0" err="1" smtClean="0"/>
              <a:t>array</a:t>
            </a:r>
            <a:r>
              <a:rPr lang="pt-BR" dirty="0" smtClean="0"/>
              <a:t> com todas as </a:t>
            </a:r>
            <a:r>
              <a:rPr lang="pt-BR" dirty="0" smtClean="0"/>
              <a:t>enumerações</a:t>
            </a:r>
          </a:p>
          <a:p>
            <a:r>
              <a:rPr lang="pt-BR" dirty="0" err="1" smtClean="0"/>
              <a:t>p</a:t>
            </a:r>
            <a:r>
              <a:rPr lang="pt-BR" dirty="0" err="1" smtClean="0"/>
              <a:t>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T </a:t>
            </a:r>
            <a:r>
              <a:rPr lang="pt-BR" dirty="0" err="1" smtClean="0"/>
              <a:t>valueOf</a:t>
            </a:r>
            <a:r>
              <a:rPr lang="pt-BR" dirty="0" smtClean="0"/>
              <a:t>(String nome)</a:t>
            </a:r>
          </a:p>
          <a:p>
            <a:pPr lvl="1"/>
            <a:r>
              <a:rPr lang="pt-BR" dirty="0" smtClean="0"/>
              <a:t>Retorn</a:t>
            </a:r>
            <a:r>
              <a:rPr lang="pt-BR" dirty="0" smtClean="0"/>
              <a:t>a enumeração com nome fornecido</a:t>
            </a:r>
            <a:endParaRPr lang="pt-BR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String </a:t>
            </a:r>
            <a:r>
              <a:rPr lang="pt-BR" dirty="0" err="1" smtClean="0"/>
              <a:t>name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nome do valor</a:t>
            </a:r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ordinal()</a:t>
            </a:r>
          </a:p>
          <a:p>
            <a:pPr lvl="1"/>
            <a:r>
              <a:rPr lang="pt-BR" dirty="0" smtClean="0"/>
              <a:t>Retorna valor de ordem</a:t>
            </a:r>
          </a:p>
          <a:p>
            <a:pPr lvl="1"/>
            <a:r>
              <a:rPr lang="pt-BR" dirty="0" smtClean="0"/>
              <a:t>Início em </a:t>
            </a:r>
            <a:r>
              <a:rPr lang="pt-BR" dirty="0" smtClean="0"/>
              <a:t>zero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com 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</a:t>
            </a:r>
            <a:r>
              <a:rPr lang="pt-BR" dirty="0" smtClean="0"/>
              <a:t>witch (valor)</a:t>
            </a:r>
          </a:p>
          <a:p>
            <a:pPr>
              <a:buNone/>
            </a:pPr>
            <a:r>
              <a:rPr lang="pt-BR" dirty="0" smtClean="0"/>
              <a:t>	{	case VALOR1: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	//faz alguma coisa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break</a:t>
            </a:r>
            <a:r>
              <a:rPr lang="pt-BR" dirty="0" smtClean="0"/>
              <a:t>;	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smtClean="0"/>
              <a:t>case </a:t>
            </a:r>
            <a:r>
              <a:rPr lang="pt-BR" smtClean="0"/>
              <a:t>VALOR2: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		//faz alguma coisa	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break</a:t>
            </a:r>
            <a:r>
              <a:rPr lang="pt-BR" dirty="0" smtClean="0"/>
              <a:t>;	</a:t>
            </a:r>
          </a:p>
          <a:p>
            <a:pPr>
              <a:buNone/>
            </a:pPr>
            <a:r>
              <a:rPr lang="pt-BR" dirty="0" smtClean="0"/>
              <a:t>		//...</a:t>
            </a:r>
          </a:p>
          <a:p>
            <a:pPr>
              <a:buNone/>
            </a:pPr>
            <a:r>
              <a:rPr lang="pt-BR" dirty="0" smtClean="0"/>
              <a:t>	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DEITEL, Paul; DEITEL, Harvey. </a:t>
            </a:r>
            <a:r>
              <a:rPr lang="pt-BR" b="1" dirty="0" smtClean="0"/>
              <a:t>Java</a:t>
            </a:r>
            <a:r>
              <a:rPr lang="pt-BR" dirty="0" smtClean="0"/>
              <a:t>: como programar. São Paulo: Pearson </a:t>
            </a:r>
            <a:r>
              <a:rPr lang="pt-BR" dirty="0" err="1" smtClean="0"/>
              <a:t>Education</a:t>
            </a:r>
            <a:r>
              <a:rPr lang="pt-BR" dirty="0" smtClean="0"/>
              <a:t> do Brasil, 2017.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Exemplo  de código</a:t>
            </a:r>
          </a:p>
          <a:p>
            <a:pPr lvl="1"/>
            <a:r>
              <a:rPr lang="pt-BR" dirty="0" err="1" smtClean="0"/>
              <a:t>GregorianCalendar</a:t>
            </a:r>
            <a:r>
              <a:rPr lang="pt-BR" dirty="0" smtClean="0"/>
              <a:t> data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GregorianCalendar</a:t>
            </a:r>
            <a:r>
              <a:rPr lang="pt-BR" dirty="0" smtClean="0"/>
              <a:t>();</a:t>
            </a:r>
          </a:p>
          <a:p>
            <a:pPr lvl="1">
              <a:buNone/>
            </a:pPr>
            <a:r>
              <a:rPr lang="pt-BR" dirty="0" smtClean="0"/>
              <a:t>	data.set(2017, 2, 30);</a:t>
            </a:r>
          </a:p>
          <a:p>
            <a:r>
              <a:rPr lang="pt-BR" sz="2400" dirty="0" smtClean="0"/>
              <a:t>Esta data esta correta?</a:t>
            </a:r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499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Restrição dos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 restringe valor</a:t>
            </a:r>
          </a:p>
          <a:p>
            <a:pPr lvl="1"/>
            <a:r>
              <a:rPr lang="pt-BR" dirty="0" smtClean="0"/>
              <a:t>Restrição não é suficiente</a:t>
            </a:r>
          </a:p>
          <a:p>
            <a:r>
              <a:rPr lang="pt-BR" dirty="0" smtClean="0"/>
              <a:t>Valor não carrega significado</a:t>
            </a:r>
          </a:p>
          <a:p>
            <a:pPr lvl="1"/>
            <a:r>
              <a:rPr lang="pt-BR" dirty="0" smtClean="0"/>
              <a:t>Melhora com uso de constantes</a:t>
            </a:r>
          </a:p>
          <a:p>
            <a:r>
              <a:rPr lang="pt-BR" dirty="0" smtClean="0"/>
              <a:t>Como limitar atribuição de valores válidos</a:t>
            </a:r>
          </a:p>
          <a:p>
            <a:pPr lvl="1"/>
            <a:r>
              <a:rPr lang="pt-BR" dirty="0" smtClean="0"/>
              <a:t>Em tempo de compilação?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Enumerações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Conjunto de valores discretos associados a tipo</a:t>
            </a:r>
          </a:p>
          <a:p>
            <a:r>
              <a:rPr lang="pt-BR" sz="2800" dirty="0" smtClean="0"/>
              <a:t>Conceito antigo</a:t>
            </a:r>
          </a:p>
          <a:p>
            <a:pPr lvl="1"/>
            <a:r>
              <a:rPr lang="pt-BR" dirty="0" smtClean="0"/>
              <a:t>Presente em várias linguagens</a:t>
            </a:r>
          </a:p>
          <a:p>
            <a:r>
              <a:rPr lang="pt-BR" sz="2800" dirty="0" smtClean="0"/>
              <a:t>Disponível no Java</a:t>
            </a:r>
          </a:p>
          <a:p>
            <a:pPr lvl="1"/>
            <a:r>
              <a:rPr lang="pt-BR" dirty="0" smtClean="0"/>
              <a:t>A partir de 2004</a:t>
            </a:r>
          </a:p>
          <a:p>
            <a:pPr lvl="1"/>
            <a:r>
              <a:rPr lang="pt-BR" dirty="0" smtClean="0"/>
              <a:t>Versão 5.0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Enumerações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Enumeração são classes</a:t>
            </a:r>
          </a:p>
          <a:p>
            <a:r>
              <a:rPr lang="pt-BR" sz="2400" dirty="0" smtClean="0"/>
              <a:t>Tipos passados por referência</a:t>
            </a:r>
          </a:p>
          <a:p>
            <a:r>
              <a:rPr lang="pt-BR" sz="2400" dirty="0" smtClean="0"/>
              <a:t>Uso da palavra </a:t>
            </a:r>
            <a:r>
              <a:rPr lang="pt-BR" sz="2400" dirty="0" err="1" smtClean="0"/>
              <a:t>enum</a:t>
            </a:r>
            <a:endParaRPr lang="pt-BR" sz="2400" dirty="0" smtClean="0"/>
          </a:p>
          <a:p>
            <a:pPr lvl="1"/>
            <a:r>
              <a:rPr lang="pt-BR" sz="2000" dirty="0" smtClean="0"/>
              <a:t>Ao invés de </a:t>
            </a:r>
            <a:r>
              <a:rPr lang="pt-BR" sz="2000" dirty="0" err="1" smtClean="0"/>
              <a:t>class</a:t>
            </a:r>
            <a:endParaRPr lang="pt-BR" sz="2000" dirty="0" smtClean="0"/>
          </a:p>
          <a:p>
            <a:r>
              <a:rPr lang="pt-BR" sz="2400" dirty="0" smtClean="0"/>
              <a:t>Definição de constantes</a:t>
            </a:r>
          </a:p>
          <a:p>
            <a:pPr lvl="1"/>
            <a:r>
              <a:rPr lang="pt-BR" sz="2000" dirty="0" smtClean="0"/>
              <a:t>Segue padrão CAMEL_CASE</a:t>
            </a:r>
          </a:p>
          <a:p>
            <a:r>
              <a:rPr lang="pt-BR" sz="2400" dirty="0" smtClean="0"/>
              <a:t>Componentes de classe (opcional)</a:t>
            </a:r>
          </a:p>
          <a:p>
            <a:pPr lvl="1"/>
            <a:r>
              <a:rPr lang="pt-BR" sz="2000" dirty="0" smtClean="0"/>
              <a:t>Atributos</a:t>
            </a:r>
          </a:p>
          <a:p>
            <a:pPr lvl="1"/>
            <a:r>
              <a:rPr lang="pt-BR" sz="2000" dirty="0" smtClean="0"/>
              <a:t>Construtores</a:t>
            </a:r>
          </a:p>
          <a:p>
            <a:pPr lvl="1"/>
            <a:r>
              <a:rPr lang="pt-BR" sz="2000" dirty="0" smtClean="0"/>
              <a:t>Métodos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Enumerações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Restrições implícitas</a:t>
            </a:r>
          </a:p>
          <a:p>
            <a:pPr lvl="1"/>
            <a:r>
              <a:rPr lang="pt-BR" sz="2800" dirty="0" smtClean="0"/>
              <a:t>Constantes </a:t>
            </a:r>
            <a:r>
              <a:rPr lang="pt-BR" sz="2800" dirty="0" err="1" smtClean="0"/>
              <a:t>enum</a:t>
            </a:r>
            <a:r>
              <a:rPr lang="pt-BR" sz="2800" dirty="0" smtClean="0"/>
              <a:t> finais</a:t>
            </a:r>
          </a:p>
          <a:p>
            <a:pPr lvl="1"/>
            <a:r>
              <a:rPr lang="pt-BR" sz="2800" dirty="0" smtClean="0"/>
              <a:t>Constantes </a:t>
            </a:r>
            <a:r>
              <a:rPr lang="pt-BR" sz="2800" dirty="0" err="1" smtClean="0"/>
              <a:t>enum</a:t>
            </a:r>
            <a:r>
              <a:rPr lang="pt-BR" sz="2800" dirty="0" smtClean="0"/>
              <a:t> </a:t>
            </a:r>
            <a:r>
              <a:rPr lang="pt-BR" sz="2800" dirty="0" err="1" smtClean="0"/>
              <a:t>static</a:t>
            </a:r>
            <a:endParaRPr lang="pt-BR" sz="2800" dirty="0" smtClean="0"/>
          </a:p>
          <a:p>
            <a:pPr lvl="1"/>
            <a:r>
              <a:rPr lang="pt-BR" sz="2800" dirty="0" smtClean="0"/>
              <a:t>Uso de </a:t>
            </a:r>
            <a:r>
              <a:rPr lang="pt-BR" sz="2800" dirty="0" err="1" smtClean="0"/>
              <a:t>new</a:t>
            </a:r>
            <a:r>
              <a:rPr lang="pt-BR" sz="2800" dirty="0" smtClean="0"/>
              <a:t> provoca erro de compilação</a:t>
            </a:r>
          </a:p>
          <a:p>
            <a:pPr lvl="1"/>
            <a:r>
              <a:rPr lang="pt-BR" sz="2800" dirty="0" smtClean="0"/>
              <a:t>Construtores privados apenas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 err="1" smtClean="0"/>
              <a:t>NomeDaEnumeracao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{	VALOR1, VALOR2, VALOR3;</a:t>
            </a:r>
          </a:p>
          <a:p>
            <a:pPr lvl="1">
              <a:buNone/>
            </a:pPr>
            <a:r>
              <a:rPr lang="pt-BR" dirty="0" smtClean="0"/>
              <a:t>	}</a:t>
            </a:r>
          </a:p>
          <a:p>
            <a:r>
              <a:rPr lang="pt-BR" dirty="0" smtClean="0"/>
              <a:t>Uso</a:t>
            </a:r>
          </a:p>
          <a:p>
            <a:pPr lvl="1"/>
            <a:r>
              <a:rPr lang="pt-BR" dirty="0" err="1" smtClean="0"/>
              <a:t>NomeDaEnumeracao</a:t>
            </a:r>
            <a:r>
              <a:rPr lang="pt-BR" dirty="0" smtClean="0"/>
              <a:t> valor = </a:t>
            </a:r>
            <a:r>
              <a:rPr lang="pt-BR" dirty="0" err="1" smtClean="0"/>
              <a:t>NomeDaEnumeracao</a:t>
            </a:r>
            <a:r>
              <a:rPr lang="pt-BR" dirty="0" smtClean="0"/>
              <a:t>.VALOR1;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enum</a:t>
            </a:r>
            <a:r>
              <a:rPr lang="pt-BR" b="1" dirty="0" smtClean="0"/>
              <a:t> </a:t>
            </a:r>
            <a:r>
              <a:rPr lang="pt-BR" b="1" dirty="0" err="1" smtClean="0"/>
              <a:t>SituacaoAluno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	{	</a:t>
            </a:r>
            <a:r>
              <a:rPr lang="pt-BR" b="1" i="1" dirty="0" smtClean="0"/>
              <a:t>INDEFINIDO, </a:t>
            </a:r>
          </a:p>
          <a:p>
            <a:pPr>
              <a:buNone/>
            </a:pPr>
            <a:r>
              <a:rPr lang="pt-BR" b="1" i="1" dirty="0" smtClean="0"/>
              <a:t>		APROVADO_POR_MEDIA, </a:t>
            </a:r>
          </a:p>
          <a:p>
            <a:pPr>
              <a:buNone/>
            </a:pPr>
            <a:r>
              <a:rPr lang="pt-BR" b="1" i="1" dirty="0" smtClean="0"/>
              <a:t>		REPROVADO_POR_MEDIA,</a:t>
            </a:r>
          </a:p>
          <a:p>
            <a:pPr>
              <a:buNone/>
            </a:pPr>
            <a:r>
              <a:rPr lang="pt-BR" b="1" i="1" dirty="0" smtClean="0"/>
              <a:t>		APROVADO_NA_FINAL, </a:t>
            </a:r>
          </a:p>
          <a:p>
            <a:pPr>
              <a:buNone/>
            </a:pPr>
            <a:r>
              <a:rPr lang="pt-BR" b="1" i="1" dirty="0" smtClean="0"/>
              <a:t>		REPROVADO_NA_FINAL;</a:t>
            </a:r>
          </a:p>
          <a:p>
            <a:pPr>
              <a:buNone/>
            </a:pPr>
            <a:r>
              <a:rPr lang="pt-BR" b="1" dirty="0" smtClean="0"/>
              <a:t>	}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 err="1" smtClean="0"/>
              <a:t>public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SituacaoAluno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getSituacao</a:t>
            </a:r>
            <a:r>
              <a:rPr lang="pt-BR" sz="2000" b="1" dirty="0" smtClean="0"/>
              <a:t>()</a:t>
            </a:r>
          </a:p>
          <a:p>
            <a:pPr>
              <a:buNone/>
            </a:pPr>
            <a:r>
              <a:rPr lang="pt-BR" sz="2000" dirty="0" smtClean="0"/>
              <a:t>	{	</a:t>
            </a:r>
            <a:r>
              <a:rPr lang="pt-BR" sz="2000" dirty="0" err="1" smtClean="0"/>
              <a:t>SituacaoAluno</a:t>
            </a:r>
            <a:r>
              <a:rPr lang="pt-BR" sz="2000" dirty="0" smtClean="0"/>
              <a:t> </a:t>
            </a:r>
            <a:r>
              <a:rPr lang="pt-BR" sz="2000" dirty="0" err="1" smtClean="0"/>
              <a:t>situacao</a:t>
            </a:r>
            <a:r>
              <a:rPr lang="pt-BR" sz="2000" dirty="0" smtClean="0"/>
              <a:t> = </a:t>
            </a:r>
            <a:r>
              <a:rPr lang="pt-BR" sz="2000" dirty="0" err="1" smtClean="0"/>
              <a:t>SituacaoAluno</a:t>
            </a:r>
            <a:r>
              <a:rPr lang="pt-BR" sz="2000" dirty="0" smtClean="0"/>
              <a:t>.</a:t>
            </a:r>
            <a:r>
              <a:rPr lang="pt-BR" sz="2000" b="1" i="1" dirty="0" smtClean="0"/>
              <a:t>INDEFINIDO;</a:t>
            </a:r>
          </a:p>
          <a:p>
            <a:pPr>
              <a:buNone/>
            </a:pPr>
            <a:r>
              <a:rPr lang="pt-BR" sz="2000" b="1" dirty="0" smtClean="0"/>
              <a:t>		</a:t>
            </a:r>
            <a:r>
              <a:rPr lang="pt-BR" sz="2000" b="1" dirty="0" err="1" smtClean="0"/>
              <a:t>if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getMedia</a:t>
            </a:r>
            <a:r>
              <a:rPr lang="pt-BR" sz="2000" b="1" dirty="0" smtClean="0"/>
              <a:t>() &gt;= </a:t>
            </a:r>
            <a:r>
              <a:rPr lang="pt-BR" sz="2000" b="1" i="1" dirty="0" smtClean="0"/>
              <a:t>MEDIA_APROVACAO)</a:t>
            </a:r>
          </a:p>
          <a:p>
            <a:pPr>
              <a:buNone/>
            </a:pPr>
            <a:r>
              <a:rPr lang="pt-BR" sz="2000" dirty="0" smtClean="0"/>
              <a:t>		{	</a:t>
            </a:r>
            <a:r>
              <a:rPr lang="pt-BR" sz="2000" dirty="0" err="1" smtClean="0"/>
              <a:t>situacao</a:t>
            </a:r>
            <a:r>
              <a:rPr lang="pt-BR" sz="2000" dirty="0" smtClean="0"/>
              <a:t> = </a:t>
            </a:r>
            <a:r>
              <a:rPr lang="pt-BR" sz="2000" dirty="0" err="1" smtClean="0"/>
              <a:t>SituacaoAluno</a:t>
            </a:r>
            <a:r>
              <a:rPr lang="pt-BR" sz="2000" dirty="0" smtClean="0"/>
              <a:t>.</a:t>
            </a:r>
            <a:r>
              <a:rPr lang="pt-BR" sz="2000" b="1" i="1" dirty="0" smtClean="0"/>
              <a:t>APROVADO_POR_MEDIA;</a:t>
            </a:r>
          </a:p>
          <a:p>
            <a:pPr>
              <a:buNone/>
            </a:pPr>
            <a:r>
              <a:rPr lang="pt-BR" sz="2000" b="1" i="1" dirty="0" smtClean="0"/>
              <a:t>		</a:t>
            </a:r>
            <a:r>
              <a:rPr lang="pt-BR" sz="1800" dirty="0" smtClean="0"/>
              <a:t>} </a:t>
            </a:r>
            <a:r>
              <a:rPr lang="pt-BR" sz="1800" b="1" dirty="0" err="1" smtClean="0"/>
              <a:t>else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if</a:t>
            </a:r>
            <a:r>
              <a:rPr lang="pt-BR" sz="1800" b="1" dirty="0" smtClean="0"/>
              <a:t> (</a:t>
            </a:r>
            <a:r>
              <a:rPr lang="pt-BR" sz="1800" b="1" dirty="0" err="1" smtClean="0"/>
              <a:t>getMedia</a:t>
            </a:r>
            <a:r>
              <a:rPr lang="pt-BR" sz="1800" b="1" dirty="0" smtClean="0"/>
              <a:t>() &lt; </a:t>
            </a:r>
            <a:r>
              <a:rPr lang="pt-BR" sz="1800" b="1" i="1" dirty="0" smtClean="0"/>
              <a:t>MEDIA_MINIMA_FINAL)</a:t>
            </a:r>
          </a:p>
          <a:p>
            <a:pPr>
              <a:buNone/>
            </a:pPr>
            <a:r>
              <a:rPr lang="pt-BR" sz="2000" dirty="0" smtClean="0"/>
              <a:t>		{	</a:t>
            </a:r>
            <a:r>
              <a:rPr lang="pt-BR" sz="2000" dirty="0" err="1" smtClean="0"/>
              <a:t>situacao</a:t>
            </a:r>
            <a:r>
              <a:rPr lang="pt-BR" sz="2000" dirty="0" smtClean="0"/>
              <a:t> = </a:t>
            </a:r>
            <a:r>
              <a:rPr lang="pt-BR" sz="2000" dirty="0" err="1" smtClean="0"/>
              <a:t>SituacaoAluno</a:t>
            </a:r>
            <a:r>
              <a:rPr lang="pt-BR" sz="2000" dirty="0" smtClean="0"/>
              <a:t>.</a:t>
            </a:r>
            <a:r>
              <a:rPr lang="pt-BR" sz="2000" b="1" i="1" dirty="0" smtClean="0"/>
              <a:t>REPROVADO_POR_MEDIA;</a:t>
            </a:r>
          </a:p>
          <a:p>
            <a:pPr>
              <a:buNone/>
            </a:pPr>
            <a:r>
              <a:rPr lang="pt-BR" sz="2000" dirty="0" smtClean="0"/>
              <a:t>		} </a:t>
            </a:r>
          </a:p>
          <a:p>
            <a:pPr>
              <a:buNone/>
            </a:pPr>
            <a:r>
              <a:rPr lang="pt-BR" sz="2000" dirty="0" smtClean="0"/>
              <a:t>		//...</a:t>
            </a:r>
          </a:p>
          <a:p>
            <a:pPr>
              <a:buNone/>
            </a:pPr>
            <a:r>
              <a:rPr lang="pt-BR" sz="2000" b="1" dirty="0" smtClean="0"/>
              <a:t>		</a:t>
            </a:r>
            <a:r>
              <a:rPr lang="pt-BR" sz="2000" b="1" dirty="0" err="1" smtClean="0"/>
              <a:t>return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situacao</a:t>
            </a:r>
            <a:r>
              <a:rPr lang="pt-BR" sz="2000" b="1" dirty="0" smtClean="0"/>
              <a:t>; </a:t>
            </a:r>
          </a:p>
          <a:p>
            <a:pPr>
              <a:buNone/>
            </a:pPr>
            <a:r>
              <a:rPr lang="pt-BR" sz="2000" dirty="0" smtClean="0"/>
              <a:t>	}</a:t>
            </a:r>
            <a:r>
              <a:rPr lang="pt-BR" sz="2400" dirty="0" smtClean="0"/>
              <a:t> 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6DFC-A52A-40B3-BCD2-A5BDDA9CD05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2653</TotalTime>
  <Words>250</Words>
  <Application>Microsoft Office PowerPoint</Application>
  <PresentationFormat>Apresentação na tela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Fluxo</vt:lpstr>
      <vt:lpstr>  Enumerações</vt:lpstr>
      <vt:lpstr>Problema</vt:lpstr>
      <vt:lpstr>Restrição dos tipos</vt:lpstr>
      <vt:lpstr>Enumerações</vt:lpstr>
      <vt:lpstr>Enumerações em Java</vt:lpstr>
      <vt:lpstr>Enumerações em Java</vt:lpstr>
      <vt:lpstr>Sintaxe básica</vt:lpstr>
      <vt:lpstr>Exemplo</vt:lpstr>
      <vt:lpstr>Exemplo</vt:lpstr>
      <vt:lpstr>Atributos e métodos</vt:lpstr>
      <vt:lpstr>Slide 11</vt:lpstr>
      <vt:lpstr>Métodos herdados</vt:lpstr>
      <vt:lpstr>Uso com switch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</dc:title>
  <dc:creator>Bruno</dc:creator>
  <cp:lastModifiedBy>Bruno</cp:lastModifiedBy>
  <cp:revision>741</cp:revision>
  <dcterms:modified xsi:type="dcterms:W3CDTF">2017-05-22T01:47:12Z</dcterms:modified>
</cp:coreProperties>
</file>