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4087-85D0-46DD-98CF-3B594BE5B10B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8CE0-BBE4-45FC-B523-3EA18CB6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6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4087-85D0-46DD-98CF-3B594BE5B10B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8CE0-BBE4-45FC-B523-3EA18CB6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2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4087-85D0-46DD-98CF-3B594BE5B10B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8CE0-BBE4-45FC-B523-3EA18CB6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8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4087-85D0-46DD-98CF-3B594BE5B10B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8CE0-BBE4-45FC-B523-3EA18CB6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4087-85D0-46DD-98CF-3B594BE5B10B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8CE0-BBE4-45FC-B523-3EA18CB6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4087-85D0-46DD-98CF-3B594BE5B10B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8CE0-BBE4-45FC-B523-3EA18CB6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5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4087-85D0-46DD-98CF-3B594BE5B10B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8CE0-BBE4-45FC-B523-3EA18CB6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7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4087-85D0-46DD-98CF-3B594BE5B10B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8CE0-BBE4-45FC-B523-3EA18CB6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9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4087-85D0-46DD-98CF-3B594BE5B10B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8CE0-BBE4-45FC-B523-3EA18CB6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1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4087-85D0-46DD-98CF-3B594BE5B10B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8CE0-BBE4-45FC-B523-3EA18CB6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9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4087-85D0-46DD-98CF-3B594BE5B10B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8CE0-BBE4-45FC-B523-3EA18CB6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087-85D0-46DD-98CF-3B594BE5B10B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D8CE0-BBE4-45FC-B523-3EA18CB6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13370" y="4099376"/>
            <a:ext cx="3064476" cy="568411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53414" y="4189992"/>
            <a:ext cx="411891" cy="370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51802" y="4198229"/>
            <a:ext cx="411891" cy="370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31424" y="4207837"/>
            <a:ext cx="99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07843" y="4206466"/>
            <a:ext cx="843543" cy="370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</a:t>
            </a:r>
            <a:r>
              <a:rPr lang="en-US" baseline="-25000" dirty="0" err="1" smtClean="0">
                <a:solidFill>
                  <a:schemeClr val="tx1"/>
                </a:solidFill>
              </a:rPr>
              <a:t>thread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13369" y="3164381"/>
            <a:ext cx="3064477" cy="568411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4158" y="3310604"/>
            <a:ext cx="313040" cy="271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38544" y="3314722"/>
            <a:ext cx="315099" cy="267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34986" y="3314722"/>
            <a:ext cx="315099" cy="267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31428" y="3260491"/>
            <a:ext cx="89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90344" y="3260491"/>
            <a:ext cx="861042" cy="370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</a:t>
            </a:r>
            <a:r>
              <a:rPr lang="en-US" baseline="-25000" dirty="0" err="1" smtClean="0">
                <a:solidFill>
                  <a:schemeClr val="tx1"/>
                </a:solidFill>
              </a:rPr>
              <a:t>channel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 rot="2382733">
            <a:off x="5002504" y="3088159"/>
            <a:ext cx="387178" cy="1732819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9751756">
            <a:off x="4892222" y="3201825"/>
            <a:ext cx="387178" cy="1432309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764850" y="2500444"/>
            <a:ext cx="4653" cy="729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221004" y="2497486"/>
            <a:ext cx="11252" cy="740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029614" y="2482594"/>
            <a:ext cx="1" cy="747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618835" y="2483303"/>
            <a:ext cx="223148" cy="754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828202" y="2030817"/>
            <a:ext cx="405865" cy="362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048485" y="2024018"/>
            <a:ext cx="405865" cy="362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28491" y="2035149"/>
            <a:ext cx="405865" cy="362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51333" y="2024018"/>
            <a:ext cx="405865" cy="362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48578" y="2030817"/>
            <a:ext cx="232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Masters &amp; Outstations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058737" y="3214846"/>
            <a:ext cx="232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Channels (IP vs serial)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44461" y="4214209"/>
            <a:ext cx="232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5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jadamcrain</dc:creator>
  <cp:lastModifiedBy>jadamcrain</cp:lastModifiedBy>
  <cp:revision>3</cp:revision>
  <dcterms:created xsi:type="dcterms:W3CDTF">2015-08-27T19:05:59Z</dcterms:created>
  <dcterms:modified xsi:type="dcterms:W3CDTF">2015-08-27T19:24:57Z</dcterms:modified>
</cp:coreProperties>
</file>