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/>
  </p:normalViewPr>
  <p:slideViewPr>
    <p:cSldViewPr snapToGrid="0" snapToObjects="1">
      <p:cViewPr>
        <p:scale>
          <a:sx n="90" d="100"/>
          <a:sy n="90" d="100"/>
        </p:scale>
        <p:origin x="89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B442F-AC87-44C7-BD7F-7A3C8DDA26FA}" type="doc">
      <dgm:prSet loTypeId="urn:microsoft.com/office/officeart/2005/8/layout/vList2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32E9496-7F87-4F94-B8E9-382A86DB0DED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Initial approach – App for a catering business</a:t>
          </a:r>
        </a:p>
      </dgm:t>
    </dgm:pt>
    <dgm:pt modelId="{8027842D-BD4C-488E-B30B-0DD09673054A}" type="parTrans" cxnId="{A6926371-56A3-45A5-B9ED-EB2B25258A2C}">
      <dgm:prSet/>
      <dgm:spPr/>
      <dgm:t>
        <a:bodyPr/>
        <a:lstStyle/>
        <a:p>
          <a:endParaRPr lang="en-US"/>
        </a:p>
      </dgm:t>
    </dgm:pt>
    <dgm:pt modelId="{DAFAAFF3-BE72-4240-95D5-CC536459F273}" type="sibTrans" cxnId="{A6926371-56A3-45A5-B9ED-EB2B25258A2C}">
      <dgm:prSet/>
      <dgm:spPr/>
      <dgm:t>
        <a:bodyPr/>
        <a:lstStyle/>
        <a:p>
          <a:endParaRPr lang="en-US"/>
        </a:p>
      </dgm:t>
    </dgm:pt>
    <dgm:pt modelId="{B4ACAD07-393C-461D-A61F-7F56FD57379C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Final implementation – </a:t>
          </a:r>
        </a:p>
        <a:p>
          <a:r>
            <a:rPr lang="en-US" dirty="0"/>
            <a:t>Art shop website:</a:t>
          </a:r>
        </a:p>
      </dgm:t>
    </dgm:pt>
    <dgm:pt modelId="{1B5F0968-DF5E-4314-AD67-B14C4833A501}" type="parTrans" cxnId="{ED30D253-B60D-49C0-AC88-478B959D8C7B}">
      <dgm:prSet/>
      <dgm:spPr/>
      <dgm:t>
        <a:bodyPr/>
        <a:lstStyle/>
        <a:p>
          <a:endParaRPr lang="en-US"/>
        </a:p>
      </dgm:t>
    </dgm:pt>
    <dgm:pt modelId="{8DF2FF2E-79E6-4A48-8B9B-4F1D515F4E71}" type="sibTrans" cxnId="{ED30D253-B60D-49C0-AC88-478B959D8C7B}">
      <dgm:prSet/>
      <dgm:spPr/>
      <dgm:t>
        <a:bodyPr/>
        <a:lstStyle/>
        <a:p>
          <a:endParaRPr lang="en-US"/>
        </a:p>
      </dgm:t>
    </dgm:pt>
    <dgm:pt modelId="{2F1CD19D-DD6E-4374-BA9E-C177A2909CC6}">
      <dgm:prSet/>
      <dgm:spPr/>
      <dgm:t>
        <a:bodyPr/>
        <a:lstStyle/>
        <a:p>
          <a:r>
            <a:rPr lang="en-US"/>
            <a:t>Site map</a:t>
          </a:r>
        </a:p>
      </dgm:t>
    </dgm:pt>
    <dgm:pt modelId="{76D838C2-A070-4071-A5F4-2BFC5A7D95E6}" type="parTrans" cxnId="{C356D1DB-22BB-46FF-AADE-9AF949C40BE1}">
      <dgm:prSet/>
      <dgm:spPr/>
      <dgm:t>
        <a:bodyPr/>
        <a:lstStyle/>
        <a:p>
          <a:endParaRPr lang="en-US"/>
        </a:p>
      </dgm:t>
    </dgm:pt>
    <dgm:pt modelId="{15B15E5B-383C-42E8-97D3-18C80B10BA3C}" type="sibTrans" cxnId="{C356D1DB-22BB-46FF-AADE-9AF949C40BE1}">
      <dgm:prSet/>
      <dgm:spPr/>
      <dgm:t>
        <a:bodyPr/>
        <a:lstStyle/>
        <a:p>
          <a:endParaRPr lang="en-US"/>
        </a:p>
      </dgm:t>
    </dgm:pt>
    <dgm:pt modelId="{243154F2-FB50-405F-A18D-7C7E89DABDD5}">
      <dgm:prSet/>
      <dgm:spPr/>
      <dgm:t>
        <a:bodyPr/>
        <a:lstStyle/>
        <a:p>
          <a:r>
            <a:rPr lang="en-US"/>
            <a:t>CRUD</a:t>
          </a:r>
        </a:p>
      </dgm:t>
    </dgm:pt>
    <dgm:pt modelId="{07A97913-624A-4205-90F0-13CB5E283E3B}" type="parTrans" cxnId="{E72618B4-9395-4AAF-A437-FC4EAD7F002E}">
      <dgm:prSet/>
      <dgm:spPr/>
      <dgm:t>
        <a:bodyPr/>
        <a:lstStyle/>
        <a:p>
          <a:endParaRPr lang="en-US"/>
        </a:p>
      </dgm:t>
    </dgm:pt>
    <dgm:pt modelId="{84D82B30-552B-40FC-AA2A-B5C87899E661}" type="sibTrans" cxnId="{E72618B4-9395-4AAF-A437-FC4EAD7F002E}">
      <dgm:prSet/>
      <dgm:spPr/>
      <dgm:t>
        <a:bodyPr/>
        <a:lstStyle/>
        <a:p>
          <a:endParaRPr lang="en-US"/>
        </a:p>
      </dgm:t>
    </dgm:pt>
    <dgm:pt modelId="{491D0FDA-CB85-45B4-9873-D9D26FA34F7B}">
      <dgm:prSet/>
      <dgm:spPr/>
      <dgm:t>
        <a:bodyPr/>
        <a:lstStyle/>
        <a:p>
          <a:r>
            <a:rPr lang="en-US"/>
            <a:t>Authentication, Authorization and session management</a:t>
          </a:r>
        </a:p>
      </dgm:t>
    </dgm:pt>
    <dgm:pt modelId="{53E8201A-2E83-4842-864C-F8ACC1ED8FC2}" type="parTrans" cxnId="{2DE45E0D-1D9B-47C9-AA63-932E444F8ACB}">
      <dgm:prSet/>
      <dgm:spPr/>
      <dgm:t>
        <a:bodyPr/>
        <a:lstStyle/>
        <a:p>
          <a:endParaRPr lang="en-US"/>
        </a:p>
      </dgm:t>
    </dgm:pt>
    <dgm:pt modelId="{100B6A9A-8147-42DC-B157-7D59BCD7E05B}" type="sibTrans" cxnId="{2DE45E0D-1D9B-47C9-AA63-932E444F8ACB}">
      <dgm:prSet/>
      <dgm:spPr/>
      <dgm:t>
        <a:bodyPr/>
        <a:lstStyle/>
        <a:p>
          <a:endParaRPr lang="en-US"/>
        </a:p>
      </dgm:t>
    </dgm:pt>
    <dgm:pt modelId="{98575789-19E5-4233-ADDC-5AED1CD22DAA}">
      <dgm:prSet/>
      <dgm:spPr/>
      <dgm:t>
        <a:bodyPr/>
        <a:lstStyle/>
        <a:p>
          <a:r>
            <a:rPr lang="en-US"/>
            <a:t>Bootstrap</a:t>
          </a:r>
        </a:p>
      </dgm:t>
    </dgm:pt>
    <dgm:pt modelId="{EA94FDB4-A24F-4DF3-81BD-EC184B3F3CEB}" type="parTrans" cxnId="{65FDE2D8-C4E1-4E42-89A5-6BA181BCEADB}">
      <dgm:prSet/>
      <dgm:spPr/>
      <dgm:t>
        <a:bodyPr/>
        <a:lstStyle/>
        <a:p>
          <a:endParaRPr lang="en-US"/>
        </a:p>
      </dgm:t>
    </dgm:pt>
    <dgm:pt modelId="{69AC89BD-DAA0-46A2-ABAF-0817DC5E5EF7}" type="sibTrans" cxnId="{65FDE2D8-C4E1-4E42-89A5-6BA181BCEADB}">
      <dgm:prSet/>
      <dgm:spPr/>
      <dgm:t>
        <a:bodyPr/>
        <a:lstStyle/>
        <a:p>
          <a:endParaRPr lang="en-US"/>
        </a:p>
      </dgm:t>
    </dgm:pt>
    <dgm:pt modelId="{E30C2322-1F55-364B-BF4D-0D1AF3F89C5B}" type="pres">
      <dgm:prSet presAssocID="{9F4B442F-AC87-44C7-BD7F-7A3C8DDA26FA}" presName="linear" presStyleCnt="0">
        <dgm:presLayoutVars>
          <dgm:animLvl val="lvl"/>
          <dgm:resizeHandles val="exact"/>
        </dgm:presLayoutVars>
      </dgm:prSet>
      <dgm:spPr/>
    </dgm:pt>
    <dgm:pt modelId="{E90B1B53-109D-F34C-A181-C4F5CE8B2FBA}" type="pres">
      <dgm:prSet presAssocID="{732E9496-7F87-4F94-B8E9-382A86DB0D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91D098-DC67-DF4F-9F8C-18CBD953EF76}" type="pres">
      <dgm:prSet presAssocID="{DAFAAFF3-BE72-4240-95D5-CC536459F273}" presName="spacer" presStyleCnt="0"/>
      <dgm:spPr/>
    </dgm:pt>
    <dgm:pt modelId="{CF225CDE-06A3-804D-9C2B-3C89F8B5DEC7}" type="pres">
      <dgm:prSet presAssocID="{B4ACAD07-393C-461D-A61F-7F56FD5737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66E4EE-55AA-8B44-A708-A2D623A6CC79}" type="pres">
      <dgm:prSet presAssocID="{B4ACAD07-393C-461D-A61F-7F56FD5737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E45E0D-1D9B-47C9-AA63-932E444F8ACB}" srcId="{B4ACAD07-393C-461D-A61F-7F56FD57379C}" destId="{491D0FDA-CB85-45B4-9873-D9D26FA34F7B}" srcOrd="2" destOrd="0" parTransId="{53E8201A-2E83-4842-864C-F8ACC1ED8FC2}" sibTransId="{100B6A9A-8147-42DC-B157-7D59BCD7E05B}"/>
    <dgm:cxn modelId="{C41C4F1B-BA03-BE46-9084-FF1AE68EA09D}" type="presOf" srcId="{243154F2-FB50-405F-A18D-7C7E89DABDD5}" destId="{2D66E4EE-55AA-8B44-A708-A2D623A6CC79}" srcOrd="0" destOrd="1" presId="urn:microsoft.com/office/officeart/2005/8/layout/vList2"/>
    <dgm:cxn modelId="{79A1454A-D322-AC4C-9624-6F059DF562AB}" type="presOf" srcId="{98575789-19E5-4233-ADDC-5AED1CD22DAA}" destId="{2D66E4EE-55AA-8B44-A708-A2D623A6CC79}" srcOrd="0" destOrd="3" presId="urn:microsoft.com/office/officeart/2005/8/layout/vList2"/>
    <dgm:cxn modelId="{AFAA7250-39AC-024E-B6CF-02F5B90737C3}" type="presOf" srcId="{491D0FDA-CB85-45B4-9873-D9D26FA34F7B}" destId="{2D66E4EE-55AA-8B44-A708-A2D623A6CC79}" srcOrd="0" destOrd="2" presId="urn:microsoft.com/office/officeart/2005/8/layout/vList2"/>
    <dgm:cxn modelId="{ED30D253-B60D-49C0-AC88-478B959D8C7B}" srcId="{9F4B442F-AC87-44C7-BD7F-7A3C8DDA26FA}" destId="{B4ACAD07-393C-461D-A61F-7F56FD57379C}" srcOrd="1" destOrd="0" parTransId="{1B5F0968-DF5E-4314-AD67-B14C4833A501}" sibTransId="{8DF2FF2E-79E6-4A48-8B9B-4F1D515F4E71}"/>
    <dgm:cxn modelId="{AB3C5A6B-4D0B-B545-9DE5-B71B27A6D527}" type="presOf" srcId="{B4ACAD07-393C-461D-A61F-7F56FD57379C}" destId="{CF225CDE-06A3-804D-9C2B-3C89F8B5DEC7}" srcOrd="0" destOrd="0" presId="urn:microsoft.com/office/officeart/2005/8/layout/vList2"/>
    <dgm:cxn modelId="{A6926371-56A3-45A5-B9ED-EB2B25258A2C}" srcId="{9F4B442F-AC87-44C7-BD7F-7A3C8DDA26FA}" destId="{732E9496-7F87-4F94-B8E9-382A86DB0DED}" srcOrd="0" destOrd="0" parTransId="{8027842D-BD4C-488E-B30B-0DD09673054A}" sibTransId="{DAFAAFF3-BE72-4240-95D5-CC536459F273}"/>
    <dgm:cxn modelId="{61632787-280A-B949-973A-5B9DDF10609A}" type="presOf" srcId="{9F4B442F-AC87-44C7-BD7F-7A3C8DDA26FA}" destId="{E30C2322-1F55-364B-BF4D-0D1AF3F89C5B}" srcOrd="0" destOrd="0" presId="urn:microsoft.com/office/officeart/2005/8/layout/vList2"/>
    <dgm:cxn modelId="{9F5CAD9E-730C-A844-A638-CC23A3DBCC5E}" type="presOf" srcId="{732E9496-7F87-4F94-B8E9-382A86DB0DED}" destId="{E90B1B53-109D-F34C-A181-C4F5CE8B2FBA}" srcOrd="0" destOrd="0" presId="urn:microsoft.com/office/officeart/2005/8/layout/vList2"/>
    <dgm:cxn modelId="{E72618B4-9395-4AAF-A437-FC4EAD7F002E}" srcId="{B4ACAD07-393C-461D-A61F-7F56FD57379C}" destId="{243154F2-FB50-405F-A18D-7C7E89DABDD5}" srcOrd="1" destOrd="0" parTransId="{07A97913-624A-4205-90F0-13CB5E283E3B}" sibTransId="{84D82B30-552B-40FC-AA2A-B5C87899E661}"/>
    <dgm:cxn modelId="{69CF4FC5-0505-464D-96FF-141EA372011C}" type="presOf" srcId="{2F1CD19D-DD6E-4374-BA9E-C177A2909CC6}" destId="{2D66E4EE-55AA-8B44-A708-A2D623A6CC79}" srcOrd="0" destOrd="0" presId="urn:microsoft.com/office/officeart/2005/8/layout/vList2"/>
    <dgm:cxn modelId="{65FDE2D8-C4E1-4E42-89A5-6BA181BCEADB}" srcId="{B4ACAD07-393C-461D-A61F-7F56FD57379C}" destId="{98575789-19E5-4233-ADDC-5AED1CD22DAA}" srcOrd="3" destOrd="0" parTransId="{EA94FDB4-A24F-4DF3-81BD-EC184B3F3CEB}" sibTransId="{69AC89BD-DAA0-46A2-ABAF-0817DC5E5EF7}"/>
    <dgm:cxn modelId="{C356D1DB-22BB-46FF-AADE-9AF949C40BE1}" srcId="{B4ACAD07-393C-461D-A61F-7F56FD57379C}" destId="{2F1CD19D-DD6E-4374-BA9E-C177A2909CC6}" srcOrd="0" destOrd="0" parTransId="{76D838C2-A070-4071-A5F4-2BFC5A7D95E6}" sibTransId="{15B15E5B-383C-42E8-97D3-18C80B10BA3C}"/>
    <dgm:cxn modelId="{E71484F3-9121-5640-85E3-E8E4902A687A}" type="presParOf" srcId="{E30C2322-1F55-364B-BF4D-0D1AF3F89C5B}" destId="{E90B1B53-109D-F34C-A181-C4F5CE8B2FBA}" srcOrd="0" destOrd="0" presId="urn:microsoft.com/office/officeart/2005/8/layout/vList2"/>
    <dgm:cxn modelId="{5EAD24EB-EBA2-FD49-B120-B837BED31AEE}" type="presParOf" srcId="{E30C2322-1F55-364B-BF4D-0D1AF3F89C5B}" destId="{6691D098-DC67-DF4F-9F8C-18CBD953EF76}" srcOrd="1" destOrd="0" presId="urn:microsoft.com/office/officeart/2005/8/layout/vList2"/>
    <dgm:cxn modelId="{2B459819-7BAE-C346-8FEB-AD7EF438DE69}" type="presParOf" srcId="{E30C2322-1F55-364B-BF4D-0D1AF3F89C5B}" destId="{CF225CDE-06A3-804D-9C2B-3C89F8B5DEC7}" srcOrd="2" destOrd="0" presId="urn:microsoft.com/office/officeart/2005/8/layout/vList2"/>
    <dgm:cxn modelId="{04A15756-E809-E541-A710-9D45AF22F599}" type="presParOf" srcId="{E30C2322-1F55-364B-BF4D-0D1AF3F89C5B}" destId="{2D66E4EE-55AA-8B44-A708-A2D623A6CC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8CC08-770A-49D6-8B87-AFE0B08B23FC}" type="doc">
      <dgm:prSet loTypeId="urn:microsoft.com/office/officeart/2008/layout/LinedList" loCatId="list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0FC426A-715B-4C54-ADD2-317CD7A286C2}">
      <dgm:prSet/>
      <dgm:spPr/>
      <dgm:t>
        <a:bodyPr/>
        <a:lstStyle/>
        <a:p>
          <a:r>
            <a:rPr lang="en-US"/>
            <a:t>Team work is more effective when developing in the same physical space.</a:t>
          </a:r>
        </a:p>
      </dgm:t>
    </dgm:pt>
    <dgm:pt modelId="{1DD67FDC-D28D-4C33-A19E-3BC801FBE749}" type="parTrans" cxnId="{A64B1F0F-1CB2-443D-B98C-5AD51DF78EFF}">
      <dgm:prSet/>
      <dgm:spPr/>
      <dgm:t>
        <a:bodyPr/>
        <a:lstStyle/>
        <a:p>
          <a:endParaRPr lang="en-US"/>
        </a:p>
      </dgm:t>
    </dgm:pt>
    <dgm:pt modelId="{4A714D53-12F6-473E-8116-7FA129191B93}" type="sibTrans" cxnId="{A64B1F0F-1CB2-443D-B98C-5AD51DF78EFF}">
      <dgm:prSet/>
      <dgm:spPr/>
      <dgm:t>
        <a:bodyPr/>
        <a:lstStyle/>
        <a:p>
          <a:endParaRPr lang="en-US"/>
        </a:p>
      </dgm:t>
    </dgm:pt>
    <dgm:pt modelId="{BDBA1DD0-1D62-4054-B7C1-79CF40F2D833}">
      <dgm:prSet/>
      <dgm:spPr/>
      <dgm:t>
        <a:bodyPr/>
        <a:lstStyle/>
        <a:p>
          <a:r>
            <a:rPr lang="en-US"/>
            <a:t>No technical issues were presented - All member used the same OS.</a:t>
          </a:r>
        </a:p>
      </dgm:t>
    </dgm:pt>
    <dgm:pt modelId="{7D84863F-D9C8-4D2C-B509-95D0977EA258}" type="parTrans" cxnId="{3376C3F7-45BD-4FF0-822F-8B8E63653509}">
      <dgm:prSet/>
      <dgm:spPr/>
      <dgm:t>
        <a:bodyPr/>
        <a:lstStyle/>
        <a:p>
          <a:endParaRPr lang="en-US"/>
        </a:p>
      </dgm:t>
    </dgm:pt>
    <dgm:pt modelId="{1810A985-60AD-4731-8DFF-206FFBFB1D31}" type="sibTrans" cxnId="{3376C3F7-45BD-4FF0-822F-8B8E63653509}">
      <dgm:prSet/>
      <dgm:spPr/>
      <dgm:t>
        <a:bodyPr/>
        <a:lstStyle/>
        <a:p>
          <a:endParaRPr lang="en-US"/>
        </a:p>
      </dgm:t>
    </dgm:pt>
    <dgm:pt modelId="{CD8D2108-C65D-4F1F-9D3C-AC994904FCE7}">
      <dgm:prSet/>
      <dgm:spPr/>
      <dgm:t>
        <a:bodyPr/>
        <a:lstStyle/>
        <a:p>
          <a:r>
            <a:rPr lang="en-US"/>
            <a:t>Use cases allowed for substantial project progress. Must have for future implementations.</a:t>
          </a:r>
        </a:p>
      </dgm:t>
    </dgm:pt>
    <dgm:pt modelId="{7290D1FF-5687-41AE-B02F-ED2D6E26B2B6}" type="parTrans" cxnId="{300C128F-5BD8-4E30-B853-586E31BA5C80}">
      <dgm:prSet/>
      <dgm:spPr/>
      <dgm:t>
        <a:bodyPr/>
        <a:lstStyle/>
        <a:p>
          <a:endParaRPr lang="en-US"/>
        </a:p>
      </dgm:t>
    </dgm:pt>
    <dgm:pt modelId="{9A20CF0A-69CD-4842-99A1-074B23DE5434}" type="sibTrans" cxnId="{300C128F-5BD8-4E30-B853-586E31BA5C80}">
      <dgm:prSet/>
      <dgm:spPr/>
      <dgm:t>
        <a:bodyPr/>
        <a:lstStyle/>
        <a:p>
          <a:endParaRPr lang="en-US"/>
        </a:p>
      </dgm:t>
    </dgm:pt>
    <dgm:pt modelId="{A091CB03-111A-46DD-99E3-4C829E92F973}">
      <dgm:prSet/>
      <dgm:spPr/>
      <dgm:t>
        <a:bodyPr/>
        <a:lstStyle/>
        <a:p>
          <a:r>
            <a:rPr lang="en-US"/>
            <a:t>Constant communication among team members is key.</a:t>
          </a:r>
        </a:p>
      </dgm:t>
    </dgm:pt>
    <dgm:pt modelId="{2C63C7C0-708A-4F47-AE39-6C855DA39DC8}" type="parTrans" cxnId="{CFF58149-3170-4707-B25C-0FC3E4C3F6CF}">
      <dgm:prSet/>
      <dgm:spPr/>
      <dgm:t>
        <a:bodyPr/>
        <a:lstStyle/>
        <a:p>
          <a:endParaRPr lang="en-US"/>
        </a:p>
      </dgm:t>
    </dgm:pt>
    <dgm:pt modelId="{777EE192-7422-4D98-B9D4-992D040A01DA}" type="sibTrans" cxnId="{CFF58149-3170-4707-B25C-0FC3E4C3F6CF}">
      <dgm:prSet/>
      <dgm:spPr/>
      <dgm:t>
        <a:bodyPr/>
        <a:lstStyle/>
        <a:p>
          <a:endParaRPr lang="en-US"/>
        </a:p>
      </dgm:t>
    </dgm:pt>
    <dgm:pt modelId="{B0B42086-1BE6-470F-B603-D80451877AE1}">
      <dgm:prSet/>
      <dgm:spPr/>
      <dgm:t>
        <a:bodyPr/>
        <a:lstStyle/>
        <a:p>
          <a:r>
            <a:rPr lang="en-US"/>
            <a:t>Support from non-team members is invaluable.</a:t>
          </a:r>
        </a:p>
      </dgm:t>
    </dgm:pt>
    <dgm:pt modelId="{44B49EC6-73CD-4AF0-9657-154CBD873565}" type="parTrans" cxnId="{AA0EFDE1-DDAB-4B40-A9A1-E5682FEC5264}">
      <dgm:prSet/>
      <dgm:spPr/>
      <dgm:t>
        <a:bodyPr/>
        <a:lstStyle/>
        <a:p>
          <a:endParaRPr lang="en-US"/>
        </a:p>
      </dgm:t>
    </dgm:pt>
    <dgm:pt modelId="{227CB3D5-773E-40F9-9995-1E098840ED64}" type="sibTrans" cxnId="{AA0EFDE1-DDAB-4B40-A9A1-E5682FEC5264}">
      <dgm:prSet/>
      <dgm:spPr/>
      <dgm:t>
        <a:bodyPr/>
        <a:lstStyle/>
        <a:p>
          <a:endParaRPr lang="en-US"/>
        </a:p>
      </dgm:t>
    </dgm:pt>
    <dgm:pt modelId="{2674282D-41DC-3C4B-BA3E-785CDCB4AD89}" type="pres">
      <dgm:prSet presAssocID="{58B8CC08-770A-49D6-8B87-AFE0B08B23FC}" presName="vert0" presStyleCnt="0">
        <dgm:presLayoutVars>
          <dgm:dir/>
          <dgm:animOne val="branch"/>
          <dgm:animLvl val="lvl"/>
        </dgm:presLayoutVars>
      </dgm:prSet>
      <dgm:spPr/>
    </dgm:pt>
    <dgm:pt modelId="{3E6E45DC-EEB1-364D-9650-9436AF575829}" type="pres">
      <dgm:prSet presAssocID="{B0FC426A-715B-4C54-ADD2-317CD7A286C2}" presName="thickLine" presStyleLbl="alignNode1" presStyleIdx="0" presStyleCnt="5"/>
      <dgm:spPr/>
    </dgm:pt>
    <dgm:pt modelId="{6FE180CF-7492-3242-8BB1-10730A47D94F}" type="pres">
      <dgm:prSet presAssocID="{B0FC426A-715B-4C54-ADD2-317CD7A286C2}" presName="horz1" presStyleCnt="0"/>
      <dgm:spPr/>
    </dgm:pt>
    <dgm:pt modelId="{97C6B90F-9FD6-814B-94AC-AE8F934A3C3C}" type="pres">
      <dgm:prSet presAssocID="{B0FC426A-715B-4C54-ADD2-317CD7A286C2}" presName="tx1" presStyleLbl="revTx" presStyleIdx="0" presStyleCnt="5"/>
      <dgm:spPr/>
    </dgm:pt>
    <dgm:pt modelId="{0BF2E945-12B6-4C4E-A1DB-743CC242C5AD}" type="pres">
      <dgm:prSet presAssocID="{B0FC426A-715B-4C54-ADD2-317CD7A286C2}" presName="vert1" presStyleCnt="0"/>
      <dgm:spPr/>
    </dgm:pt>
    <dgm:pt modelId="{A68CC84A-291E-6E44-9471-DF8F0BB5D2AE}" type="pres">
      <dgm:prSet presAssocID="{BDBA1DD0-1D62-4054-B7C1-79CF40F2D833}" presName="thickLine" presStyleLbl="alignNode1" presStyleIdx="1" presStyleCnt="5"/>
      <dgm:spPr/>
    </dgm:pt>
    <dgm:pt modelId="{18E342AF-CC5B-A847-B672-1041BC1F1E03}" type="pres">
      <dgm:prSet presAssocID="{BDBA1DD0-1D62-4054-B7C1-79CF40F2D833}" presName="horz1" presStyleCnt="0"/>
      <dgm:spPr/>
    </dgm:pt>
    <dgm:pt modelId="{79B0071A-B72E-FB43-81B5-A3D22267281F}" type="pres">
      <dgm:prSet presAssocID="{BDBA1DD0-1D62-4054-B7C1-79CF40F2D833}" presName="tx1" presStyleLbl="revTx" presStyleIdx="1" presStyleCnt="5"/>
      <dgm:spPr/>
    </dgm:pt>
    <dgm:pt modelId="{98A5D8C2-2F60-A245-9CB4-E85E00F35E61}" type="pres">
      <dgm:prSet presAssocID="{BDBA1DD0-1D62-4054-B7C1-79CF40F2D833}" presName="vert1" presStyleCnt="0"/>
      <dgm:spPr/>
    </dgm:pt>
    <dgm:pt modelId="{1F9E4A55-5389-2544-95B7-A31BA3B54389}" type="pres">
      <dgm:prSet presAssocID="{CD8D2108-C65D-4F1F-9D3C-AC994904FCE7}" presName="thickLine" presStyleLbl="alignNode1" presStyleIdx="2" presStyleCnt="5"/>
      <dgm:spPr/>
    </dgm:pt>
    <dgm:pt modelId="{C9DBDABD-7927-9B4D-9E91-0401A4752315}" type="pres">
      <dgm:prSet presAssocID="{CD8D2108-C65D-4F1F-9D3C-AC994904FCE7}" presName="horz1" presStyleCnt="0"/>
      <dgm:spPr/>
    </dgm:pt>
    <dgm:pt modelId="{BF7867E4-CEB6-7B4D-9163-F7AFD0D198B9}" type="pres">
      <dgm:prSet presAssocID="{CD8D2108-C65D-4F1F-9D3C-AC994904FCE7}" presName="tx1" presStyleLbl="revTx" presStyleIdx="2" presStyleCnt="5"/>
      <dgm:spPr/>
    </dgm:pt>
    <dgm:pt modelId="{65E38EF5-7B36-0445-8E00-6108FEA8C03B}" type="pres">
      <dgm:prSet presAssocID="{CD8D2108-C65D-4F1F-9D3C-AC994904FCE7}" presName="vert1" presStyleCnt="0"/>
      <dgm:spPr/>
    </dgm:pt>
    <dgm:pt modelId="{19249089-5584-0341-9E15-C526F397A432}" type="pres">
      <dgm:prSet presAssocID="{A091CB03-111A-46DD-99E3-4C829E92F973}" presName="thickLine" presStyleLbl="alignNode1" presStyleIdx="3" presStyleCnt="5"/>
      <dgm:spPr/>
    </dgm:pt>
    <dgm:pt modelId="{9015CFA9-E2E5-6943-B176-6125572FF7FB}" type="pres">
      <dgm:prSet presAssocID="{A091CB03-111A-46DD-99E3-4C829E92F973}" presName="horz1" presStyleCnt="0"/>
      <dgm:spPr/>
    </dgm:pt>
    <dgm:pt modelId="{F82FE9EB-7296-E244-A8A6-05EF5A6A85F9}" type="pres">
      <dgm:prSet presAssocID="{A091CB03-111A-46DD-99E3-4C829E92F973}" presName="tx1" presStyleLbl="revTx" presStyleIdx="3" presStyleCnt="5"/>
      <dgm:spPr/>
    </dgm:pt>
    <dgm:pt modelId="{2AC111A5-0CED-BA4B-9140-A7DAD0455D6E}" type="pres">
      <dgm:prSet presAssocID="{A091CB03-111A-46DD-99E3-4C829E92F973}" presName="vert1" presStyleCnt="0"/>
      <dgm:spPr/>
    </dgm:pt>
    <dgm:pt modelId="{5FD958EE-07AA-C649-A3B7-0E6FA6C1BDCA}" type="pres">
      <dgm:prSet presAssocID="{B0B42086-1BE6-470F-B603-D80451877AE1}" presName="thickLine" presStyleLbl="alignNode1" presStyleIdx="4" presStyleCnt="5"/>
      <dgm:spPr/>
    </dgm:pt>
    <dgm:pt modelId="{C4C691DD-33BE-744A-BD74-644B2F485E2F}" type="pres">
      <dgm:prSet presAssocID="{B0B42086-1BE6-470F-B603-D80451877AE1}" presName="horz1" presStyleCnt="0"/>
      <dgm:spPr/>
    </dgm:pt>
    <dgm:pt modelId="{1D4C1DF8-A648-A243-BAF3-D4579768AF63}" type="pres">
      <dgm:prSet presAssocID="{B0B42086-1BE6-470F-B603-D80451877AE1}" presName="tx1" presStyleLbl="revTx" presStyleIdx="4" presStyleCnt="5"/>
      <dgm:spPr/>
    </dgm:pt>
    <dgm:pt modelId="{84D6CDC2-3F9B-2E49-9724-254FCF043935}" type="pres">
      <dgm:prSet presAssocID="{B0B42086-1BE6-470F-B603-D80451877AE1}" presName="vert1" presStyleCnt="0"/>
      <dgm:spPr/>
    </dgm:pt>
  </dgm:ptLst>
  <dgm:cxnLst>
    <dgm:cxn modelId="{A64B1F0F-1CB2-443D-B98C-5AD51DF78EFF}" srcId="{58B8CC08-770A-49D6-8B87-AFE0B08B23FC}" destId="{B0FC426A-715B-4C54-ADD2-317CD7A286C2}" srcOrd="0" destOrd="0" parTransId="{1DD67FDC-D28D-4C33-A19E-3BC801FBE749}" sibTransId="{4A714D53-12F6-473E-8116-7FA129191B93}"/>
    <dgm:cxn modelId="{CFF58149-3170-4707-B25C-0FC3E4C3F6CF}" srcId="{58B8CC08-770A-49D6-8B87-AFE0B08B23FC}" destId="{A091CB03-111A-46DD-99E3-4C829E92F973}" srcOrd="3" destOrd="0" parTransId="{2C63C7C0-708A-4F47-AE39-6C855DA39DC8}" sibTransId="{777EE192-7422-4D98-B9D4-992D040A01DA}"/>
    <dgm:cxn modelId="{D19B2B51-4E56-8A4C-8F94-8E0C9BA34568}" type="presOf" srcId="{B0FC426A-715B-4C54-ADD2-317CD7A286C2}" destId="{97C6B90F-9FD6-814B-94AC-AE8F934A3C3C}" srcOrd="0" destOrd="0" presId="urn:microsoft.com/office/officeart/2008/layout/LinedList"/>
    <dgm:cxn modelId="{C5DC1D6B-833A-8945-9D41-8C8E84A8FA72}" type="presOf" srcId="{CD8D2108-C65D-4F1F-9D3C-AC994904FCE7}" destId="{BF7867E4-CEB6-7B4D-9163-F7AFD0D198B9}" srcOrd="0" destOrd="0" presId="urn:microsoft.com/office/officeart/2008/layout/LinedList"/>
    <dgm:cxn modelId="{4A114876-1F5A-354C-BCC7-E4282270485D}" type="presOf" srcId="{BDBA1DD0-1D62-4054-B7C1-79CF40F2D833}" destId="{79B0071A-B72E-FB43-81B5-A3D22267281F}" srcOrd="0" destOrd="0" presId="urn:microsoft.com/office/officeart/2008/layout/LinedList"/>
    <dgm:cxn modelId="{300C128F-5BD8-4E30-B853-586E31BA5C80}" srcId="{58B8CC08-770A-49D6-8B87-AFE0B08B23FC}" destId="{CD8D2108-C65D-4F1F-9D3C-AC994904FCE7}" srcOrd="2" destOrd="0" parTransId="{7290D1FF-5687-41AE-B02F-ED2D6E26B2B6}" sibTransId="{9A20CF0A-69CD-4842-99A1-074B23DE5434}"/>
    <dgm:cxn modelId="{90ED499B-C6A7-324C-BC44-3C7F8384AFB2}" type="presOf" srcId="{B0B42086-1BE6-470F-B603-D80451877AE1}" destId="{1D4C1DF8-A648-A243-BAF3-D4579768AF63}" srcOrd="0" destOrd="0" presId="urn:microsoft.com/office/officeart/2008/layout/LinedList"/>
    <dgm:cxn modelId="{5B49E6A5-EFFA-6F45-8262-4A0706ECAA83}" type="presOf" srcId="{A091CB03-111A-46DD-99E3-4C829E92F973}" destId="{F82FE9EB-7296-E244-A8A6-05EF5A6A85F9}" srcOrd="0" destOrd="0" presId="urn:microsoft.com/office/officeart/2008/layout/LinedList"/>
    <dgm:cxn modelId="{AA0EFDE1-DDAB-4B40-A9A1-E5682FEC5264}" srcId="{58B8CC08-770A-49D6-8B87-AFE0B08B23FC}" destId="{B0B42086-1BE6-470F-B603-D80451877AE1}" srcOrd="4" destOrd="0" parTransId="{44B49EC6-73CD-4AF0-9657-154CBD873565}" sibTransId="{227CB3D5-773E-40F9-9995-1E098840ED64}"/>
    <dgm:cxn modelId="{966CD6F1-739E-C440-80F3-EF83F9B713DD}" type="presOf" srcId="{58B8CC08-770A-49D6-8B87-AFE0B08B23FC}" destId="{2674282D-41DC-3C4B-BA3E-785CDCB4AD89}" srcOrd="0" destOrd="0" presId="urn:microsoft.com/office/officeart/2008/layout/LinedList"/>
    <dgm:cxn modelId="{3376C3F7-45BD-4FF0-822F-8B8E63653509}" srcId="{58B8CC08-770A-49D6-8B87-AFE0B08B23FC}" destId="{BDBA1DD0-1D62-4054-B7C1-79CF40F2D833}" srcOrd="1" destOrd="0" parTransId="{7D84863F-D9C8-4D2C-B509-95D0977EA258}" sibTransId="{1810A985-60AD-4731-8DFF-206FFBFB1D31}"/>
    <dgm:cxn modelId="{82E4BF0E-AEAD-534E-83B8-447F2357FD6F}" type="presParOf" srcId="{2674282D-41DC-3C4B-BA3E-785CDCB4AD89}" destId="{3E6E45DC-EEB1-364D-9650-9436AF575829}" srcOrd="0" destOrd="0" presId="urn:microsoft.com/office/officeart/2008/layout/LinedList"/>
    <dgm:cxn modelId="{C66280EE-D235-2B44-B5B7-E33055F71755}" type="presParOf" srcId="{2674282D-41DC-3C4B-BA3E-785CDCB4AD89}" destId="{6FE180CF-7492-3242-8BB1-10730A47D94F}" srcOrd="1" destOrd="0" presId="urn:microsoft.com/office/officeart/2008/layout/LinedList"/>
    <dgm:cxn modelId="{E6BE4B36-50DA-EC4C-B002-3547CC65081B}" type="presParOf" srcId="{6FE180CF-7492-3242-8BB1-10730A47D94F}" destId="{97C6B90F-9FD6-814B-94AC-AE8F934A3C3C}" srcOrd="0" destOrd="0" presId="urn:microsoft.com/office/officeart/2008/layout/LinedList"/>
    <dgm:cxn modelId="{19526A9B-439A-B14A-BDE2-B2FE67486DA7}" type="presParOf" srcId="{6FE180CF-7492-3242-8BB1-10730A47D94F}" destId="{0BF2E945-12B6-4C4E-A1DB-743CC242C5AD}" srcOrd="1" destOrd="0" presId="urn:microsoft.com/office/officeart/2008/layout/LinedList"/>
    <dgm:cxn modelId="{ADC0BC96-9439-ED45-A2EC-B11997803F2E}" type="presParOf" srcId="{2674282D-41DC-3C4B-BA3E-785CDCB4AD89}" destId="{A68CC84A-291E-6E44-9471-DF8F0BB5D2AE}" srcOrd="2" destOrd="0" presId="urn:microsoft.com/office/officeart/2008/layout/LinedList"/>
    <dgm:cxn modelId="{DE88C490-4CFA-9745-B4FD-A6180D990C47}" type="presParOf" srcId="{2674282D-41DC-3C4B-BA3E-785CDCB4AD89}" destId="{18E342AF-CC5B-A847-B672-1041BC1F1E03}" srcOrd="3" destOrd="0" presId="urn:microsoft.com/office/officeart/2008/layout/LinedList"/>
    <dgm:cxn modelId="{013DBC8D-671B-194E-9899-D977E470C327}" type="presParOf" srcId="{18E342AF-CC5B-A847-B672-1041BC1F1E03}" destId="{79B0071A-B72E-FB43-81B5-A3D22267281F}" srcOrd="0" destOrd="0" presId="urn:microsoft.com/office/officeart/2008/layout/LinedList"/>
    <dgm:cxn modelId="{6653B8B6-D960-A141-BF16-B3BAAC0F449F}" type="presParOf" srcId="{18E342AF-CC5B-A847-B672-1041BC1F1E03}" destId="{98A5D8C2-2F60-A245-9CB4-E85E00F35E61}" srcOrd="1" destOrd="0" presId="urn:microsoft.com/office/officeart/2008/layout/LinedList"/>
    <dgm:cxn modelId="{61E8FB7F-CB44-9A43-A128-D98B70FD36BF}" type="presParOf" srcId="{2674282D-41DC-3C4B-BA3E-785CDCB4AD89}" destId="{1F9E4A55-5389-2544-95B7-A31BA3B54389}" srcOrd="4" destOrd="0" presId="urn:microsoft.com/office/officeart/2008/layout/LinedList"/>
    <dgm:cxn modelId="{E9726374-0986-AB46-B8CB-B1E062340BF0}" type="presParOf" srcId="{2674282D-41DC-3C4B-BA3E-785CDCB4AD89}" destId="{C9DBDABD-7927-9B4D-9E91-0401A4752315}" srcOrd="5" destOrd="0" presId="urn:microsoft.com/office/officeart/2008/layout/LinedList"/>
    <dgm:cxn modelId="{5DB8A34B-D996-F24B-A0DA-DC64F8996867}" type="presParOf" srcId="{C9DBDABD-7927-9B4D-9E91-0401A4752315}" destId="{BF7867E4-CEB6-7B4D-9163-F7AFD0D198B9}" srcOrd="0" destOrd="0" presId="urn:microsoft.com/office/officeart/2008/layout/LinedList"/>
    <dgm:cxn modelId="{4EEE6613-7F82-F049-ACE5-E807B0BD2F07}" type="presParOf" srcId="{C9DBDABD-7927-9B4D-9E91-0401A4752315}" destId="{65E38EF5-7B36-0445-8E00-6108FEA8C03B}" srcOrd="1" destOrd="0" presId="urn:microsoft.com/office/officeart/2008/layout/LinedList"/>
    <dgm:cxn modelId="{103A5266-FCEB-D54A-904E-D4450338D046}" type="presParOf" srcId="{2674282D-41DC-3C4B-BA3E-785CDCB4AD89}" destId="{19249089-5584-0341-9E15-C526F397A432}" srcOrd="6" destOrd="0" presId="urn:microsoft.com/office/officeart/2008/layout/LinedList"/>
    <dgm:cxn modelId="{2093F23F-DE69-2247-B369-2CD41DB8CBD6}" type="presParOf" srcId="{2674282D-41DC-3C4B-BA3E-785CDCB4AD89}" destId="{9015CFA9-E2E5-6943-B176-6125572FF7FB}" srcOrd="7" destOrd="0" presId="urn:microsoft.com/office/officeart/2008/layout/LinedList"/>
    <dgm:cxn modelId="{834B19AB-C16C-5D4C-98F8-49896F19410C}" type="presParOf" srcId="{9015CFA9-E2E5-6943-B176-6125572FF7FB}" destId="{F82FE9EB-7296-E244-A8A6-05EF5A6A85F9}" srcOrd="0" destOrd="0" presId="urn:microsoft.com/office/officeart/2008/layout/LinedList"/>
    <dgm:cxn modelId="{01C521D3-04E5-8A4C-942E-7A18E85F1C17}" type="presParOf" srcId="{9015CFA9-E2E5-6943-B176-6125572FF7FB}" destId="{2AC111A5-0CED-BA4B-9140-A7DAD0455D6E}" srcOrd="1" destOrd="0" presId="urn:microsoft.com/office/officeart/2008/layout/LinedList"/>
    <dgm:cxn modelId="{61FC4BB5-61AB-4E4A-81C6-562F324003C2}" type="presParOf" srcId="{2674282D-41DC-3C4B-BA3E-785CDCB4AD89}" destId="{5FD958EE-07AA-C649-A3B7-0E6FA6C1BDCA}" srcOrd="8" destOrd="0" presId="urn:microsoft.com/office/officeart/2008/layout/LinedList"/>
    <dgm:cxn modelId="{67F68D1C-A5F1-2F48-851E-5107300DB4D7}" type="presParOf" srcId="{2674282D-41DC-3C4B-BA3E-785CDCB4AD89}" destId="{C4C691DD-33BE-744A-BD74-644B2F485E2F}" srcOrd="9" destOrd="0" presId="urn:microsoft.com/office/officeart/2008/layout/LinedList"/>
    <dgm:cxn modelId="{6B55544B-D857-1542-AAF7-00C0447B8DF9}" type="presParOf" srcId="{C4C691DD-33BE-744A-BD74-644B2F485E2F}" destId="{1D4C1DF8-A648-A243-BAF3-D4579768AF63}" srcOrd="0" destOrd="0" presId="urn:microsoft.com/office/officeart/2008/layout/LinedList"/>
    <dgm:cxn modelId="{F2C54B62-E877-2F48-8601-EA6EB7297B42}" type="presParOf" srcId="{C4C691DD-33BE-744A-BD74-644B2F485E2F}" destId="{84D6CDC2-3F9B-2E49-9724-254FCF0439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75A41-F933-4CAD-A346-F6DC8A07B00B}" type="doc">
      <dgm:prSet loTypeId="urn:microsoft.com/office/officeart/2008/layout/LinedList" loCatId="list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C054150-0184-47BE-9D6C-7A5E8A61E339}">
      <dgm:prSet/>
      <dgm:spPr/>
      <dgm:t>
        <a:bodyPr/>
        <a:lstStyle/>
        <a:p>
          <a:r>
            <a:rPr lang="en-US"/>
            <a:t>Completion of Shopping Cart functionality.</a:t>
          </a:r>
        </a:p>
      </dgm:t>
    </dgm:pt>
    <dgm:pt modelId="{A87043E7-67B0-47B4-996A-A097812CAF05}" type="parTrans" cxnId="{F46DF694-2FC6-4C87-8610-0E576211F6E6}">
      <dgm:prSet/>
      <dgm:spPr/>
      <dgm:t>
        <a:bodyPr/>
        <a:lstStyle/>
        <a:p>
          <a:endParaRPr lang="en-US"/>
        </a:p>
      </dgm:t>
    </dgm:pt>
    <dgm:pt modelId="{9E261E77-03F2-4568-BD81-27D8F42F6678}" type="sibTrans" cxnId="{F46DF694-2FC6-4C87-8610-0E576211F6E6}">
      <dgm:prSet/>
      <dgm:spPr/>
      <dgm:t>
        <a:bodyPr/>
        <a:lstStyle/>
        <a:p>
          <a:endParaRPr lang="en-US"/>
        </a:p>
      </dgm:t>
    </dgm:pt>
    <dgm:pt modelId="{7CD45BC9-DF81-47E3-9B9D-A1553224E891}">
      <dgm:prSet/>
      <dgm:spPr/>
      <dgm:t>
        <a:bodyPr/>
        <a:lstStyle/>
        <a:p>
          <a:r>
            <a:rPr lang="en-US"/>
            <a:t>Add Music and Videos as other art expressions – Challenging functionality on web environment.</a:t>
          </a:r>
        </a:p>
      </dgm:t>
    </dgm:pt>
    <dgm:pt modelId="{F3D96A8F-38EB-4533-ACBD-20384CC00658}" type="parTrans" cxnId="{3D1A266E-F649-47AA-8AFA-F6F30A8B3180}">
      <dgm:prSet/>
      <dgm:spPr/>
      <dgm:t>
        <a:bodyPr/>
        <a:lstStyle/>
        <a:p>
          <a:endParaRPr lang="en-US"/>
        </a:p>
      </dgm:t>
    </dgm:pt>
    <dgm:pt modelId="{79AB78AB-6C56-473C-8716-12A3049B17E3}" type="sibTrans" cxnId="{3D1A266E-F649-47AA-8AFA-F6F30A8B3180}">
      <dgm:prSet/>
      <dgm:spPr/>
      <dgm:t>
        <a:bodyPr/>
        <a:lstStyle/>
        <a:p>
          <a:endParaRPr lang="en-US"/>
        </a:p>
      </dgm:t>
    </dgm:pt>
    <dgm:pt modelId="{610B068B-7AF8-4F0A-9D51-A933D39453A3}">
      <dgm:prSet/>
      <dgm:spPr/>
      <dgm:t>
        <a:bodyPr/>
        <a:lstStyle/>
        <a:p>
          <a:r>
            <a:rPr lang="en-US"/>
            <a:t>Ensure accessibility functionality is available. </a:t>
          </a:r>
        </a:p>
      </dgm:t>
    </dgm:pt>
    <dgm:pt modelId="{505E7FAB-D833-4C62-8679-D582B2F4E767}" type="parTrans" cxnId="{CCE3BAD4-E8AF-484A-AD3D-461CE8B18FE5}">
      <dgm:prSet/>
      <dgm:spPr/>
      <dgm:t>
        <a:bodyPr/>
        <a:lstStyle/>
        <a:p>
          <a:endParaRPr lang="en-US"/>
        </a:p>
      </dgm:t>
    </dgm:pt>
    <dgm:pt modelId="{7D97DD93-EDD0-4840-9D7F-3AD8361BBD4B}" type="sibTrans" cxnId="{CCE3BAD4-E8AF-484A-AD3D-461CE8B18FE5}">
      <dgm:prSet/>
      <dgm:spPr/>
      <dgm:t>
        <a:bodyPr/>
        <a:lstStyle/>
        <a:p>
          <a:endParaRPr lang="en-US"/>
        </a:p>
      </dgm:t>
    </dgm:pt>
    <dgm:pt modelId="{9715BFDB-5DD9-F844-AD2A-D8E5BD781252}" type="pres">
      <dgm:prSet presAssocID="{AB475A41-F933-4CAD-A346-F6DC8A07B00B}" presName="vert0" presStyleCnt="0">
        <dgm:presLayoutVars>
          <dgm:dir/>
          <dgm:animOne val="branch"/>
          <dgm:animLvl val="lvl"/>
        </dgm:presLayoutVars>
      </dgm:prSet>
      <dgm:spPr/>
    </dgm:pt>
    <dgm:pt modelId="{61A80038-5248-3D4B-A6D3-8AEE864BD358}" type="pres">
      <dgm:prSet presAssocID="{7C054150-0184-47BE-9D6C-7A5E8A61E339}" presName="thickLine" presStyleLbl="alignNode1" presStyleIdx="0" presStyleCnt="3"/>
      <dgm:spPr/>
    </dgm:pt>
    <dgm:pt modelId="{6FB0F2C5-A0FB-374E-9971-8C3CBD108CFC}" type="pres">
      <dgm:prSet presAssocID="{7C054150-0184-47BE-9D6C-7A5E8A61E339}" presName="horz1" presStyleCnt="0"/>
      <dgm:spPr/>
    </dgm:pt>
    <dgm:pt modelId="{37E9630E-2E88-6C46-B6F5-1679DA90F213}" type="pres">
      <dgm:prSet presAssocID="{7C054150-0184-47BE-9D6C-7A5E8A61E339}" presName="tx1" presStyleLbl="revTx" presStyleIdx="0" presStyleCnt="3"/>
      <dgm:spPr/>
    </dgm:pt>
    <dgm:pt modelId="{1348E18B-74E0-0741-9B32-83DE63EFC85A}" type="pres">
      <dgm:prSet presAssocID="{7C054150-0184-47BE-9D6C-7A5E8A61E339}" presName="vert1" presStyleCnt="0"/>
      <dgm:spPr/>
    </dgm:pt>
    <dgm:pt modelId="{C3A572E1-B72C-D346-A106-08B3F499945A}" type="pres">
      <dgm:prSet presAssocID="{7CD45BC9-DF81-47E3-9B9D-A1553224E891}" presName="thickLine" presStyleLbl="alignNode1" presStyleIdx="1" presStyleCnt="3"/>
      <dgm:spPr/>
    </dgm:pt>
    <dgm:pt modelId="{CE695640-CEAA-8C41-B0A1-5BC9BD585F76}" type="pres">
      <dgm:prSet presAssocID="{7CD45BC9-DF81-47E3-9B9D-A1553224E891}" presName="horz1" presStyleCnt="0"/>
      <dgm:spPr/>
    </dgm:pt>
    <dgm:pt modelId="{C70DE55F-05F3-924B-80DD-B2DAB75577C2}" type="pres">
      <dgm:prSet presAssocID="{7CD45BC9-DF81-47E3-9B9D-A1553224E891}" presName="tx1" presStyleLbl="revTx" presStyleIdx="1" presStyleCnt="3"/>
      <dgm:spPr/>
    </dgm:pt>
    <dgm:pt modelId="{85FEEA99-A52D-EB45-BCFF-106FE38DED1D}" type="pres">
      <dgm:prSet presAssocID="{7CD45BC9-DF81-47E3-9B9D-A1553224E891}" presName="vert1" presStyleCnt="0"/>
      <dgm:spPr/>
    </dgm:pt>
    <dgm:pt modelId="{B2844B42-5476-B343-BF03-753EF4B73C5F}" type="pres">
      <dgm:prSet presAssocID="{610B068B-7AF8-4F0A-9D51-A933D39453A3}" presName="thickLine" presStyleLbl="alignNode1" presStyleIdx="2" presStyleCnt="3"/>
      <dgm:spPr/>
    </dgm:pt>
    <dgm:pt modelId="{43E35624-6BE1-464E-85D0-FBDF28D193AA}" type="pres">
      <dgm:prSet presAssocID="{610B068B-7AF8-4F0A-9D51-A933D39453A3}" presName="horz1" presStyleCnt="0"/>
      <dgm:spPr/>
    </dgm:pt>
    <dgm:pt modelId="{7F977FAA-3C75-4640-8508-C6C053B5F29C}" type="pres">
      <dgm:prSet presAssocID="{610B068B-7AF8-4F0A-9D51-A933D39453A3}" presName="tx1" presStyleLbl="revTx" presStyleIdx="2" presStyleCnt="3"/>
      <dgm:spPr/>
    </dgm:pt>
    <dgm:pt modelId="{31614C96-EAA2-CF42-91AA-868BB5CFAD67}" type="pres">
      <dgm:prSet presAssocID="{610B068B-7AF8-4F0A-9D51-A933D39453A3}" presName="vert1" presStyleCnt="0"/>
      <dgm:spPr/>
    </dgm:pt>
  </dgm:ptLst>
  <dgm:cxnLst>
    <dgm:cxn modelId="{3D1A266E-F649-47AA-8AFA-F6F30A8B3180}" srcId="{AB475A41-F933-4CAD-A346-F6DC8A07B00B}" destId="{7CD45BC9-DF81-47E3-9B9D-A1553224E891}" srcOrd="1" destOrd="0" parTransId="{F3D96A8F-38EB-4533-ACBD-20384CC00658}" sibTransId="{79AB78AB-6C56-473C-8716-12A3049B17E3}"/>
    <dgm:cxn modelId="{F46DF694-2FC6-4C87-8610-0E576211F6E6}" srcId="{AB475A41-F933-4CAD-A346-F6DC8A07B00B}" destId="{7C054150-0184-47BE-9D6C-7A5E8A61E339}" srcOrd="0" destOrd="0" parTransId="{A87043E7-67B0-47B4-996A-A097812CAF05}" sibTransId="{9E261E77-03F2-4568-BD81-27D8F42F6678}"/>
    <dgm:cxn modelId="{CCE3BAD4-E8AF-484A-AD3D-461CE8B18FE5}" srcId="{AB475A41-F933-4CAD-A346-F6DC8A07B00B}" destId="{610B068B-7AF8-4F0A-9D51-A933D39453A3}" srcOrd="2" destOrd="0" parTransId="{505E7FAB-D833-4C62-8679-D582B2F4E767}" sibTransId="{7D97DD93-EDD0-4840-9D7F-3AD8361BBD4B}"/>
    <dgm:cxn modelId="{BE2A32EC-4F54-864C-9E86-23F6A1EA9472}" type="presOf" srcId="{AB475A41-F933-4CAD-A346-F6DC8A07B00B}" destId="{9715BFDB-5DD9-F844-AD2A-D8E5BD781252}" srcOrd="0" destOrd="0" presId="urn:microsoft.com/office/officeart/2008/layout/LinedList"/>
    <dgm:cxn modelId="{F0DB83F7-8176-144F-A84B-41B2BF868794}" type="presOf" srcId="{7CD45BC9-DF81-47E3-9B9D-A1553224E891}" destId="{C70DE55F-05F3-924B-80DD-B2DAB75577C2}" srcOrd="0" destOrd="0" presId="urn:microsoft.com/office/officeart/2008/layout/LinedList"/>
    <dgm:cxn modelId="{2E8DB5FB-47AC-8F4E-9CBF-8DB91041DCD2}" type="presOf" srcId="{7C054150-0184-47BE-9D6C-7A5E8A61E339}" destId="{37E9630E-2E88-6C46-B6F5-1679DA90F213}" srcOrd="0" destOrd="0" presId="urn:microsoft.com/office/officeart/2008/layout/LinedList"/>
    <dgm:cxn modelId="{E6A1ECFE-A73A-5744-8451-7A3F46CBEA7E}" type="presOf" srcId="{610B068B-7AF8-4F0A-9D51-A933D39453A3}" destId="{7F977FAA-3C75-4640-8508-C6C053B5F29C}" srcOrd="0" destOrd="0" presId="urn:microsoft.com/office/officeart/2008/layout/LinedList"/>
    <dgm:cxn modelId="{1444A8DC-944F-C64D-984D-6559DCF82104}" type="presParOf" srcId="{9715BFDB-5DD9-F844-AD2A-D8E5BD781252}" destId="{61A80038-5248-3D4B-A6D3-8AEE864BD358}" srcOrd="0" destOrd="0" presId="urn:microsoft.com/office/officeart/2008/layout/LinedList"/>
    <dgm:cxn modelId="{9B48C964-0210-E847-BE8A-5C86B0D63FC4}" type="presParOf" srcId="{9715BFDB-5DD9-F844-AD2A-D8E5BD781252}" destId="{6FB0F2C5-A0FB-374E-9971-8C3CBD108CFC}" srcOrd="1" destOrd="0" presId="urn:microsoft.com/office/officeart/2008/layout/LinedList"/>
    <dgm:cxn modelId="{ABDB625B-4EE6-954B-935A-3A183FE28229}" type="presParOf" srcId="{6FB0F2C5-A0FB-374E-9971-8C3CBD108CFC}" destId="{37E9630E-2E88-6C46-B6F5-1679DA90F213}" srcOrd="0" destOrd="0" presId="urn:microsoft.com/office/officeart/2008/layout/LinedList"/>
    <dgm:cxn modelId="{09B1D51F-6109-3045-9F7D-072D70DC812D}" type="presParOf" srcId="{6FB0F2C5-A0FB-374E-9971-8C3CBD108CFC}" destId="{1348E18B-74E0-0741-9B32-83DE63EFC85A}" srcOrd="1" destOrd="0" presId="urn:microsoft.com/office/officeart/2008/layout/LinedList"/>
    <dgm:cxn modelId="{99F8C05B-07B9-2C41-A03C-6A1B700014DD}" type="presParOf" srcId="{9715BFDB-5DD9-F844-AD2A-D8E5BD781252}" destId="{C3A572E1-B72C-D346-A106-08B3F499945A}" srcOrd="2" destOrd="0" presId="urn:microsoft.com/office/officeart/2008/layout/LinedList"/>
    <dgm:cxn modelId="{341C9A37-ACCE-9440-BE64-8A74ADD69624}" type="presParOf" srcId="{9715BFDB-5DD9-F844-AD2A-D8E5BD781252}" destId="{CE695640-CEAA-8C41-B0A1-5BC9BD585F76}" srcOrd="3" destOrd="0" presId="urn:microsoft.com/office/officeart/2008/layout/LinedList"/>
    <dgm:cxn modelId="{188B268C-C130-494B-B828-2566E28E3DBF}" type="presParOf" srcId="{CE695640-CEAA-8C41-B0A1-5BC9BD585F76}" destId="{C70DE55F-05F3-924B-80DD-B2DAB75577C2}" srcOrd="0" destOrd="0" presId="urn:microsoft.com/office/officeart/2008/layout/LinedList"/>
    <dgm:cxn modelId="{8C606D49-353E-B347-9B3D-9B2BDD7612C9}" type="presParOf" srcId="{CE695640-CEAA-8C41-B0A1-5BC9BD585F76}" destId="{85FEEA99-A52D-EB45-BCFF-106FE38DED1D}" srcOrd="1" destOrd="0" presId="urn:microsoft.com/office/officeart/2008/layout/LinedList"/>
    <dgm:cxn modelId="{C1CBF33E-A6FF-424E-AFC6-4302CCACB519}" type="presParOf" srcId="{9715BFDB-5DD9-F844-AD2A-D8E5BD781252}" destId="{B2844B42-5476-B343-BF03-753EF4B73C5F}" srcOrd="4" destOrd="0" presId="urn:microsoft.com/office/officeart/2008/layout/LinedList"/>
    <dgm:cxn modelId="{BA10E2C3-A483-614E-BA10-CD56A0403059}" type="presParOf" srcId="{9715BFDB-5DD9-F844-AD2A-D8E5BD781252}" destId="{43E35624-6BE1-464E-85D0-FBDF28D193AA}" srcOrd="5" destOrd="0" presId="urn:microsoft.com/office/officeart/2008/layout/LinedList"/>
    <dgm:cxn modelId="{426865FD-75C9-F145-9CC2-F9568CC66BEE}" type="presParOf" srcId="{43E35624-6BE1-464E-85D0-FBDF28D193AA}" destId="{7F977FAA-3C75-4640-8508-C6C053B5F29C}" srcOrd="0" destOrd="0" presId="urn:microsoft.com/office/officeart/2008/layout/LinedList"/>
    <dgm:cxn modelId="{2F737B00-22AE-C24C-9868-6989A420B3DF}" type="presParOf" srcId="{43E35624-6BE1-464E-85D0-FBDF28D193AA}" destId="{31614C96-EAA2-CF42-91AA-868BB5CFAD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B1B53-109D-F34C-A181-C4F5CE8B2FBA}">
      <dsp:nvSpPr>
        <dsp:cNvPr id="0" name=""/>
        <dsp:cNvSpPr/>
      </dsp:nvSpPr>
      <dsp:spPr>
        <a:xfrm>
          <a:off x="0" y="2840"/>
          <a:ext cx="6269038" cy="160984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Initial approach – App for a catering business</a:t>
          </a:r>
        </a:p>
      </dsp:txBody>
      <dsp:txXfrm>
        <a:off x="78586" y="81426"/>
        <a:ext cx="6111866" cy="1452674"/>
      </dsp:txXfrm>
    </dsp:sp>
    <dsp:sp modelId="{CF225CDE-06A3-804D-9C2B-3C89F8B5DEC7}">
      <dsp:nvSpPr>
        <dsp:cNvPr id="0" name=""/>
        <dsp:cNvSpPr/>
      </dsp:nvSpPr>
      <dsp:spPr>
        <a:xfrm>
          <a:off x="0" y="1713487"/>
          <a:ext cx="6269038" cy="160984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Final implementation –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Art shop website:</a:t>
          </a:r>
        </a:p>
      </dsp:txBody>
      <dsp:txXfrm>
        <a:off x="78586" y="1792073"/>
        <a:ext cx="6111866" cy="1452674"/>
      </dsp:txXfrm>
    </dsp:sp>
    <dsp:sp modelId="{2D66E4EE-55AA-8B44-A708-A2D623A6CC79}">
      <dsp:nvSpPr>
        <dsp:cNvPr id="0" name=""/>
        <dsp:cNvSpPr/>
      </dsp:nvSpPr>
      <dsp:spPr>
        <a:xfrm>
          <a:off x="0" y="3323334"/>
          <a:ext cx="6269038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Site map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CRUD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Authentication, Authorization and session management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Bootstrap</a:t>
          </a:r>
        </a:p>
      </dsp:txBody>
      <dsp:txXfrm>
        <a:off x="0" y="3323334"/>
        <a:ext cx="6269038" cy="224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E45DC-EEB1-364D-9650-9436AF575829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C6B90F-9FD6-814B-94AC-AE8F934A3C3C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work is more effective when developing in the same physical space.</a:t>
          </a:r>
        </a:p>
      </dsp:txBody>
      <dsp:txXfrm>
        <a:off x="0" y="680"/>
        <a:ext cx="6269038" cy="1114152"/>
      </dsp:txXfrm>
    </dsp:sp>
    <dsp:sp modelId="{A68CC84A-291E-6E44-9471-DF8F0BB5D2AE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B0071A-B72E-FB43-81B5-A3D22267281F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technical issues were presented - All member used the same OS.</a:t>
          </a:r>
        </a:p>
      </dsp:txBody>
      <dsp:txXfrm>
        <a:off x="0" y="1114833"/>
        <a:ext cx="6269038" cy="1114152"/>
      </dsp:txXfrm>
    </dsp:sp>
    <dsp:sp modelId="{1F9E4A55-5389-2544-95B7-A31BA3B54389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7867E4-CEB6-7B4D-9163-F7AFD0D198B9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cases allowed for substantial project progress. Must have for future implementations.</a:t>
          </a:r>
        </a:p>
      </dsp:txBody>
      <dsp:txXfrm>
        <a:off x="0" y="2228986"/>
        <a:ext cx="6269038" cy="1114152"/>
      </dsp:txXfrm>
    </dsp:sp>
    <dsp:sp modelId="{19249089-5584-0341-9E15-C526F397A432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2FE9EB-7296-E244-A8A6-05EF5A6A85F9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Constant communication among team members is key.</a:t>
          </a:r>
        </a:p>
      </dsp:txBody>
      <dsp:txXfrm>
        <a:off x="0" y="3343138"/>
        <a:ext cx="6269038" cy="1114152"/>
      </dsp:txXfrm>
    </dsp:sp>
    <dsp:sp modelId="{5FD958EE-07AA-C649-A3B7-0E6FA6C1BDCA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4C1DF8-A648-A243-BAF3-D4579768AF63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 from non-team members is invaluable.</a:t>
          </a:r>
        </a:p>
      </dsp:txBody>
      <dsp:txXfrm>
        <a:off x="0" y="4457291"/>
        <a:ext cx="6269038" cy="111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80038-5248-3D4B-A6D3-8AEE864BD358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9630E-2E88-6C46-B6F5-1679DA90F213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Completion of Shopping Cart functionality.</a:t>
          </a:r>
        </a:p>
      </dsp:txBody>
      <dsp:txXfrm>
        <a:off x="0" y="2720"/>
        <a:ext cx="6269038" cy="1855561"/>
      </dsp:txXfrm>
    </dsp:sp>
    <dsp:sp modelId="{C3A572E1-B72C-D346-A106-08B3F499945A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DE55F-05F3-924B-80DD-B2DAB75577C2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Add Music and Videos as other art expressions – Challenging functionality on web environment.</a:t>
          </a:r>
        </a:p>
      </dsp:txBody>
      <dsp:txXfrm>
        <a:off x="0" y="1858281"/>
        <a:ext cx="6269038" cy="1855561"/>
      </dsp:txXfrm>
    </dsp:sp>
    <dsp:sp modelId="{B2844B42-5476-B343-BF03-753EF4B73C5F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77FAA-3C75-4640-8508-C6C053B5F29C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Ensure accessibility functionality is available. </a:t>
          </a:r>
        </a:p>
      </dsp:txBody>
      <dsp:txXfrm>
        <a:off x="0" y="3713843"/>
        <a:ext cx="6269038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30E9-77F5-F743-9967-E30C676B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4C0FB-B552-E646-98F4-A4EDBC6B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2CB0-6F85-4A42-A7BE-C4BE3F2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AD80-54F3-3440-B6CC-A329EB23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D514-C676-0542-BAAE-86A7BCE2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045-C8B9-C942-A457-40817A10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3C165-5073-2247-B507-4C4E6C18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9D86-70E7-FE49-936F-25EEA733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D048-B929-6F4D-9BD9-E7978F09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0B58-BA7F-2B45-A89D-8A4C1939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ABC8D-AA67-4F47-8B6D-FCED2DD9C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33DB-21C8-C143-B0A5-4AD8D6B28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C7D9-7C44-9F4D-AE17-D3742AAC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905-438B-CE4F-AE25-2B9CAC62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6C8B-EDE6-A44C-BE6C-58132EB5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D87-ECD5-AB49-A5B5-F40819D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CA13-BF7C-394A-B770-C68A6EE3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C0FD-1964-464F-96C9-4A25075E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32A5-E5FE-7E43-9CB5-5FF1C681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9E91-4F73-034D-A0ED-AB33BE8D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4B4D-3380-A041-91EF-A2ACFF33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AC08-64D2-7143-9F1F-252F688D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244D-43A4-A947-8DC7-7D2766B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E550-53A6-8F40-BBD6-D5BAAF9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9DF3-AD00-EE42-94A0-6EAF6FB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408A-1ABF-B740-A358-0F247AA5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B47E-0659-F64C-99CC-F89394F62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61B6E-9CC5-1A4A-A56C-F098E4C0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431A7-DB69-7345-AB53-AECCA5CB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A0C3-8541-D64C-85B0-FF721B1A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334F-3A39-5642-9661-D5BF08D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7333-8EE1-604F-810D-C3F2D75C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83D6-2DCE-D542-BC43-82E5CC85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6EB1-FF3B-774B-8572-7E820E20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91C07-833E-AE4C-A340-7FAB90C8C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17A3E-E438-2F4F-B205-07A4F845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8CD3-F7C8-AD49-874F-4BFB3C17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97414-C01B-A841-B8CE-7D52E07A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8E5A3-9DA2-E64B-A2F2-CE5CD2C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9DAA-6650-CD43-9936-71653B5F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6806-4F45-F748-BBE5-D44CC07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15258-2CEC-4146-86C2-C65F5210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A395-E4C6-E840-A36A-76DA15E6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28320-B267-1C4B-9B65-F48B24A8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98A4C-A568-8241-8B7F-87EDA3E6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9360E-F2FB-2F4A-8B4E-1CFF174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B22-CA04-0241-988A-55F6C513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62C2-49FE-DE4A-B6F7-7B52E044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1F4F-26FC-DF4B-82DD-BB898155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2CB8-3E3F-4D48-8939-480DCD5F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932C-84FA-8345-BAAD-CEE71BFA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C85C-E7FD-DA46-A9CB-1A7ECE49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17BB-1F01-024D-91EE-4773ADFB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5B941-DA76-C04E-8F02-B61F0DD8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6C50-E6E4-3640-94DD-1C19FF8A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895A-A659-D440-8151-0B8B9D18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5333C-096B-BF45-A6E7-D69625CE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B003-117B-B04D-8426-B8C09BE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F769A-1E0C-B949-BFF0-D4852587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DF29-79F8-474E-B896-F66FA193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D21B-2581-3B4D-870B-EF6CC97A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4811-A64D-A346-9E47-0720C490E032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3A4-71B2-3E44-B9B5-4468FEE44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30BF-FA1E-4B48-B667-ACD20BEC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3951-25C8-194C-9F09-C56AAEBC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00A54-6F55-8E4C-B36E-756FA853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BIG BYTE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B642B-5B8F-BC40-A6D7-E8AE5DDE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SODV1201 – Introduction To Web Programming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Group Project Presentation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2018-Apr-18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Anderson </a:t>
            </a:r>
            <a:r>
              <a:rPr lang="en-US" sz="2000" dirty="0" err="1">
                <a:solidFill>
                  <a:srgbClr val="FFFFFF"/>
                </a:solidFill>
              </a:rPr>
              <a:t>Resende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Oswaldo Salazar</a:t>
            </a:r>
          </a:p>
        </p:txBody>
      </p:sp>
    </p:spTree>
    <p:extLst>
      <p:ext uri="{BB962C8B-B14F-4D97-AF65-F5344CB8AC3E}">
        <p14:creationId xmlns:p14="http://schemas.microsoft.com/office/powerpoint/2010/main" val="2414138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A2B807-303E-7341-BD30-3E7D0903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22E2C-D8C2-4B24-8D7E-7A9E5FF79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6483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6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1A75A-81FC-EC4F-8302-FAFCE7CF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D9C269-F0E5-4794-A5B4-EA04FD2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9C40C-D112-7B46-8047-2D0A49B1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CRUD – </a:t>
            </a:r>
            <a:r>
              <a:rPr lang="en-US" b="1">
                <a:solidFill>
                  <a:srgbClr val="FFFFFF"/>
                </a:solidFill>
              </a:rPr>
              <a:t>Create / Read </a:t>
            </a:r>
            <a:r>
              <a:rPr lang="en-US">
                <a:solidFill>
                  <a:srgbClr val="FFFFFF"/>
                </a:solidFill>
              </a:rPr>
              <a:t>/ Update /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E6CC-618C-F44B-9F99-86A14B42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Create: Database used was provided</a:t>
            </a:r>
          </a:p>
          <a:p>
            <a:r>
              <a:rPr lang="en-US" sz="2000" dirty="0"/>
              <a:t>Read: Sample </a:t>
            </a:r>
            <a:r>
              <a:rPr lang="en-US" sz="2000" dirty="0" err="1"/>
              <a:t>sql</a:t>
            </a:r>
            <a:r>
              <a:rPr lang="en-US" sz="2000" dirty="0"/>
              <a:t> statement:</a:t>
            </a:r>
          </a:p>
          <a:p>
            <a:pPr marL="914400" lvl="2" indent="0">
              <a:buNone/>
            </a:pPr>
            <a:endParaRPr lang="en-CA" b="1" dirty="0"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r>
              <a:rPr lang="en-CA" b="1" dirty="0"/>
              <a:t>Used to retrieve and display DB data</a:t>
            </a:r>
            <a:endParaRPr lang="en-CA" b="1" dirty="0">
              <a:effectLst/>
              <a:latin typeface="Menlo" panose="020B06090308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CC98B5A3-5D37-9B42-A227-E22E263A3A69}"/>
              </a:ext>
            </a:extLst>
          </p:cNvPr>
          <p:cNvSpPr txBox="1"/>
          <p:nvPr/>
        </p:nvSpPr>
        <p:spPr>
          <a:xfrm>
            <a:off x="7543047" y="2144177"/>
            <a:ext cx="3874254" cy="2072362"/>
          </a:xfrm>
          <a:prstGeom prst="rect">
            <a:avLst/>
          </a:prstGeom>
          <a:solidFill>
            <a:schemeClr val="tx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sqlJoinPaintingAndArtists</a:t>
            </a:r>
            <a:r>
              <a:rPr lang="en-CA" sz="120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12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art.Artists.ArtistID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art.Artists.FirstName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art.Artists.LastName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art.Paintings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art.Artists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art.Paintings.ArtistID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art.Artists.ArtistID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CA" sz="12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PaintingID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CA" sz="12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requestedPaintingID</a:t>
            </a:r>
            <a:r>
              <a:rPr lang="en-CA" sz="12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120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D9C269-F0E5-4794-A5B4-EA04FD2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9C40C-D112-7B46-8047-2D0A49B1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CRUD – Create / Read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/ </a:t>
            </a:r>
            <a:r>
              <a:rPr lang="en-US" b="1" dirty="0">
                <a:solidFill>
                  <a:srgbClr val="FFFFFF"/>
                </a:solidFill>
              </a:rPr>
              <a:t>Update /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E6CC-618C-F44B-9F99-86A14B42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889031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UPDATE: Sample </a:t>
            </a:r>
            <a:r>
              <a:rPr lang="en-US" sz="2000" dirty="0" err="1"/>
              <a:t>Sql</a:t>
            </a:r>
            <a:r>
              <a:rPr lang="en-US" sz="2000" dirty="0"/>
              <a:t> Statement:</a:t>
            </a:r>
          </a:p>
          <a:p>
            <a:pPr marL="914400" lvl="2" indent="0">
              <a:buNone/>
            </a:pPr>
            <a:endParaRPr lang="en-CA" b="1" dirty="0"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457200" lvl="1" indent="0">
              <a:lnSpc>
                <a:spcPts val="1350"/>
              </a:lnSpc>
              <a:buNone/>
            </a:pPr>
            <a:r>
              <a:rPr lang="en-CA" sz="2000" dirty="0"/>
              <a:t>Used to update tables in </a:t>
            </a:r>
          </a:p>
          <a:p>
            <a:pPr marL="457200" lvl="1" indent="0">
              <a:lnSpc>
                <a:spcPts val="1350"/>
              </a:lnSpc>
              <a:buNone/>
            </a:pPr>
            <a:r>
              <a:rPr lang="en-CA" sz="2000" dirty="0"/>
              <a:t>the  DB.</a:t>
            </a:r>
          </a:p>
          <a:p>
            <a:pPr marL="457200" lvl="1" indent="0">
              <a:lnSpc>
                <a:spcPts val="1350"/>
              </a:lnSpc>
              <a:buNone/>
            </a:pPr>
            <a:endParaRPr lang="en-CA" b="1" dirty="0"/>
          </a:p>
          <a:p>
            <a:pPr marL="457200" lvl="1" indent="0">
              <a:lnSpc>
                <a:spcPts val="1350"/>
              </a:lnSpc>
              <a:buNone/>
            </a:pPr>
            <a:r>
              <a:rPr lang="en-US" sz="1800" dirty="0"/>
              <a:t>DELETE: No functionality was implemented for record deletion.</a:t>
            </a:r>
          </a:p>
          <a:p>
            <a:pPr marL="457200" lvl="1" indent="0">
              <a:lnSpc>
                <a:spcPts val="1350"/>
              </a:lnSpc>
              <a:buNone/>
            </a:pPr>
            <a:endParaRPr lang="en-US" dirty="0"/>
          </a:p>
          <a:p>
            <a:pPr marL="914400" lvl="2" indent="0">
              <a:buNone/>
            </a:pP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CC98B5A3-5D37-9B42-A227-E22E263A3A69}"/>
              </a:ext>
            </a:extLst>
          </p:cNvPr>
          <p:cNvSpPr txBox="1"/>
          <p:nvPr/>
        </p:nvSpPr>
        <p:spPr>
          <a:xfrm>
            <a:off x="7311418" y="1828800"/>
            <a:ext cx="4421661" cy="2610971"/>
          </a:xfrm>
          <a:prstGeom prst="rect">
            <a:avLst/>
          </a:prstGeom>
          <a:solidFill>
            <a:schemeClr val="tx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CA" sz="1100" b="1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art.Customers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art.CustomerLogon</a:t>
            </a:r>
            <a:endParaRPr lang="en-CA" sz="1100" b="1" dirty="0">
              <a:solidFill>
                <a:srgbClr val="CE9178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art.CustomerLogon.CustomerID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:FirstName,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AddressCust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:City,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c.Country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:Country,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c.Region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:Region,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c.Postal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:Postal,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c.Phone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:Phone </a:t>
            </a:r>
            <a:endParaRPr lang="en-CA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CA" sz="1100" b="1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CustomerLogon.UserName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CA" sz="1100" b="1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userEmail</a:t>
            </a:r>
            <a:r>
              <a:rPr lang="en-CA" sz="1100" b="1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CA" sz="1100" b="1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8001-1A67-FB4B-9635-D264124C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Visual Studio was used as main tool for development.</a:t>
            </a:r>
          </a:p>
          <a:p>
            <a:r>
              <a:rPr lang="en-US" sz="2000" dirty="0"/>
              <a:t>All pages are tested in Chrome and Safari.</a:t>
            </a:r>
          </a:p>
          <a:p>
            <a:r>
              <a:rPr lang="en-US" sz="2000" dirty="0"/>
              <a:t>The use cases were discussed, along with strategies to follow.</a:t>
            </a:r>
          </a:p>
          <a:p>
            <a:r>
              <a:rPr lang="en-US" sz="2000" dirty="0"/>
              <a:t>Coding was troubleshoot by team members and other collaborators.</a:t>
            </a:r>
          </a:p>
          <a:p>
            <a:r>
              <a:rPr lang="en-US" sz="2000" dirty="0"/>
              <a:t>Repository maintained in Gitlab.</a:t>
            </a:r>
          </a:p>
          <a:p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1117C2-9751-2348-90D0-847E8C6A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898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5E6B9D-C954-A040-B108-5D344F9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06A8D-4FDE-4114-B957-442D3235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2642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9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3EFD67-B92A-1B41-AE20-5D89981E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Potential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523950-A7B1-4A96-9FA0-41A9070D4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971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71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EE9B-BF6E-CC4A-8096-52289A36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186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385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Times New Roman</vt:lpstr>
      <vt:lpstr>Office Theme</vt:lpstr>
      <vt:lpstr>BIG BYTE</vt:lpstr>
      <vt:lpstr>Web Application</vt:lpstr>
      <vt:lpstr>PowerPoint Presentation</vt:lpstr>
      <vt:lpstr>CRUD – Create / Read / Update / Delete</vt:lpstr>
      <vt:lpstr>CRUD – Create / Read / Update / Delete</vt:lpstr>
      <vt:lpstr>Development Environment</vt:lpstr>
      <vt:lpstr>Lessons Learned</vt:lpstr>
      <vt:lpstr>Potential Improvements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BYTE</dc:title>
  <dc:creator>Oswaldo Salazar</dc:creator>
  <cp:lastModifiedBy>Oswaldo Salazar</cp:lastModifiedBy>
  <cp:revision>15</cp:revision>
  <dcterms:created xsi:type="dcterms:W3CDTF">2018-04-18T21:54:41Z</dcterms:created>
  <dcterms:modified xsi:type="dcterms:W3CDTF">2018-04-19T01:00:22Z</dcterms:modified>
</cp:coreProperties>
</file>