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BF4B-8E74-45A7-BA0C-6C6CF7378071}" type="datetimeFigureOut">
              <a:rPr lang="es-MX" smtClean="0"/>
              <a:t>09/12/2014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AE04-2C6A-4EAA-A672-2DF0B360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440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BF4B-8E74-45A7-BA0C-6C6CF7378071}" type="datetimeFigureOut">
              <a:rPr lang="es-MX" smtClean="0"/>
              <a:t>09/12/2014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AE04-2C6A-4EAA-A672-2DF0B360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701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BF4B-8E74-45A7-BA0C-6C6CF7378071}" type="datetimeFigureOut">
              <a:rPr lang="es-MX" smtClean="0"/>
              <a:t>09/12/2014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AE04-2C6A-4EAA-A672-2DF0B360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4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BF4B-8E74-45A7-BA0C-6C6CF7378071}" type="datetimeFigureOut">
              <a:rPr lang="es-MX" smtClean="0"/>
              <a:t>09/12/2014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AE04-2C6A-4EAA-A672-2DF0B360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26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BF4B-8E74-45A7-BA0C-6C6CF7378071}" type="datetimeFigureOut">
              <a:rPr lang="es-MX" smtClean="0"/>
              <a:t>09/12/2014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AE04-2C6A-4EAA-A672-2DF0B360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209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BF4B-8E74-45A7-BA0C-6C6CF7378071}" type="datetimeFigureOut">
              <a:rPr lang="es-MX" smtClean="0"/>
              <a:t>09/12/2014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AE04-2C6A-4EAA-A672-2DF0B360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650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BF4B-8E74-45A7-BA0C-6C6CF7378071}" type="datetimeFigureOut">
              <a:rPr lang="es-MX" smtClean="0"/>
              <a:t>09/12/2014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AE04-2C6A-4EAA-A672-2DF0B360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847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BF4B-8E74-45A7-BA0C-6C6CF7378071}" type="datetimeFigureOut">
              <a:rPr lang="es-MX" smtClean="0"/>
              <a:t>09/12/2014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AE04-2C6A-4EAA-A672-2DF0B360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6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BF4B-8E74-45A7-BA0C-6C6CF7378071}" type="datetimeFigureOut">
              <a:rPr lang="es-MX" smtClean="0"/>
              <a:t>09/12/2014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AE04-2C6A-4EAA-A672-2DF0B360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49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BF4B-8E74-45A7-BA0C-6C6CF7378071}" type="datetimeFigureOut">
              <a:rPr lang="es-MX" smtClean="0"/>
              <a:t>09/12/2014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AE04-2C6A-4EAA-A672-2DF0B360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82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BF4B-8E74-45A7-BA0C-6C6CF7378071}" type="datetimeFigureOut">
              <a:rPr lang="es-MX" smtClean="0"/>
              <a:t>09/12/2014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AE04-2C6A-4EAA-A672-2DF0B360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03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BF4B-8E74-45A7-BA0C-6C6CF7378071}" type="datetimeFigureOut">
              <a:rPr lang="es-MX" smtClean="0"/>
              <a:t>09/12/2014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0AE04-2C6A-4EAA-A672-2DF0B360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964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52425"/>
            <a:ext cx="78867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2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347662"/>
            <a:ext cx="78676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0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57187"/>
            <a:ext cx="79248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4" y="361949"/>
            <a:ext cx="8192439" cy="63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8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352425"/>
            <a:ext cx="79343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6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357187"/>
            <a:ext cx="78771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8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28612"/>
            <a:ext cx="78867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4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352425"/>
            <a:ext cx="78581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8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357187"/>
            <a:ext cx="79152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8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42900"/>
            <a:ext cx="78867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4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333375"/>
            <a:ext cx="79438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44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pepe</dc:creator>
  <cp:lastModifiedBy>pepe</cp:lastModifiedBy>
  <cp:revision>1</cp:revision>
  <dcterms:created xsi:type="dcterms:W3CDTF">2014-12-10T02:51:42Z</dcterms:created>
  <dcterms:modified xsi:type="dcterms:W3CDTF">2014-12-10T02:51:51Z</dcterms:modified>
</cp:coreProperties>
</file>