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5A42-D560-447D-B428-9AB9B831C9B7}" type="datetimeFigureOut">
              <a:rPr lang="pt-BR" smtClean="0"/>
              <a:t>31/05/2013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BCFC-00FB-454A-B246-FF5C4AEF433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genius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404664"/>
            <a:ext cx="7620000" cy="5000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ixaDeTexto 7"/>
          <p:cNvSpPr txBox="1"/>
          <p:nvPr/>
        </p:nvSpPr>
        <p:spPr>
          <a:xfrm>
            <a:off x="5796136" y="5661248"/>
            <a:ext cx="270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Anderson de Albuquerque</a:t>
            </a:r>
          </a:p>
          <a:p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Jeffrei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Toledo</a:t>
            </a: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 Lucia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75856" y="5661248"/>
            <a:ext cx="1524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Mauro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Shin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Paulo Cardoso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Roberta Abre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99592" y="566124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Professora: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Me Juliana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Pasquini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2.3 - Introdução SUPER GENIUS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07976" y="1709192"/>
            <a:ext cx="554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while</a:t>
            </a:r>
            <a:r>
              <a:rPr lang="pt-BR" sz="1400" dirty="0" smtClean="0"/>
              <a:t>(escolha!=1){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printxy</a:t>
            </a:r>
            <a:r>
              <a:rPr lang="pt-BR" sz="1400" dirty="0" smtClean="0"/>
              <a:t>(16, 9, "Que medo </a:t>
            </a:r>
            <a:r>
              <a:rPr lang="pt-BR" sz="1400" dirty="0" err="1" smtClean="0"/>
              <a:t>eh</a:t>
            </a:r>
            <a:r>
              <a:rPr lang="pt-BR" sz="1400" dirty="0" smtClean="0"/>
              <a:t> esse? Aperte 1 e ENTER logo!  ");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scanf</a:t>
            </a:r>
            <a:r>
              <a:rPr lang="pt-BR" sz="1400" dirty="0" smtClean="0"/>
              <a:t>("%i", &amp;escolha);</a:t>
            </a:r>
          </a:p>
          <a:p>
            <a:r>
              <a:rPr lang="pt-BR" sz="1400" dirty="0" smtClean="0"/>
              <a:t>    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if</a:t>
            </a:r>
            <a:r>
              <a:rPr lang="pt-BR" sz="1400" dirty="0" smtClean="0"/>
              <a:t> (escolha == 1){</a:t>
            </a:r>
          </a:p>
          <a:p>
            <a:r>
              <a:rPr lang="pt-BR" sz="1400" dirty="0" smtClean="0"/>
              <a:t>                            </a:t>
            </a:r>
            <a:r>
              <a:rPr lang="pt-BR" sz="1400" dirty="0" err="1" smtClean="0"/>
              <a:t>printxy</a:t>
            </a:r>
            <a:r>
              <a:rPr lang="pt-BR" sz="1400" dirty="0" smtClean="0"/>
              <a:t>(16, 11, "Boa escolha, </a:t>
            </a:r>
            <a:r>
              <a:rPr lang="pt-BR" sz="1400" dirty="0" err="1" smtClean="0"/>
              <a:t>bora</a:t>
            </a:r>
            <a:r>
              <a:rPr lang="pt-BR" sz="1400" dirty="0" smtClean="0"/>
              <a:t> jogar!");</a:t>
            </a:r>
          </a:p>
          <a:p>
            <a:r>
              <a:rPr lang="pt-BR" sz="1400" dirty="0" smtClean="0"/>
              <a:t>                            </a:t>
            </a:r>
            <a:r>
              <a:rPr lang="pt-BR" sz="1400" dirty="0" err="1" smtClean="0"/>
              <a:t>wait</a:t>
            </a:r>
            <a:r>
              <a:rPr lang="pt-BR" sz="1400" dirty="0" smtClean="0"/>
              <a:t>(2.0);</a:t>
            </a:r>
          </a:p>
          <a:p>
            <a:r>
              <a:rPr lang="pt-BR" sz="1400" dirty="0" smtClean="0"/>
              <a:t>                      }</a:t>
            </a:r>
          </a:p>
          <a:p>
            <a:r>
              <a:rPr lang="pt-BR" sz="1400" dirty="0" smtClean="0"/>
              <a:t>    }</a:t>
            </a:r>
          </a:p>
          <a:p>
            <a:r>
              <a:rPr lang="pt-BR" sz="1400" dirty="0" smtClean="0"/>
              <a:t>    system("</a:t>
            </a:r>
            <a:r>
              <a:rPr lang="pt-BR" sz="1400" dirty="0" err="1" smtClean="0"/>
              <a:t>cls</a:t>
            </a:r>
            <a:r>
              <a:rPr lang="pt-BR" sz="1400" dirty="0" smtClean="0"/>
              <a:t>");</a:t>
            </a:r>
          </a:p>
        </p:txBody>
      </p:sp>
      <p:pic>
        <p:nvPicPr>
          <p:cNvPr id="8" name="Imagem 7" descr="3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077072"/>
            <a:ext cx="5880100" cy="20066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83768" y="6165304"/>
            <a:ext cx="35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do jogo em funcionamento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2.3 - Introdução SUPER GENIUS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560" y="1772816"/>
            <a:ext cx="2943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printxy</a:t>
            </a:r>
            <a:r>
              <a:rPr lang="pt-BR" sz="1400" dirty="0" smtClean="0"/>
              <a:t>(1, 2, "Como jogar:");</a:t>
            </a:r>
          </a:p>
          <a:p>
            <a:r>
              <a:rPr lang="pt-BR" sz="1400" dirty="0" smtClean="0"/>
              <a:t> </a:t>
            </a:r>
            <a:r>
              <a:rPr lang="pt-BR" sz="1400" dirty="0" err="1" smtClean="0"/>
              <a:t>printxy</a:t>
            </a:r>
            <a:r>
              <a:rPr lang="pt-BR" sz="1400" dirty="0" smtClean="0"/>
              <a:t>(1, 4, "Digite o numero");</a:t>
            </a:r>
          </a:p>
          <a:p>
            <a:r>
              <a:rPr lang="pt-BR" sz="1400" dirty="0" smtClean="0"/>
              <a:t> </a:t>
            </a:r>
            <a:r>
              <a:rPr lang="pt-BR" sz="1400" dirty="0" err="1" smtClean="0"/>
              <a:t>printxy</a:t>
            </a:r>
            <a:r>
              <a:rPr lang="pt-BR" sz="1400" dirty="0" smtClean="0"/>
              <a:t>(1, 5, "que piscou");</a:t>
            </a:r>
          </a:p>
          <a:p>
            <a:r>
              <a:rPr lang="pt-BR" sz="1400" dirty="0" smtClean="0"/>
              <a:t> </a:t>
            </a:r>
            <a:r>
              <a:rPr lang="pt-BR" sz="1400" dirty="0" err="1" smtClean="0"/>
              <a:t>printxy</a:t>
            </a:r>
            <a:r>
              <a:rPr lang="pt-BR" sz="1400" dirty="0" smtClean="0"/>
              <a:t>(1, 6, "e aperte ENTER");</a:t>
            </a:r>
          </a:p>
          <a:p>
            <a:r>
              <a:rPr lang="pt-BR" sz="1400" dirty="0" smtClean="0"/>
              <a:t> </a:t>
            </a:r>
            <a:r>
              <a:rPr lang="pt-BR" sz="1400" dirty="0" err="1" smtClean="0"/>
              <a:t>printxy</a:t>
            </a:r>
            <a:r>
              <a:rPr lang="pt-BR" sz="1400" dirty="0" smtClean="0"/>
              <a:t>(1, 7, "Um por vez.");</a:t>
            </a:r>
          </a:p>
        </p:txBody>
      </p:sp>
      <p:pic>
        <p:nvPicPr>
          <p:cNvPr id="6" name="Imagem 5" descr="3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772816"/>
            <a:ext cx="5070376" cy="263514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427984" y="4581128"/>
            <a:ext cx="35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do jogo em funcionamento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smtClean="0"/>
              <a:t>Índice </a:t>
            </a:r>
            <a:endParaRPr lang="pt-BR" sz="5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700808"/>
            <a:ext cx="636225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1 - Linguagem e bibliotecas utilizadas</a:t>
            </a: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2 - Código:</a:t>
            </a: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2.1 - Bibliotecas e funções de cores</a:t>
            </a: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2.2 - Funções para piscar</a:t>
            </a: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2.3 - Introdução SUPER GENIUS</a:t>
            </a: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2.4 - Escolha de cores</a:t>
            </a: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2.5 - Pontuação </a:t>
            </a: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2.6 - Final do jogo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/>
              <a:t>1. Linguagem e bibliotecas utilizadas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3" y="1916832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linguagem utilizada foi C/C++ com as seguintes bibliotecas:</a:t>
            </a:r>
          </a:p>
          <a:p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conio.h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funções de entrada e saída, como por exemplo o </a:t>
            </a: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GETCHE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e o GETS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stdio.h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funções de entrada e saída, como o PRINTF e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SCANF.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conio2.c: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biblioteca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conio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.h modificada para utilizar os comandos</a:t>
            </a:r>
          </a:p>
          <a:p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textcolor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(),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backgroundcolor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(),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gotoxy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(),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clrscr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stdlib.h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conversão, memória, controle de processo, ordenamento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procura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matemática, exemplo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wait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 e a função aleatória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srand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windows.h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declarações para todas as funções da </a:t>
            </a:r>
          </a:p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(Application Programming Interface)  do Windows, ex: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beep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2.1 </a:t>
            </a:r>
            <a:r>
              <a:rPr lang="pt-BR" sz="4400" dirty="0" smtClean="0">
                <a:solidFill>
                  <a:schemeClr val="bg1"/>
                </a:solidFill>
              </a:rPr>
              <a:t>Bibliotecas e funções de cores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1700808"/>
            <a:ext cx="2375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1988840"/>
            <a:ext cx="29523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#include&lt;</a:t>
            </a:r>
            <a:r>
              <a:rPr lang="pt-BR" sz="1600" dirty="0" err="1" smtClean="0"/>
              <a:t>conio</a:t>
            </a:r>
            <a:r>
              <a:rPr lang="pt-BR" sz="1600" dirty="0" smtClean="0"/>
              <a:t>.h&gt;</a:t>
            </a:r>
          </a:p>
          <a:p>
            <a:r>
              <a:rPr lang="pt-BR" sz="1600" dirty="0" smtClean="0"/>
              <a:t>#include&lt;</a:t>
            </a:r>
            <a:r>
              <a:rPr lang="pt-BR" sz="1600" dirty="0" err="1" smtClean="0"/>
              <a:t>stdio</a:t>
            </a:r>
            <a:r>
              <a:rPr lang="pt-BR" sz="1600" dirty="0" smtClean="0"/>
              <a:t>.h&gt;</a:t>
            </a:r>
          </a:p>
          <a:p>
            <a:r>
              <a:rPr lang="pt-BR" sz="1600" dirty="0" smtClean="0"/>
              <a:t>#include&lt;conio2.c&gt;</a:t>
            </a:r>
          </a:p>
          <a:p>
            <a:r>
              <a:rPr lang="pt-BR" sz="1600" dirty="0" smtClean="0"/>
              <a:t>#include&lt;</a:t>
            </a:r>
            <a:r>
              <a:rPr lang="pt-BR" sz="1600" dirty="0" err="1" smtClean="0"/>
              <a:t>stdlib</a:t>
            </a:r>
            <a:r>
              <a:rPr lang="pt-BR" sz="1600" dirty="0" smtClean="0"/>
              <a:t>.h&gt;</a:t>
            </a:r>
          </a:p>
          <a:p>
            <a:r>
              <a:rPr lang="pt-BR" sz="1600" dirty="0" smtClean="0"/>
              <a:t>#include &lt;</a:t>
            </a:r>
            <a:r>
              <a:rPr lang="pt-BR" sz="1600" dirty="0" err="1" smtClean="0"/>
              <a:t>windows</a:t>
            </a:r>
            <a:r>
              <a:rPr lang="pt-BR" sz="1600" dirty="0" smtClean="0"/>
              <a:t>.h&gt;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err="1" smtClean="0"/>
              <a:t>void</a:t>
            </a:r>
            <a:r>
              <a:rPr lang="pt-BR" sz="1600" dirty="0" smtClean="0"/>
              <a:t> azul(){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textbackground</a:t>
            </a:r>
            <a:r>
              <a:rPr lang="pt-BR" sz="1600" dirty="0" smtClean="0"/>
              <a:t>(BLUE);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1, "      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2, "     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3, "     #   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4, "     #   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5, "     #   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6, "     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7, "                ");</a:t>
            </a:r>
          </a:p>
          <a:p>
            <a:r>
              <a:rPr lang="pt-BR" sz="1600" dirty="0" smtClean="0"/>
              <a:t>  }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499992" y="1268760"/>
            <a:ext cx="295232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 smtClean="0"/>
          </a:p>
          <a:p>
            <a:r>
              <a:rPr lang="pt-BR" sz="1600" dirty="0" err="1" smtClean="0"/>
              <a:t>void</a:t>
            </a:r>
            <a:r>
              <a:rPr lang="pt-BR" sz="1600" dirty="0" smtClean="0"/>
              <a:t> verde(){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textbackground</a:t>
            </a:r>
            <a:r>
              <a:rPr lang="pt-BR" sz="1600" dirty="0" smtClean="0"/>
              <a:t>(GREEN);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1, "      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2, "       ##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3, "      # #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4, "        #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5, "        #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6, "      #####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7, "                ");</a:t>
            </a:r>
          </a:p>
          <a:p>
            <a:r>
              <a:rPr lang="pt-BR" sz="1600" dirty="0" smtClean="0"/>
              <a:t>  }</a:t>
            </a:r>
          </a:p>
          <a:p>
            <a:r>
              <a:rPr lang="pt-BR" sz="1600" dirty="0" smtClean="0"/>
              <a:t>  </a:t>
            </a:r>
          </a:p>
          <a:p>
            <a:r>
              <a:rPr lang="pt-BR" sz="1600" dirty="0" err="1" smtClean="0"/>
              <a:t>void</a:t>
            </a:r>
            <a:r>
              <a:rPr lang="pt-BR" sz="1600" dirty="0" smtClean="0"/>
              <a:t> amarelo(){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textbackground</a:t>
            </a:r>
            <a:r>
              <a:rPr lang="pt-BR" sz="1600" dirty="0" smtClean="0"/>
              <a:t>(YELLOW);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1, "      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2, "     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3, "         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4, "     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5, "     #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6, "     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7, "                ");</a:t>
            </a:r>
          </a:p>
          <a:p>
            <a:r>
              <a:rPr lang="pt-BR" sz="1600" dirty="0" smtClean="0"/>
              <a:t>  } </a:t>
            </a:r>
          </a:p>
          <a:p>
            <a:r>
              <a:rPr lang="pt-BR" sz="1600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2.1 </a:t>
            </a:r>
            <a:r>
              <a:rPr lang="pt-BR" sz="4400" dirty="0" smtClean="0">
                <a:solidFill>
                  <a:schemeClr val="bg1"/>
                </a:solidFill>
              </a:rPr>
              <a:t>Bibliotecas e funções de cor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1560" y="1556792"/>
            <a:ext cx="35283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void</a:t>
            </a:r>
            <a:r>
              <a:rPr lang="pt-BR" sz="1600" dirty="0" smtClean="0"/>
              <a:t> vermelho(){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textbackground</a:t>
            </a:r>
            <a:r>
              <a:rPr lang="pt-BR" sz="1600" dirty="0" smtClean="0"/>
              <a:t>(RED);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8,  "      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9,  "    ######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10, "         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11, "      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12, "         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13, "    ######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14, "                ");</a:t>
            </a:r>
          </a:p>
          <a:p>
            <a:r>
              <a:rPr lang="pt-BR" sz="1600" dirty="0" smtClean="0"/>
              <a:t>  }</a:t>
            </a:r>
          </a:p>
          <a:p>
            <a:r>
              <a:rPr lang="pt-BR" sz="1600" dirty="0" smtClean="0"/>
              <a:t>  </a:t>
            </a:r>
          </a:p>
          <a:p>
            <a:r>
              <a:rPr lang="pt-BR" sz="1600" dirty="0" err="1" smtClean="0"/>
              <a:t>void</a:t>
            </a:r>
            <a:r>
              <a:rPr lang="pt-BR" sz="1600" dirty="0" smtClean="0"/>
              <a:t> cinza(){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textbackground</a:t>
            </a:r>
            <a:r>
              <a:rPr lang="pt-BR" sz="1600" dirty="0" smtClean="0"/>
              <a:t>(DARK_GRAY);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8,  "      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9,  "     #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10, "     #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11, "     ######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12, "      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13, "      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14, "                ");</a:t>
            </a:r>
          </a:p>
          <a:p>
            <a:r>
              <a:rPr lang="pt-BR" sz="1600" dirty="0" smtClean="0"/>
              <a:t>  }  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27984" y="1556792"/>
            <a:ext cx="37444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void</a:t>
            </a:r>
            <a:r>
              <a:rPr lang="pt-BR" sz="1600" dirty="0" smtClean="0"/>
              <a:t> marrom(){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textbackground</a:t>
            </a:r>
            <a:r>
              <a:rPr lang="pt-BR" sz="1600" dirty="0" smtClean="0"/>
              <a:t>(BROWN);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8,  "      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9,  "     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10, "     #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11, "     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12, "         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13, "     #####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14, "                ");</a:t>
            </a:r>
          </a:p>
          <a:p>
            <a:r>
              <a:rPr lang="pt-BR" sz="1600" dirty="0" smtClean="0"/>
              <a:t>  } </a:t>
            </a:r>
          </a:p>
          <a:p>
            <a:r>
              <a:rPr lang="pt-BR" sz="1600" dirty="0" smtClean="0"/>
              <a:t>  </a:t>
            </a:r>
          </a:p>
          <a:p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azulClaro</a:t>
            </a:r>
            <a:r>
              <a:rPr lang="pt-BR" sz="1600" dirty="0" smtClean="0"/>
              <a:t>(){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textbackground</a:t>
            </a:r>
            <a:r>
              <a:rPr lang="pt-BR" sz="1600" dirty="0" smtClean="0"/>
              <a:t>(LIGHT_BLUE);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15, "      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16, "      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17, "     #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18, "     ######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19, "     #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20, "     ######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(16, 21, "                ");</a:t>
            </a:r>
          </a:p>
          <a:p>
            <a:r>
              <a:rPr lang="pt-BR" sz="1600" dirty="0" smtClean="0"/>
              <a:t>  }</a:t>
            </a:r>
          </a:p>
          <a:p>
            <a:r>
              <a:rPr lang="pt-BR" sz="1600" dirty="0" smtClean="0"/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2.1 </a:t>
            </a:r>
            <a:r>
              <a:rPr lang="pt-BR" sz="4400" dirty="0" smtClean="0">
                <a:solidFill>
                  <a:schemeClr val="bg1"/>
                </a:solidFill>
              </a:rPr>
              <a:t>Bibliotecas e funções de cor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11560" y="1556792"/>
            <a:ext cx="35283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verdeClaro</a:t>
            </a:r>
            <a:r>
              <a:rPr lang="pt-BR" sz="1600" dirty="0" smtClean="0"/>
              <a:t>(){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textbackground</a:t>
            </a:r>
            <a:r>
              <a:rPr lang="pt-BR" sz="1600" dirty="0" smtClean="0"/>
              <a:t>(LIGHT_GREEN);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15, "      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16, "      #####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17, "     #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18, "      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19, "      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20, "      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(32, 21, "                ");</a:t>
            </a:r>
          </a:p>
          <a:p>
            <a:r>
              <a:rPr lang="pt-BR" sz="1600" dirty="0" smtClean="0"/>
              <a:t>  } </a:t>
            </a:r>
          </a:p>
          <a:p>
            <a:r>
              <a:rPr lang="pt-BR" sz="1600" dirty="0" smtClean="0"/>
              <a:t>  </a:t>
            </a:r>
          </a:p>
          <a:p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magentaClaro</a:t>
            </a:r>
            <a:r>
              <a:rPr lang="pt-BR" sz="1600" dirty="0" smtClean="0"/>
              <a:t>(){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textbackground</a:t>
            </a:r>
            <a:r>
              <a:rPr lang="pt-BR" sz="1600" dirty="0" smtClean="0"/>
              <a:t>(LIGHT_MAGENTA);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15, "          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16, "      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17, "     #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18, "      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19, "     #    #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20, "      ####      ");</a:t>
            </a:r>
          </a:p>
          <a:p>
            <a:r>
              <a:rPr lang="pt-BR" sz="1600" dirty="0" smtClean="0"/>
              <a:t>  </a:t>
            </a:r>
            <a:r>
              <a:rPr lang="pt-BR" sz="1600" dirty="0" err="1" smtClean="0"/>
              <a:t>printxy</a:t>
            </a:r>
            <a:r>
              <a:rPr lang="pt-BR" sz="1600" dirty="0" smtClean="0"/>
              <a:t>(48, 21, "                ");</a:t>
            </a:r>
          </a:p>
          <a:p>
            <a:r>
              <a:rPr lang="pt-BR" sz="1600" dirty="0" smtClean="0"/>
              <a:t>  } </a:t>
            </a:r>
          </a:p>
        </p:txBody>
      </p:sp>
      <p:pic>
        <p:nvPicPr>
          <p:cNvPr id="5" name="Imagem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628800"/>
            <a:ext cx="4826998" cy="22777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44008" y="3933056"/>
            <a:ext cx="35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do jogo em funcionamento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 2.2 - Funções para piscar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556792"/>
            <a:ext cx="27363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 err="1" smtClean="0"/>
              <a:t>piscaAzul</a:t>
            </a:r>
            <a:r>
              <a:rPr lang="pt-BR" sz="1300" dirty="0" smtClean="0"/>
              <a:t>(){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textbackground</a:t>
            </a:r>
            <a:r>
              <a:rPr lang="pt-BR" sz="1300" dirty="0" smtClean="0"/>
              <a:t>(BLACK);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Beep</a:t>
            </a:r>
            <a:r>
              <a:rPr lang="pt-BR" sz="1300" dirty="0" smtClean="0"/>
              <a:t>(400,500);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2,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3,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4,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5,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6,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7,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wait</a:t>
            </a:r>
            <a:r>
              <a:rPr lang="pt-BR" sz="1300" dirty="0" smtClean="0"/>
              <a:t>(0.5);  </a:t>
            </a:r>
          </a:p>
          <a:p>
            <a:r>
              <a:rPr lang="pt-BR" sz="1300" dirty="0" smtClean="0"/>
              <a:t>  azul();</a:t>
            </a:r>
          </a:p>
          <a:p>
            <a:r>
              <a:rPr lang="pt-BR" sz="1300" dirty="0" smtClean="0"/>
              <a:t>  }</a:t>
            </a:r>
          </a:p>
          <a:p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 err="1" smtClean="0"/>
              <a:t>piscaVerde</a:t>
            </a:r>
            <a:r>
              <a:rPr lang="pt-BR" sz="1300" dirty="0" smtClean="0"/>
              <a:t>(){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textbackground</a:t>
            </a:r>
            <a:r>
              <a:rPr lang="pt-BR" sz="1300" dirty="0" smtClean="0"/>
              <a:t>(BLACK);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Beep</a:t>
            </a:r>
            <a:r>
              <a:rPr lang="pt-BR" sz="1300" dirty="0" smtClean="0"/>
              <a:t>(600,500);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2,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3,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4,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5,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6,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7,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wait</a:t>
            </a:r>
            <a:r>
              <a:rPr lang="pt-BR" sz="1300" dirty="0" smtClean="0"/>
              <a:t>(0.5);</a:t>
            </a:r>
          </a:p>
          <a:p>
            <a:r>
              <a:rPr lang="pt-BR" sz="1300" dirty="0" smtClean="0"/>
              <a:t>  verde();</a:t>
            </a:r>
          </a:p>
          <a:p>
            <a:r>
              <a:rPr lang="pt-BR" sz="1300" dirty="0" smtClean="0"/>
              <a:t>  }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15816" y="1564243"/>
            <a:ext cx="27363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 err="1" smtClean="0"/>
              <a:t>piscaAmarelo</a:t>
            </a:r>
            <a:r>
              <a:rPr lang="pt-BR" sz="1300" dirty="0" smtClean="0"/>
              <a:t>(){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textbackground</a:t>
            </a:r>
            <a:r>
              <a:rPr lang="pt-BR" sz="1300" dirty="0" smtClean="0"/>
              <a:t>(BLACK);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Beep</a:t>
            </a:r>
            <a:r>
              <a:rPr lang="pt-BR" sz="1300" dirty="0" smtClean="0"/>
              <a:t>(800,500);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2,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3,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4,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5,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6,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7,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wait</a:t>
            </a:r>
            <a:r>
              <a:rPr lang="pt-BR" sz="1300" dirty="0" smtClean="0"/>
              <a:t>(0.5);</a:t>
            </a:r>
          </a:p>
          <a:p>
            <a:r>
              <a:rPr lang="pt-BR" sz="1300" dirty="0" smtClean="0"/>
              <a:t>  amarelo();</a:t>
            </a:r>
          </a:p>
          <a:p>
            <a:r>
              <a:rPr lang="pt-BR" sz="1300" dirty="0" smtClean="0"/>
              <a:t>  } </a:t>
            </a:r>
          </a:p>
          <a:p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 err="1" smtClean="0"/>
              <a:t>piscaVermelho</a:t>
            </a:r>
            <a:r>
              <a:rPr lang="pt-BR" sz="1300" dirty="0" smtClean="0"/>
              <a:t>(){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textbackground</a:t>
            </a:r>
            <a:r>
              <a:rPr lang="pt-BR" sz="1300" dirty="0" smtClean="0"/>
              <a:t>(BLACK);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Beep</a:t>
            </a:r>
            <a:r>
              <a:rPr lang="pt-BR" sz="1300" dirty="0" smtClean="0"/>
              <a:t>(1000,500);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8, 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9, 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10,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11,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12,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13,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14,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wait</a:t>
            </a:r>
            <a:r>
              <a:rPr lang="pt-BR" sz="1300" dirty="0" smtClean="0"/>
              <a:t>(0.5);</a:t>
            </a:r>
          </a:p>
          <a:p>
            <a:r>
              <a:rPr lang="pt-BR" sz="1300" dirty="0" smtClean="0"/>
              <a:t>  vermelho();</a:t>
            </a:r>
          </a:p>
          <a:p>
            <a:r>
              <a:rPr lang="pt-BR" sz="1300" dirty="0" smtClean="0"/>
              <a:t>  }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436096" y="1564243"/>
            <a:ext cx="27363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 err="1" smtClean="0"/>
              <a:t>piscacinza</a:t>
            </a:r>
            <a:r>
              <a:rPr lang="pt-BR" sz="1300" dirty="0" smtClean="0"/>
              <a:t>(){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textbackground</a:t>
            </a:r>
            <a:r>
              <a:rPr lang="pt-BR" sz="1300" dirty="0" smtClean="0"/>
              <a:t>(BLACK);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Beep</a:t>
            </a:r>
            <a:r>
              <a:rPr lang="pt-BR" sz="1300" dirty="0" smtClean="0"/>
              <a:t>(1200,500);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8, 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9, 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10,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11,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12,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13,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14,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wait</a:t>
            </a:r>
            <a:r>
              <a:rPr lang="pt-BR" sz="1300" dirty="0" smtClean="0"/>
              <a:t>(0.5);  </a:t>
            </a:r>
          </a:p>
          <a:p>
            <a:r>
              <a:rPr lang="pt-BR" sz="1300" dirty="0" smtClean="0"/>
              <a:t>  cinza();</a:t>
            </a:r>
          </a:p>
          <a:p>
            <a:r>
              <a:rPr lang="pt-BR" sz="1300" dirty="0" smtClean="0"/>
              <a:t>  }</a:t>
            </a:r>
          </a:p>
          <a:p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 err="1" smtClean="0"/>
              <a:t>piscaMarrom</a:t>
            </a:r>
            <a:r>
              <a:rPr lang="pt-BR" sz="1300" dirty="0" smtClean="0"/>
              <a:t>(){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textbackground</a:t>
            </a:r>
            <a:r>
              <a:rPr lang="pt-BR" sz="1300" dirty="0" smtClean="0"/>
              <a:t>(BLACK);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Beep</a:t>
            </a:r>
            <a:r>
              <a:rPr lang="pt-BR" sz="1300" dirty="0" smtClean="0"/>
              <a:t>(1400,500);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8, 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9, 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10,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11,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12,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13,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14,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wait</a:t>
            </a:r>
            <a:r>
              <a:rPr lang="pt-BR" sz="1300" dirty="0" smtClean="0"/>
              <a:t>(0.5);</a:t>
            </a:r>
          </a:p>
          <a:p>
            <a:r>
              <a:rPr lang="pt-BR" sz="1300" dirty="0" smtClean="0"/>
              <a:t>  marrom();</a:t>
            </a:r>
          </a:p>
          <a:p>
            <a:r>
              <a:rPr lang="pt-BR" sz="1300" dirty="0" smtClean="0"/>
              <a:t>  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 2.2 - Funções para piscar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556792"/>
            <a:ext cx="27363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 err="1" smtClean="0"/>
              <a:t>piscaAzulClaro</a:t>
            </a:r>
            <a:r>
              <a:rPr lang="pt-BR" sz="1300" dirty="0" smtClean="0"/>
              <a:t>(){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textbackground</a:t>
            </a:r>
            <a:r>
              <a:rPr lang="pt-BR" sz="1300" dirty="0" smtClean="0"/>
              <a:t>(BLACK);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Beep</a:t>
            </a:r>
            <a:r>
              <a:rPr lang="pt-BR" sz="1300" dirty="0" smtClean="0"/>
              <a:t>(1600,500);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15,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16,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17,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18,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19,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20,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(16, 21,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wait</a:t>
            </a:r>
            <a:r>
              <a:rPr lang="pt-BR" sz="1300" dirty="0" smtClean="0"/>
              <a:t>(0.5);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azulClaro</a:t>
            </a:r>
            <a:r>
              <a:rPr lang="pt-BR" sz="1300" dirty="0" smtClean="0"/>
              <a:t>();</a:t>
            </a:r>
          </a:p>
          <a:p>
            <a:r>
              <a:rPr lang="pt-BR" sz="1300" dirty="0" smtClean="0"/>
              <a:t>  } </a:t>
            </a:r>
          </a:p>
          <a:p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 err="1" smtClean="0"/>
              <a:t>piscaVerdeClaro</a:t>
            </a:r>
            <a:r>
              <a:rPr lang="pt-BR" sz="1300" dirty="0" smtClean="0"/>
              <a:t>(){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textbackground</a:t>
            </a:r>
            <a:r>
              <a:rPr lang="pt-BR" sz="1300" dirty="0" smtClean="0"/>
              <a:t>(BLACK);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Beep</a:t>
            </a:r>
            <a:r>
              <a:rPr lang="pt-BR" sz="1300" dirty="0" smtClean="0"/>
              <a:t>(1800,500);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15,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16,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17,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18,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19,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20,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(32, 21,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wait</a:t>
            </a:r>
            <a:r>
              <a:rPr lang="pt-BR" sz="1300" dirty="0" smtClean="0"/>
              <a:t>(0.5);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verdeClaro</a:t>
            </a:r>
            <a:r>
              <a:rPr lang="pt-BR" sz="1300" dirty="0" smtClean="0"/>
              <a:t>();</a:t>
            </a:r>
          </a:p>
          <a:p>
            <a:r>
              <a:rPr lang="pt-BR" sz="1300" dirty="0" smtClean="0"/>
              <a:t>  }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483768" y="1556792"/>
            <a:ext cx="273630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 smtClean="0"/>
              <a:t>void</a:t>
            </a:r>
            <a:r>
              <a:rPr lang="pt-BR" sz="1300" dirty="0" smtClean="0"/>
              <a:t> </a:t>
            </a:r>
            <a:r>
              <a:rPr lang="pt-BR" sz="1300" dirty="0" err="1" smtClean="0"/>
              <a:t>piscaMagentaClaro</a:t>
            </a:r>
            <a:r>
              <a:rPr lang="pt-BR" sz="1300" dirty="0" smtClean="0"/>
              <a:t>(){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textbackground</a:t>
            </a:r>
            <a:r>
              <a:rPr lang="pt-BR" sz="1300" dirty="0" smtClean="0"/>
              <a:t>(BLACK);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Beep</a:t>
            </a:r>
            <a:r>
              <a:rPr lang="pt-BR" sz="1300" dirty="0" smtClean="0"/>
              <a:t>(2000,500);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15,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16,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17,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18,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19,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20,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printxy</a:t>
            </a:r>
            <a:r>
              <a:rPr lang="pt-BR" sz="1300" dirty="0" smtClean="0"/>
              <a:t>(48, 21, "                ");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wait</a:t>
            </a:r>
            <a:r>
              <a:rPr lang="pt-BR" sz="1300" dirty="0" smtClean="0"/>
              <a:t>(0.5);</a:t>
            </a:r>
          </a:p>
          <a:p>
            <a:r>
              <a:rPr lang="pt-BR" sz="1300" dirty="0" smtClean="0"/>
              <a:t>  </a:t>
            </a:r>
            <a:r>
              <a:rPr lang="pt-BR" sz="1300" dirty="0" err="1" smtClean="0"/>
              <a:t>magentaClaro</a:t>
            </a:r>
            <a:r>
              <a:rPr lang="pt-BR" sz="1300" dirty="0" smtClean="0"/>
              <a:t>();</a:t>
            </a:r>
          </a:p>
          <a:p>
            <a:r>
              <a:rPr lang="pt-BR" sz="1300" dirty="0" smtClean="0"/>
              <a:t>  } </a:t>
            </a:r>
          </a:p>
        </p:txBody>
      </p:sp>
      <p:pic>
        <p:nvPicPr>
          <p:cNvPr id="6" name="Imagem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628800"/>
            <a:ext cx="3643064" cy="230425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32040" y="3933056"/>
            <a:ext cx="35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do jogo em funcionamento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467544" y="476672"/>
            <a:ext cx="820891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2.3 - Introdução SUPER GENIUS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556792"/>
            <a:ext cx="5544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 smtClean="0"/>
              <a:t>main</a:t>
            </a:r>
            <a:r>
              <a:rPr lang="pt-BR" sz="1400" dirty="0" smtClean="0"/>
              <a:t>(){</a:t>
            </a:r>
          </a:p>
          <a:p>
            <a:r>
              <a:rPr lang="pt-BR" sz="1400" dirty="0" smtClean="0"/>
              <a:t>   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int</a:t>
            </a:r>
            <a:r>
              <a:rPr lang="pt-BR" sz="1400" dirty="0" smtClean="0"/>
              <a:t> retorno = 1, </a:t>
            </a:r>
            <a:r>
              <a:rPr lang="pt-BR" sz="1400" dirty="0" err="1" smtClean="0"/>
              <a:t>pontuacao</a:t>
            </a:r>
            <a:r>
              <a:rPr lang="pt-BR" sz="1400" dirty="0" smtClean="0"/>
              <a:t> = 0, escolha;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printxy</a:t>
            </a:r>
            <a:r>
              <a:rPr lang="pt-BR" sz="1400" dirty="0" smtClean="0"/>
              <a:t>(16, 9, "Vamos </a:t>
            </a:r>
            <a:r>
              <a:rPr lang="pt-BR" sz="1400" dirty="0" err="1" smtClean="0"/>
              <a:t>comecar</a:t>
            </a:r>
            <a:r>
              <a:rPr lang="pt-BR" sz="1400" dirty="0" smtClean="0"/>
              <a:t> a Jogar o SUPER GENIUS?");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printxy</a:t>
            </a:r>
            <a:r>
              <a:rPr lang="pt-BR" sz="1400" dirty="0" smtClean="0"/>
              <a:t>(16, 11, "Se acha que esta preparado aperte 1 e ENTER");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printxy</a:t>
            </a:r>
            <a:r>
              <a:rPr lang="pt-BR" sz="1400" dirty="0" smtClean="0"/>
              <a:t>(16, 12, "Se </a:t>
            </a:r>
            <a:r>
              <a:rPr lang="pt-BR" sz="1400" dirty="0" err="1" smtClean="0"/>
              <a:t>nao</a:t>
            </a:r>
            <a:r>
              <a:rPr lang="pt-BR" sz="1400" dirty="0" smtClean="0"/>
              <a:t>, outro numero e ENTER:  ");</a:t>
            </a:r>
          </a:p>
          <a:p>
            <a:r>
              <a:rPr lang="pt-BR" sz="1400" dirty="0" smtClean="0"/>
              <a:t>    </a:t>
            </a:r>
            <a:r>
              <a:rPr lang="pt-BR" sz="1400" dirty="0" err="1" smtClean="0"/>
              <a:t>scanf</a:t>
            </a:r>
            <a:r>
              <a:rPr lang="pt-BR" sz="1400" dirty="0" smtClean="0"/>
              <a:t>("%i", &amp;escolha);</a:t>
            </a:r>
          </a:p>
          <a:p>
            <a:r>
              <a:rPr lang="pt-BR" sz="1400" dirty="0" smtClean="0"/>
              <a:t>    system("</a:t>
            </a:r>
            <a:r>
              <a:rPr lang="pt-BR" sz="1400" dirty="0" err="1" smtClean="0"/>
              <a:t>cls</a:t>
            </a:r>
            <a:r>
              <a:rPr lang="pt-BR" sz="1400" dirty="0" smtClean="0"/>
              <a:t>");</a:t>
            </a:r>
          </a:p>
        </p:txBody>
      </p:sp>
      <p:pic>
        <p:nvPicPr>
          <p:cNvPr id="9" name="Imagem 8" descr="3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573016"/>
            <a:ext cx="5003800" cy="19812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55776" y="5589240"/>
            <a:ext cx="35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do jogo em funcionamento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1525</Words>
  <Application>Microsoft Office PowerPoint</Application>
  <PresentationFormat>Apresentação na tela (4:3)</PresentationFormat>
  <Paragraphs>291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</dc:creator>
  <cp:lastModifiedBy>Paulo</cp:lastModifiedBy>
  <cp:revision>15</cp:revision>
  <dcterms:created xsi:type="dcterms:W3CDTF">2013-05-31T19:32:01Z</dcterms:created>
  <dcterms:modified xsi:type="dcterms:W3CDTF">2013-05-31T21:49:48Z</dcterms:modified>
</cp:coreProperties>
</file>