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omforta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5aef89b7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5aef89b7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aef89b7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aef89b7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aef89b7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aef89b7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5aef89b7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5aef89b7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5aef89b7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5aef89b7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5aef89b7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5aef89b7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5aef89b7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5aef89b7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5aef89b7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5aef89b7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5aef89b7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5aef89b7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5aef89b7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5aef89b7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5aef89b7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5aef89b7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aef89b7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aef89b7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5aef89b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5aef89b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61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Carteira de Bitcoin</a:t>
            </a:r>
            <a:endParaRPr b="1" sz="61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1775" y="0"/>
            <a:ext cx="2617902" cy="147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578" y="3713000"/>
            <a:ext cx="1415426" cy="1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4096800"/>
            <a:ext cx="605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Aluno: Anderson Simioni Assunção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Professor: Prof. Lucas Debatin, MSc.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Curso: Ciências da computação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Disciplina: Programação para Dispositivos Móveis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1775" y="0"/>
            <a:ext cx="2617902" cy="147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578" y="3713000"/>
            <a:ext cx="1415426" cy="1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8412" y="0"/>
            <a:ext cx="282718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1542750" y="315550"/>
            <a:ext cx="605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300"/>
              <a:t>8.Imagens do código fonte</a:t>
            </a:r>
            <a:endParaRPr b="1" sz="33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1775" y="0"/>
            <a:ext cx="2617902" cy="147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578" y="3713000"/>
            <a:ext cx="1415426" cy="1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1613" y="1008250"/>
            <a:ext cx="6120776" cy="39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1542750" y="315550"/>
            <a:ext cx="605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300"/>
              <a:t>8.Imagens do código fonte</a:t>
            </a:r>
            <a:endParaRPr b="1" sz="330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1775" y="0"/>
            <a:ext cx="2617902" cy="147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578" y="3713000"/>
            <a:ext cx="1415426" cy="1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2750" y="1060774"/>
            <a:ext cx="6058500" cy="400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1542750" y="315550"/>
            <a:ext cx="605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300"/>
              <a:t>8.Imagens do código fonte</a:t>
            </a:r>
            <a:endParaRPr b="1" sz="3300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1775" y="0"/>
            <a:ext cx="2617902" cy="147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578" y="3713000"/>
            <a:ext cx="1415426" cy="1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2750" y="1008250"/>
            <a:ext cx="6058499" cy="407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1542750" y="315550"/>
            <a:ext cx="605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300"/>
              <a:t>8.Imagens do código fonte</a:t>
            </a:r>
            <a:endParaRPr b="1" sz="3300"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1775" y="0"/>
            <a:ext cx="2617902" cy="147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578" y="3713000"/>
            <a:ext cx="1415426" cy="1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7100" y="1008250"/>
            <a:ext cx="2136933" cy="413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Sumário Introdução………………………………..……..1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Resolução do problema……………………….…….…...2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Proposta de solução………………………………….…..3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Justificativa……………………………………….…….….4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Objetivo geral…………………………………….…….….5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Protótipo inicial.……………………………………….…...6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Navegação…...………………………………………........7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Imagens do código fonte…………………………...…….8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542750" y="315550"/>
            <a:ext cx="605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300"/>
              <a:t>Sumário</a:t>
            </a:r>
            <a:endParaRPr b="1" sz="33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1775" y="0"/>
            <a:ext cx="2617902" cy="147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578" y="3713000"/>
            <a:ext cx="1415426" cy="14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Proposta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Limitações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Rede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542750" y="315550"/>
            <a:ext cx="605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300"/>
              <a:t>1.Introdução</a:t>
            </a:r>
            <a:endParaRPr b="1" sz="33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1775" y="0"/>
            <a:ext cx="2617902" cy="147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578" y="3713000"/>
            <a:ext cx="1415426" cy="14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Segurança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Apps Vs Bitcoin Core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Vazamento de chaves em apps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542750" y="315550"/>
            <a:ext cx="605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300"/>
              <a:t>2.Resolução do problema</a:t>
            </a:r>
            <a:endParaRPr b="1" sz="33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1775" y="0"/>
            <a:ext cx="2617902" cy="147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578" y="3713000"/>
            <a:ext cx="1415426" cy="14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Criptografia no Bitcoin core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Criptografia no app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542750" y="315550"/>
            <a:ext cx="605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300"/>
              <a:t>3.Proposta de solução</a:t>
            </a:r>
            <a:endParaRPr b="1" sz="33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1775" y="0"/>
            <a:ext cx="2617902" cy="147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578" y="3713000"/>
            <a:ext cx="1415426" cy="14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Solução de segurança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Mobilidade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1542750" y="315550"/>
            <a:ext cx="605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300"/>
              <a:t>4.Justificativa</a:t>
            </a:r>
            <a:endParaRPr b="1" sz="33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1775" y="0"/>
            <a:ext cx="2617902" cy="147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578" y="3713000"/>
            <a:ext cx="1415426" cy="14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Mobilidade com segurança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1542750" y="315550"/>
            <a:ext cx="605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300"/>
              <a:t>5.Objetivo geral</a:t>
            </a:r>
            <a:endParaRPr b="1" sz="33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1775" y="0"/>
            <a:ext cx="2617902" cy="147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578" y="3713000"/>
            <a:ext cx="1415426" cy="14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1542750" y="315550"/>
            <a:ext cx="605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300"/>
              <a:t>6.Protótipo inicial</a:t>
            </a:r>
            <a:endParaRPr b="1" sz="33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1775" y="0"/>
            <a:ext cx="2430950" cy="136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578" y="3713000"/>
            <a:ext cx="1415426" cy="1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2400" y="1008250"/>
            <a:ext cx="4847386" cy="34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9787" y="1048397"/>
            <a:ext cx="1591813" cy="3363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Fragmentos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Criar carteira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Importar carteira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Abrir carteira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Lista de carteiras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Página inicial da carteira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Receber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Enviar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Trancar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Mostrar frase secreta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542750" y="315550"/>
            <a:ext cx="605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300"/>
              <a:t>7.Navegação</a:t>
            </a:r>
            <a:endParaRPr b="1" sz="33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1775" y="0"/>
            <a:ext cx="2617902" cy="147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578" y="3713000"/>
            <a:ext cx="1415426" cy="14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