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1799" y="214775"/>
            <a:ext cx="5823174" cy="9235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1" i="0" dirty="0">
                <a:ln>
                  <a:noFill/>
                </a:ln>
                <a:solidFill>
                  <a:srgbClr val="1155CC"/>
                </a:solidFill>
                <a:latin typeface="Arial"/>
              </a:rPr>
              <a:t>Wary</a:t>
            </a:r>
            <a:r>
              <a:rPr b="1" i="0" dirty="0">
                <a:ln>
                  <a:noFill/>
                </a:ln>
                <a:solidFill>
                  <a:srgbClr val="1155CC"/>
                </a:solidFill>
                <a:latin typeface="Arial"/>
              </a:rPr>
              <a:t>Cash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481845" y="1240105"/>
            <a:ext cx="7730189" cy="7375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80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A </a:t>
            </a:r>
            <a:r>
              <a:rPr lang="pt-BR" sz="280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Wary</a:t>
            </a:r>
            <a:r>
              <a:rPr sz="280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Cash</a:t>
            </a:r>
            <a:r>
              <a:rPr lang="pt-BR" sz="280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 </a:t>
            </a:r>
            <a:r>
              <a:rPr sz="280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é </a:t>
            </a:r>
            <a:r>
              <a:rPr sz="2800" i="0" dirty="0" err="1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uma</a:t>
            </a:r>
            <a:r>
              <a:rPr sz="280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 fintech que </a:t>
            </a:r>
            <a:r>
              <a:rPr sz="2800" i="0" dirty="0" err="1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tem</a:t>
            </a:r>
            <a:r>
              <a:rPr sz="280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 </a:t>
            </a:r>
            <a:r>
              <a:rPr sz="2800" i="0" dirty="0" err="1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como</a:t>
            </a:r>
            <a:r>
              <a:rPr sz="280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 </a:t>
            </a:r>
            <a:r>
              <a:rPr sz="2800" i="0" dirty="0" err="1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objetivo</a:t>
            </a:r>
            <a:r>
              <a:rPr sz="280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 </a:t>
            </a:r>
            <a:r>
              <a:rPr sz="2800" i="0" dirty="0" err="1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simplificar</a:t>
            </a:r>
            <a:r>
              <a:rPr sz="280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 a </a:t>
            </a:r>
            <a:r>
              <a:rPr sz="2800" i="0" dirty="0" err="1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vida</a:t>
            </a:r>
            <a:r>
              <a:rPr sz="280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 </a:t>
            </a:r>
            <a:r>
              <a:rPr sz="2800" i="0" dirty="0" err="1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financeira</a:t>
            </a:r>
            <a:r>
              <a:rPr sz="280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 dos </a:t>
            </a:r>
            <a:r>
              <a:rPr sz="2800" i="0" dirty="0" err="1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entregadores</a:t>
            </a:r>
            <a:r>
              <a:rPr sz="280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 de </a:t>
            </a:r>
            <a:r>
              <a:rPr sz="2800" i="0" dirty="0" err="1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aplicativos</a:t>
            </a:r>
            <a:r>
              <a:rPr sz="280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Arial"/>
              </a:rPr>
              <a:t> delivery.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Apresentação na tela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Construtora e Incorporadora Guandu</cp:lastModifiedBy>
  <cp:revision>2</cp:revision>
  <dcterms:modified xsi:type="dcterms:W3CDTF">2023-10-16T00:55:56Z</dcterms:modified>
</cp:coreProperties>
</file>