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58" r:id="rId6"/>
    <p:sldId id="259" r:id="rId7"/>
    <p:sldId id="261" r:id="rId8"/>
    <p:sldId id="260" r:id="rId9"/>
    <p:sldId id="271" r:id="rId10"/>
    <p:sldId id="272" r:id="rId11"/>
    <p:sldId id="273" r:id="rId12"/>
    <p:sldId id="265" r:id="rId13"/>
    <p:sldId id="266" r:id="rId14"/>
    <p:sldId id="262" r:id="rId15"/>
    <p:sldId id="263" r:id="rId16"/>
    <p:sldId id="277" r:id="rId17"/>
    <p:sldId id="270" r:id="rId18"/>
    <p:sldId id="264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>
      <p:cViewPr>
        <p:scale>
          <a:sx n="90" d="100"/>
          <a:sy n="90" d="100"/>
        </p:scale>
        <p:origin x="-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4390-02E4-4586-B576-8E9A7597068E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6897-1B75-4D49-9C3B-B819AE56CB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3851920" y="2618910"/>
            <a:ext cx="2304256" cy="1692188"/>
            <a:chOff x="3131840" y="2564904"/>
            <a:chExt cx="2304256" cy="1692188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4211960" y="3825044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275856" y="3212976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5148064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 flipV="1">
              <a:off x="3455876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5256076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to 13"/>
            <p:cNvCxnSpPr>
              <a:stCxn id="17" idx="2"/>
            </p:cNvCxnSpPr>
            <p:nvPr/>
          </p:nvCxnSpPr>
          <p:spPr>
            <a:xfrm flipH="1">
              <a:off x="3455876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Conector reto 15"/>
            <p:cNvCxnSpPr>
              <a:endCxn id="17" idx="6"/>
            </p:cNvCxnSpPr>
            <p:nvPr/>
          </p:nvCxnSpPr>
          <p:spPr>
            <a:xfrm flipH="1">
              <a:off x="4499992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4211960" y="256490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Conector reto 19"/>
            <p:cNvCxnSpPr>
              <a:endCxn id="51" idx="4"/>
            </p:cNvCxnSpPr>
            <p:nvPr/>
          </p:nvCxnSpPr>
          <p:spPr>
            <a:xfrm flipV="1">
              <a:off x="3851920" y="3573016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ector reto 20"/>
            <p:cNvCxnSpPr>
              <a:endCxn id="41" idx="4"/>
            </p:cNvCxnSpPr>
            <p:nvPr/>
          </p:nvCxnSpPr>
          <p:spPr>
            <a:xfrm flipV="1">
              <a:off x="4824028" y="3573016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ector reto 21"/>
            <p:cNvCxnSpPr>
              <a:stCxn id="24" idx="2"/>
            </p:cNvCxnSpPr>
            <p:nvPr/>
          </p:nvCxnSpPr>
          <p:spPr>
            <a:xfrm flipH="1">
              <a:off x="3851920" y="4041068"/>
              <a:ext cx="36004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ector reto 22"/>
            <p:cNvCxnSpPr>
              <a:endCxn id="24" idx="6"/>
            </p:cNvCxnSpPr>
            <p:nvPr/>
          </p:nvCxnSpPr>
          <p:spPr>
            <a:xfrm flipH="1">
              <a:off x="4499992" y="4041068"/>
              <a:ext cx="32403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211960" y="3897052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86935" y="37710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+</a:t>
              </a:r>
              <a:endParaRPr lang="pt-BR" dirty="0"/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4247964" y="2708920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3131840" y="270892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d)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3347864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4716016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3743908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211960" y="278092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3851920" y="1043735"/>
            <a:ext cx="2313966" cy="1368152"/>
            <a:chOff x="5426386" y="2348880"/>
            <a:chExt cx="2313966" cy="1368152"/>
          </a:xfrm>
        </p:grpSpPr>
        <p:cxnSp>
          <p:nvCxnSpPr>
            <p:cNvPr id="42" name="Conector de seta reta 41"/>
            <p:cNvCxnSpPr/>
            <p:nvPr/>
          </p:nvCxnSpPr>
          <p:spPr>
            <a:xfrm flipV="1">
              <a:off x="7416316" y="2780928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5580112" y="3212976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 flipV="1">
              <a:off x="5760132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V="1">
              <a:off x="7560332" y="2708920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Conector reto 47"/>
            <p:cNvCxnSpPr>
              <a:stCxn id="50" idx="2"/>
            </p:cNvCxnSpPr>
            <p:nvPr/>
          </p:nvCxnSpPr>
          <p:spPr>
            <a:xfrm flipH="1">
              <a:off x="5760132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Conector reto 48"/>
            <p:cNvCxnSpPr>
              <a:endCxn id="50" idx="6"/>
            </p:cNvCxnSpPr>
            <p:nvPr/>
          </p:nvCxnSpPr>
          <p:spPr>
            <a:xfrm flipH="1">
              <a:off x="6804248" y="2708920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6516216" y="256490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7416316" y="285293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300192" y="23488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+</a:t>
              </a:r>
              <a:endParaRPr lang="pt-BR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426386" y="272517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5652120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7452320" y="3356992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511660" y="2618910"/>
            <a:ext cx="2304256" cy="1692188"/>
            <a:chOff x="3797914" y="2690918"/>
            <a:chExt cx="2304256" cy="1692188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5058054" y="3951058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3941930" y="3338990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5814138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4121950" y="283493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5922150" y="283493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Conector reto 52"/>
            <p:cNvCxnSpPr>
              <a:stCxn id="57" idx="2"/>
            </p:cNvCxnSpPr>
            <p:nvPr/>
          </p:nvCxnSpPr>
          <p:spPr>
            <a:xfrm flipH="1">
              <a:off x="4121950" y="283493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Conector reto 53"/>
            <p:cNvCxnSpPr>
              <a:endCxn id="57" idx="6"/>
            </p:cNvCxnSpPr>
            <p:nvPr/>
          </p:nvCxnSpPr>
          <p:spPr>
            <a:xfrm flipH="1">
              <a:off x="5166066" y="283493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4878034" y="269091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Conector reto 57"/>
            <p:cNvCxnSpPr>
              <a:endCxn id="74" idx="4"/>
            </p:cNvCxnSpPr>
            <p:nvPr/>
          </p:nvCxnSpPr>
          <p:spPr>
            <a:xfrm flipV="1">
              <a:off x="4517994" y="3699030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5913149" y="3699030"/>
              <a:ext cx="0" cy="4680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Conector reto 60"/>
            <p:cNvCxnSpPr>
              <a:stCxn id="65" idx="2"/>
            </p:cNvCxnSpPr>
            <p:nvPr/>
          </p:nvCxnSpPr>
          <p:spPr>
            <a:xfrm flipH="1">
              <a:off x="4517994" y="4167082"/>
              <a:ext cx="54006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Conector reto 61"/>
            <p:cNvCxnSpPr>
              <a:endCxn id="65" idx="6"/>
            </p:cNvCxnSpPr>
            <p:nvPr/>
          </p:nvCxnSpPr>
          <p:spPr>
            <a:xfrm flipH="1">
              <a:off x="5346086" y="4167082"/>
              <a:ext cx="56706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058054" y="4023066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4788024" y="387905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 +</a:t>
              </a:r>
              <a:endParaRPr lang="pt-BR" dirty="0"/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4914038" y="2834934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3797914" y="283493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c)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4013938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4" name="Elipse 73"/>
            <p:cNvSpPr/>
            <p:nvPr/>
          </p:nvSpPr>
          <p:spPr>
            <a:xfrm>
              <a:off x="4409982" y="348300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878034" y="290694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511660" y="719408"/>
            <a:ext cx="2313966" cy="1683478"/>
            <a:chOff x="952889" y="4589838"/>
            <a:chExt cx="2313966" cy="1683478"/>
          </a:xfrm>
        </p:grpSpPr>
        <p:cxnSp>
          <p:nvCxnSpPr>
            <p:cNvPr id="107" name="Conector de seta reta 106"/>
            <p:cNvCxnSpPr/>
            <p:nvPr/>
          </p:nvCxnSpPr>
          <p:spPr>
            <a:xfrm flipV="1">
              <a:off x="2042719" y="4653136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Elipse 82"/>
            <p:cNvSpPr/>
            <p:nvPr/>
          </p:nvSpPr>
          <p:spPr>
            <a:xfrm>
              <a:off x="1106615" y="5769260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ector reto 83"/>
            <p:cNvCxnSpPr/>
            <p:nvPr/>
          </p:nvCxnSpPr>
          <p:spPr>
            <a:xfrm flipV="1">
              <a:off x="1286635" y="526520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V="1">
              <a:off x="3086835" y="5265204"/>
              <a:ext cx="0" cy="6480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952889" y="528146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a)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178623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2978823" y="591327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96" name="Conector reto 95"/>
            <p:cNvCxnSpPr>
              <a:stCxn id="98" idx="2"/>
            </p:cNvCxnSpPr>
            <p:nvPr/>
          </p:nvCxnSpPr>
          <p:spPr>
            <a:xfrm flipH="1">
              <a:off x="1285926" y="526520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to 96"/>
            <p:cNvCxnSpPr>
              <a:endCxn id="98" idx="6"/>
            </p:cNvCxnSpPr>
            <p:nvPr/>
          </p:nvCxnSpPr>
          <p:spPr>
            <a:xfrm flipH="1">
              <a:off x="2330042" y="5265204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2042010" y="512118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Conector de seta reta 98"/>
            <p:cNvCxnSpPr/>
            <p:nvPr/>
          </p:nvCxnSpPr>
          <p:spPr>
            <a:xfrm>
              <a:off x="2078014" y="5265204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2060140" y="535492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Conector reto 101"/>
            <p:cNvCxnSpPr>
              <a:endCxn id="103" idx="6"/>
            </p:cNvCxnSpPr>
            <p:nvPr/>
          </p:nvCxnSpPr>
          <p:spPr>
            <a:xfrm flipH="1">
              <a:off x="2339752" y="4878161"/>
              <a:ext cx="39604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2051720" y="4734145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1807984" y="458983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−        +</a:t>
              </a:r>
              <a:endParaRPr lang="pt-BR" dirty="0"/>
            </a:p>
          </p:txBody>
        </p:sp>
        <p:cxnSp>
          <p:nvCxnSpPr>
            <p:cNvPr id="106" name="Conector reto 105"/>
            <p:cNvCxnSpPr/>
            <p:nvPr/>
          </p:nvCxnSpPr>
          <p:spPr>
            <a:xfrm flipH="1">
              <a:off x="1655676" y="4878161"/>
              <a:ext cx="39604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flipV="1">
              <a:off x="1646675" y="4869160"/>
              <a:ext cx="0" cy="4050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V="1">
              <a:off x="2726795" y="4869160"/>
              <a:ext cx="0" cy="4050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upo 270"/>
          <p:cNvGrpSpPr/>
          <p:nvPr/>
        </p:nvGrpSpPr>
        <p:grpSpPr>
          <a:xfrm>
            <a:off x="2573040" y="2038762"/>
            <a:ext cx="3200400" cy="2747073"/>
            <a:chOff x="2573040" y="2038762"/>
            <a:chExt cx="3200400" cy="2747073"/>
          </a:xfrm>
        </p:grpSpPr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3131840" y="2466497"/>
              <a:ext cx="1052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1" name="Line 65"/>
            <p:cNvSpPr>
              <a:spLocks noChangeShapeType="1"/>
            </p:cNvSpPr>
            <p:nvPr/>
          </p:nvSpPr>
          <p:spPr bwMode="auto">
            <a:xfrm>
              <a:off x="3131840" y="2466497"/>
              <a:ext cx="1588" cy="1052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3131840" y="3519010"/>
              <a:ext cx="1052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3" name="Line 67"/>
            <p:cNvSpPr>
              <a:spLocks noChangeShapeType="1"/>
            </p:cNvSpPr>
            <p:nvPr/>
          </p:nvSpPr>
          <p:spPr bwMode="auto">
            <a:xfrm flipV="1">
              <a:off x="4184353" y="2988785"/>
              <a:ext cx="106363" cy="530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4" name="Line 68"/>
            <p:cNvSpPr>
              <a:spLocks noChangeShapeType="1"/>
            </p:cNvSpPr>
            <p:nvPr/>
          </p:nvSpPr>
          <p:spPr bwMode="auto">
            <a:xfrm flipH="1" flipV="1">
              <a:off x="4184353" y="2466497"/>
              <a:ext cx="106363" cy="522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5" name="Line 69"/>
            <p:cNvSpPr>
              <a:spLocks noChangeShapeType="1"/>
            </p:cNvSpPr>
            <p:nvPr/>
          </p:nvSpPr>
          <p:spPr bwMode="auto">
            <a:xfrm flipV="1">
              <a:off x="3654128" y="2253772"/>
              <a:ext cx="1588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6" name="Line 70"/>
            <p:cNvSpPr>
              <a:spLocks noChangeShapeType="1"/>
            </p:cNvSpPr>
            <p:nvPr/>
          </p:nvSpPr>
          <p:spPr bwMode="auto">
            <a:xfrm flipV="1">
              <a:off x="3654128" y="3519010"/>
              <a:ext cx="1588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7" name="Line 71"/>
            <p:cNvSpPr>
              <a:spLocks noChangeShapeType="1"/>
            </p:cNvSpPr>
            <p:nvPr/>
          </p:nvSpPr>
          <p:spPr bwMode="auto">
            <a:xfrm flipV="1">
              <a:off x="3236615" y="2571272"/>
              <a:ext cx="1588" cy="411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8" name="Line 72"/>
            <p:cNvSpPr>
              <a:spLocks noChangeShapeType="1"/>
            </p:cNvSpPr>
            <p:nvPr/>
          </p:nvSpPr>
          <p:spPr bwMode="auto">
            <a:xfrm flipH="1">
              <a:off x="3236615" y="2783997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69" name="Line 73"/>
            <p:cNvSpPr>
              <a:spLocks noChangeShapeType="1"/>
            </p:cNvSpPr>
            <p:nvPr/>
          </p:nvSpPr>
          <p:spPr bwMode="auto">
            <a:xfrm>
              <a:off x="3236615" y="2571272"/>
              <a:ext cx="311150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0" name="Line 74"/>
            <p:cNvSpPr>
              <a:spLocks noChangeShapeType="1"/>
            </p:cNvSpPr>
            <p:nvPr/>
          </p:nvSpPr>
          <p:spPr bwMode="auto">
            <a:xfrm flipV="1">
              <a:off x="3236615" y="2982435"/>
              <a:ext cx="1588" cy="409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1" name="Line 75"/>
            <p:cNvSpPr>
              <a:spLocks noChangeShapeType="1"/>
            </p:cNvSpPr>
            <p:nvPr/>
          </p:nvSpPr>
          <p:spPr bwMode="auto">
            <a:xfrm flipH="1">
              <a:off x="3236615" y="3193572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2" name="Line 76"/>
            <p:cNvSpPr>
              <a:spLocks noChangeShapeType="1"/>
            </p:cNvSpPr>
            <p:nvPr/>
          </p:nvSpPr>
          <p:spPr bwMode="auto">
            <a:xfrm>
              <a:off x="3236615" y="2982435"/>
              <a:ext cx="311150" cy="211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3" name="Line 77"/>
            <p:cNvSpPr>
              <a:spLocks noChangeShapeType="1"/>
            </p:cNvSpPr>
            <p:nvPr/>
          </p:nvSpPr>
          <p:spPr bwMode="auto">
            <a:xfrm flipV="1">
              <a:off x="3865265" y="2776060"/>
              <a:ext cx="1588" cy="4111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4" name="Line 78"/>
            <p:cNvSpPr>
              <a:spLocks noChangeShapeType="1"/>
            </p:cNvSpPr>
            <p:nvPr/>
          </p:nvSpPr>
          <p:spPr bwMode="auto">
            <a:xfrm flipH="1">
              <a:off x="3865265" y="2988785"/>
              <a:ext cx="311150" cy="1984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5" name="Line 79"/>
            <p:cNvSpPr>
              <a:spLocks noChangeShapeType="1"/>
            </p:cNvSpPr>
            <p:nvPr/>
          </p:nvSpPr>
          <p:spPr bwMode="auto">
            <a:xfrm>
              <a:off x="3865265" y="2776060"/>
              <a:ext cx="311150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6" name="Line 80"/>
            <p:cNvSpPr>
              <a:spLocks noChangeShapeType="1"/>
            </p:cNvSpPr>
            <p:nvPr/>
          </p:nvSpPr>
          <p:spPr bwMode="auto">
            <a:xfrm flipH="1">
              <a:off x="3547765" y="2783997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7" name="Line 81"/>
            <p:cNvSpPr>
              <a:spLocks noChangeShapeType="1"/>
            </p:cNvSpPr>
            <p:nvPr/>
          </p:nvSpPr>
          <p:spPr bwMode="auto">
            <a:xfrm flipV="1">
              <a:off x="3752553" y="2783997"/>
              <a:ext cx="1588" cy="409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8" name="Line 82"/>
            <p:cNvSpPr>
              <a:spLocks noChangeShapeType="1"/>
            </p:cNvSpPr>
            <p:nvPr/>
          </p:nvSpPr>
          <p:spPr bwMode="auto">
            <a:xfrm>
              <a:off x="3547765" y="3193572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79" name="Line 83"/>
            <p:cNvSpPr>
              <a:spLocks noChangeShapeType="1"/>
            </p:cNvSpPr>
            <p:nvPr/>
          </p:nvSpPr>
          <p:spPr bwMode="auto">
            <a:xfrm flipH="1">
              <a:off x="3752553" y="2988785"/>
              <a:ext cx="1127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0" name="Line 84"/>
            <p:cNvSpPr>
              <a:spLocks noChangeShapeType="1"/>
            </p:cNvSpPr>
            <p:nvPr/>
          </p:nvSpPr>
          <p:spPr bwMode="auto">
            <a:xfrm flipH="1">
              <a:off x="4176415" y="2988785"/>
              <a:ext cx="1143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1" name="Line 85"/>
            <p:cNvSpPr>
              <a:spLocks noChangeShapeType="1"/>
            </p:cNvSpPr>
            <p:nvPr/>
          </p:nvSpPr>
          <p:spPr bwMode="auto">
            <a:xfrm flipH="1">
              <a:off x="3131840" y="26712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2" name="Line 86"/>
            <p:cNvSpPr>
              <a:spLocks noChangeShapeType="1"/>
            </p:cNvSpPr>
            <p:nvPr/>
          </p:nvSpPr>
          <p:spPr bwMode="auto">
            <a:xfrm flipH="1">
              <a:off x="3131840" y="2882422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3" name="Line 87"/>
            <p:cNvSpPr>
              <a:spLocks noChangeShapeType="1"/>
            </p:cNvSpPr>
            <p:nvPr/>
          </p:nvSpPr>
          <p:spPr bwMode="auto">
            <a:xfrm flipH="1">
              <a:off x="3131840" y="3095147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4" name="Line 88"/>
            <p:cNvSpPr>
              <a:spLocks noChangeShapeType="1"/>
            </p:cNvSpPr>
            <p:nvPr/>
          </p:nvSpPr>
          <p:spPr bwMode="auto">
            <a:xfrm flipH="1">
              <a:off x="3131840" y="33062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5" name="Line 89"/>
            <p:cNvSpPr>
              <a:spLocks noChangeShapeType="1"/>
            </p:cNvSpPr>
            <p:nvPr/>
          </p:nvSpPr>
          <p:spPr bwMode="auto">
            <a:xfrm flipH="1">
              <a:off x="3463628" y="3625372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6" name="Line 90"/>
            <p:cNvSpPr>
              <a:spLocks noChangeShapeType="1"/>
            </p:cNvSpPr>
            <p:nvPr/>
          </p:nvSpPr>
          <p:spPr bwMode="auto">
            <a:xfrm flipH="1">
              <a:off x="3258840" y="267128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7" name="Line 91"/>
            <p:cNvSpPr>
              <a:spLocks noChangeShapeType="1"/>
            </p:cNvSpPr>
            <p:nvPr/>
          </p:nvSpPr>
          <p:spPr bwMode="auto">
            <a:xfrm flipV="1">
              <a:off x="3300115" y="2634772"/>
              <a:ext cx="1588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8" name="Line 92"/>
            <p:cNvSpPr>
              <a:spLocks noChangeShapeType="1"/>
            </p:cNvSpPr>
            <p:nvPr/>
          </p:nvSpPr>
          <p:spPr bwMode="auto">
            <a:xfrm flipH="1">
              <a:off x="3455690" y="2360135"/>
              <a:ext cx="857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89" name="Line 93"/>
            <p:cNvSpPr>
              <a:spLocks noChangeShapeType="1"/>
            </p:cNvSpPr>
            <p:nvPr/>
          </p:nvSpPr>
          <p:spPr bwMode="auto">
            <a:xfrm flipV="1">
              <a:off x="3498553" y="2317272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0" name="Line 94"/>
            <p:cNvSpPr>
              <a:spLocks noChangeShapeType="1"/>
            </p:cNvSpPr>
            <p:nvPr/>
          </p:nvSpPr>
          <p:spPr bwMode="auto">
            <a:xfrm flipH="1">
              <a:off x="3258840" y="3095147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1" name="Line 95"/>
            <p:cNvSpPr>
              <a:spLocks noChangeShapeType="1"/>
            </p:cNvSpPr>
            <p:nvPr/>
          </p:nvSpPr>
          <p:spPr bwMode="auto">
            <a:xfrm flipV="1">
              <a:off x="3300115" y="3060222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2" name="Line 96"/>
            <p:cNvSpPr>
              <a:spLocks noChangeShapeType="1"/>
            </p:cNvSpPr>
            <p:nvPr/>
          </p:nvSpPr>
          <p:spPr bwMode="auto">
            <a:xfrm flipH="1">
              <a:off x="3258840" y="2882422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 flipH="1">
              <a:off x="3258840" y="330628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5" name="Rectangle 99"/>
            <p:cNvSpPr>
              <a:spLocks noChangeArrowheads="1"/>
            </p:cNvSpPr>
            <p:nvPr/>
          </p:nvSpPr>
          <p:spPr bwMode="auto">
            <a:xfrm>
              <a:off x="3728545" y="2263787"/>
              <a:ext cx="600075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6" name="Line 100"/>
            <p:cNvSpPr>
              <a:spLocks noChangeShapeType="1"/>
            </p:cNvSpPr>
            <p:nvPr/>
          </p:nvSpPr>
          <p:spPr bwMode="auto">
            <a:xfrm flipH="1">
              <a:off x="4501853" y="2988785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7" name="Line 101"/>
            <p:cNvSpPr>
              <a:spLocks noChangeShapeType="1"/>
            </p:cNvSpPr>
            <p:nvPr/>
          </p:nvSpPr>
          <p:spPr bwMode="auto">
            <a:xfrm flipH="1">
              <a:off x="4551065" y="2882422"/>
              <a:ext cx="57150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8" name="Line 102"/>
            <p:cNvSpPr>
              <a:spLocks noChangeShapeType="1"/>
            </p:cNvSpPr>
            <p:nvPr/>
          </p:nvSpPr>
          <p:spPr bwMode="auto">
            <a:xfrm flipH="1" flipV="1">
              <a:off x="4608215" y="2882422"/>
              <a:ext cx="10636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99" name="Line 103"/>
            <p:cNvSpPr>
              <a:spLocks noChangeShapeType="1"/>
            </p:cNvSpPr>
            <p:nvPr/>
          </p:nvSpPr>
          <p:spPr bwMode="auto">
            <a:xfrm flipH="1">
              <a:off x="4714578" y="2882422"/>
              <a:ext cx="104775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0" name="Line 104"/>
            <p:cNvSpPr>
              <a:spLocks noChangeShapeType="1"/>
            </p:cNvSpPr>
            <p:nvPr/>
          </p:nvSpPr>
          <p:spPr bwMode="auto">
            <a:xfrm flipH="1" flipV="1">
              <a:off x="4819353" y="2882422"/>
              <a:ext cx="10001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1" name="Line 105"/>
            <p:cNvSpPr>
              <a:spLocks noChangeShapeType="1"/>
            </p:cNvSpPr>
            <p:nvPr/>
          </p:nvSpPr>
          <p:spPr bwMode="auto">
            <a:xfrm flipH="1">
              <a:off x="4974928" y="2988785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2" name="Line 106"/>
            <p:cNvSpPr>
              <a:spLocks noChangeShapeType="1"/>
            </p:cNvSpPr>
            <p:nvPr/>
          </p:nvSpPr>
          <p:spPr bwMode="auto">
            <a:xfrm flipH="1">
              <a:off x="4919365" y="2988785"/>
              <a:ext cx="55563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3" name="Rectangle 107"/>
            <p:cNvSpPr>
              <a:spLocks noChangeArrowheads="1"/>
            </p:cNvSpPr>
            <p:nvPr/>
          </p:nvSpPr>
          <p:spPr bwMode="auto">
            <a:xfrm>
              <a:off x="4538635" y="2668832"/>
              <a:ext cx="395942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3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5" name="Line 109"/>
            <p:cNvSpPr>
              <a:spLocks noChangeShapeType="1"/>
            </p:cNvSpPr>
            <p:nvPr/>
          </p:nvSpPr>
          <p:spPr bwMode="auto">
            <a:xfrm flipV="1">
              <a:off x="5660728" y="3306285"/>
              <a:ext cx="1588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6" name="Line 110"/>
            <p:cNvSpPr>
              <a:spLocks noChangeShapeType="1"/>
            </p:cNvSpPr>
            <p:nvPr/>
          </p:nvSpPr>
          <p:spPr bwMode="auto">
            <a:xfrm flipH="1" flipV="1">
              <a:off x="5660728" y="3357085"/>
              <a:ext cx="106363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7" name="Line 111"/>
            <p:cNvSpPr>
              <a:spLocks noChangeShapeType="1"/>
            </p:cNvSpPr>
            <p:nvPr/>
          </p:nvSpPr>
          <p:spPr bwMode="auto">
            <a:xfrm flipV="1">
              <a:off x="5554365" y="3412647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8" name="Line 112"/>
            <p:cNvSpPr>
              <a:spLocks noChangeShapeType="1"/>
            </p:cNvSpPr>
            <p:nvPr/>
          </p:nvSpPr>
          <p:spPr bwMode="auto">
            <a:xfrm flipH="1" flipV="1">
              <a:off x="5554365" y="3519010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09" name="Line 113"/>
            <p:cNvSpPr>
              <a:spLocks noChangeShapeType="1"/>
            </p:cNvSpPr>
            <p:nvPr/>
          </p:nvSpPr>
          <p:spPr bwMode="auto">
            <a:xfrm flipV="1">
              <a:off x="5554365" y="3625372"/>
              <a:ext cx="212725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0" name="Line 114"/>
            <p:cNvSpPr>
              <a:spLocks noChangeShapeType="1"/>
            </p:cNvSpPr>
            <p:nvPr/>
          </p:nvSpPr>
          <p:spPr bwMode="auto">
            <a:xfrm flipV="1">
              <a:off x="5660728" y="3780947"/>
              <a:ext cx="1588" cy="55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1" name="Line 115"/>
            <p:cNvSpPr>
              <a:spLocks noChangeShapeType="1"/>
            </p:cNvSpPr>
            <p:nvPr/>
          </p:nvSpPr>
          <p:spPr bwMode="auto">
            <a:xfrm flipH="1" flipV="1">
              <a:off x="5554365" y="3731735"/>
              <a:ext cx="106363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2" name="Rectangle 116"/>
            <p:cNvSpPr>
              <a:spLocks noChangeArrowheads="1"/>
            </p:cNvSpPr>
            <p:nvPr/>
          </p:nvSpPr>
          <p:spPr bwMode="auto">
            <a:xfrm>
              <a:off x="5348725" y="3433917"/>
              <a:ext cx="17793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3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14" name="Line 118"/>
            <p:cNvSpPr>
              <a:spLocks noChangeShapeType="1"/>
            </p:cNvSpPr>
            <p:nvPr/>
          </p:nvSpPr>
          <p:spPr bwMode="auto">
            <a:xfrm flipH="1" flipV="1">
              <a:off x="4395490" y="4360385"/>
              <a:ext cx="423863" cy="211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5" name="Line 119"/>
            <p:cNvSpPr>
              <a:spLocks noChangeShapeType="1"/>
            </p:cNvSpPr>
            <p:nvPr/>
          </p:nvSpPr>
          <p:spPr bwMode="auto">
            <a:xfrm flipH="1">
              <a:off x="4395490" y="4147660"/>
              <a:ext cx="423863" cy="212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6" name="Line 120"/>
            <p:cNvSpPr>
              <a:spLocks noChangeShapeType="1"/>
            </p:cNvSpPr>
            <p:nvPr/>
          </p:nvSpPr>
          <p:spPr bwMode="auto">
            <a:xfrm flipV="1">
              <a:off x="4819353" y="4147660"/>
              <a:ext cx="1588" cy="423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7" name="Line 121"/>
            <p:cNvSpPr>
              <a:spLocks noChangeShapeType="1"/>
            </p:cNvSpPr>
            <p:nvPr/>
          </p:nvSpPr>
          <p:spPr bwMode="auto">
            <a:xfrm flipH="1">
              <a:off x="4735215" y="4466747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8" name="Line 122"/>
            <p:cNvSpPr>
              <a:spLocks noChangeShapeType="1"/>
            </p:cNvSpPr>
            <p:nvPr/>
          </p:nvSpPr>
          <p:spPr bwMode="auto">
            <a:xfrm flipH="1">
              <a:off x="4735215" y="4254022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19" name="Line 123"/>
            <p:cNvSpPr>
              <a:spLocks noChangeShapeType="1"/>
            </p:cNvSpPr>
            <p:nvPr/>
          </p:nvSpPr>
          <p:spPr bwMode="auto">
            <a:xfrm>
              <a:off x="4763790" y="4233385"/>
              <a:ext cx="1588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20" name="Rectangle 124"/>
            <p:cNvSpPr>
              <a:spLocks noChangeArrowheads="1"/>
            </p:cNvSpPr>
            <p:nvPr/>
          </p:nvSpPr>
          <p:spPr bwMode="auto">
            <a:xfrm>
              <a:off x="4360565" y="4493735"/>
              <a:ext cx="24765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U1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29" name="Freeform 133"/>
            <p:cNvSpPr>
              <a:spLocks/>
            </p:cNvSpPr>
            <p:nvPr/>
          </p:nvSpPr>
          <p:spPr bwMode="auto">
            <a:xfrm>
              <a:off x="2593678" y="2988785"/>
              <a:ext cx="227013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0" name="Freeform 134"/>
            <p:cNvSpPr>
              <a:spLocks/>
            </p:cNvSpPr>
            <p:nvPr/>
          </p:nvSpPr>
          <p:spPr bwMode="auto">
            <a:xfrm>
              <a:off x="2573040" y="2585560"/>
              <a:ext cx="339725" cy="163513"/>
            </a:xfrm>
            <a:custGeom>
              <a:avLst/>
              <a:gdLst/>
              <a:ahLst/>
              <a:cxnLst>
                <a:cxn ang="0">
                  <a:pos x="48" y="1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36" y="23"/>
                </a:cxn>
                <a:cxn ang="0">
                  <a:pos x="48" y="12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36" y="23"/>
                  </a:lnTo>
                  <a:lnTo>
                    <a:pt x="48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1" name="Rectangle 135"/>
            <p:cNvSpPr>
              <a:spLocks noChangeArrowheads="1"/>
            </p:cNvSpPr>
            <p:nvPr/>
          </p:nvSpPr>
          <p:spPr bwMode="auto">
            <a:xfrm>
              <a:off x="2603420" y="2578822"/>
              <a:ext cx="303213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Vin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2" name="Freeform 136"/>
            <p:cNvSpPr>
              <a:spLocks/>
            </p:cNvSpPr>
            <p:nvPr/>
          </p:nvSpPr>
          <p:spPr bwMode="auto">
            <a:xfrm>
              <a:off x="5548015" y="4147660"/>
              <a:ext cx="225425" cy="114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3" name="Freeform 137"/>
            <p:cNvSpPr>
              <a:spLocks/>
            </p:cNvSpPr>
            <p:nvPr/>
          </p:nvSpPr>
          <p:spPr bwMode="auto">
            <a:xfrm>
              <a:off x="3109615" y="2063272"/>
              <a:ext cx="438150" cy="161925"/>
            </a:xfrm>
            <a:custGeom>
              <a:avLst/>
              <a:gdLst/>
              <a:ahLst/>
              <a:cxnLst>
                <a:cxn ang="0">
                  <a:pos x="62" y="11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50" y="23"/>
                </a:cxn>
                <a:cxn ang="0">
                  <a:pos x="62" y="11"/>
                </a:cxn>
              </a:cxnLst>
              <a:rect l="0" t="0" r="r" b="b"/>
              <a:pathLst>
                <a:path w="62" h="23">
                  <a:moveTo>
                    <a:pt x="62" y="11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50" y="23"/>
                  </a:lnTo>
                  <a:lnTo>
                    <a:pt x="62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4" name="Rectangle 138"/>
            <p:cNvSpPr>
              <a:spLocks noChangeArrowheads="1"/>
            </p:cNvSpPr>
            <p:nvPr/>
          </p:nvSpPr>
          <p:spPr bwMode="auto">
            <a:xfrm>
              <a:off x="3138950" y="2038762"/>
              <a:ext cx="409575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3144540" y="3752372"/>
              <a:ext cx="403225" cy="161925"/>
            </a:xfrm>
            <a:custGeom>
              <a:avLst/>
              <a:gdLst/>
              <a:ahLst/>
              <a:cxnLst>
                <a:cxn ang="0">
                  <a:pos x="57" y="11"/>
                </a:cxn>
                <a:cxn ang="0">
                  <a:pos x="45" y="0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45" y="23"/>
                </a:cxn>
                <a:cxn ang="0">
                  <a:pos x="57" y="11"/>
                </a:cxn>
              </a:cxnLst>
              <a:rect l="0" t="0" r="r" b="b"/>
              <a:pathLst>
                <a:path w="57" h="23">
                  <a:moveTo>
                    <a:pt x="57" y="11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45" y="23"/>
                  </a:lnTo>
                  <a:lnTo>
                    <a:pt x="57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6" name="Rectangle 140"/>
            <p:cNvSpPr>
              <a:spLocks noChangeArrowheads="1"/>
            </p:cNvSpPr>
            <p:nvPr/>
          </p:nvSpPr>
          <p:spPr bwMode="auto">
            <a:xfrm>
              <a:off x="3173875" y="3748952"/>
              <a:ext cx="374650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8" name="Line 142"/>
            <p:cNvSpPr>
              <a:spLocks noChangeShapeType="1"/>
            </p:cNvSpPr>
            <p:nvPr/>
          </p:nvSpPr>
          <p:spPr bwMode="auto">
            <a:xfrm flipH="1">
              <a:off x="3547765" y="2147410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39" name="Line 143"/>
            <p:cNvSpPr>
              <a:spLocks noChangeShapeType="1"/>
            </p:cNvSpPr>
            <p:nvPr/>
          </p:nvSpPr>
          <p:spPr bwMode="auto">
            <a:xfrm flipV="1">
              <a:off x="3654128" y="2147410"/>
              <a:ext cx="1588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0" name="Line 144"/>
            <p:cNvSpPr>
              <a:spLocks noChangeShapeType="1"/>
            </p:cNvSpPr>
            <p:nvPr/>
          </p:nvSpPr>
          <p:spPr bwMode="auto">
            <a:xfrm flipH="1">
              <a:off x="2919115" y="2671285"/>
              <a:ext cx="2127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3" name="Line 147"/>
            <p:cNvSpPr>
              <a:spLocks noChangeShapeType="1"/>
            </p:cNvSpPr>
            <p:nvPr/>
          </p:nvSpPr>
          <p:spPr bwMode="auto">
            <a:xfrm flipH="1">
              <a:off x="2706390" y="2882422"/>
              <a:ext cx="4254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4" name="Line 148"/>
            <p:cNvSpPr>
              <a:spLocks noChangeShapeType="1"/>
            </p:cNvSpPr>
            <p:nvPr/>
          </p:nvSpPr>
          <p:spPr bwMode="auto">
            <a:xfrm flipV="1">
              <a:off x="2706390" y="2882422"/>
              <a:ext cx="1588" cy="106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5" name="Line 149"/>
            <p:cNvSpPr>
              <a:spLocks noChangeShapeType="1"/>
            </p:cNvSpPr>
            <p:nvPr/>
          </p:nvSpPr>
          <p:spPr bwMode="auto">
            <a:xfrm flipH="1">
              <a:off x="4290715" y="2988785"/>
              <a:ext cx="211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6" name="Line 150"/>
            <p:cNvSpPr>
              <a:spLocks noChangeShapeType="1"/>
            </p:cNvSpPr>
            <p:nvPr/>
          </p:nvSpPr>
          <p:spPr bwMode="auto">
            <a:xfrm flipH="1">
              <a:off x="5024140" y="2988785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7" name="Line 151"/>
            <p:cNvSpPr>
              <a:spLocks noChangeShapeType="1"/>
            </p:cNvSpPr>
            <p:nvPr/>
          </p:nvSpPr>
          <p:spPr bwMode="auto">
            <a:xfrm flipH="1">
              <a:off x="2812753" y="3095147"/>
              <a:ext cx="3190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49" name="Line 153"/>
            <p:cNvSpPr>
              <a:spLocks noChangeShapeType="1"/>
            </p:cNvSpPr>
            <p:nvPr/>
          </p:nvSpPr>
          <p:spPr bwMode="auto">
            <a:xfrm flipH="1">
              <a:off x="3025478" y="3306285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0" name="Line 154"/>
            <p:cNvSpPr>
              <a:spLocks noChangeShapeType="1"/>
            </p:cNvSpPr>
            <p:nvPr/>
          </p:nvSpPr>
          <p:spPr bwMode="auto">
            <a:xfrm flipV="1">
              <a:off x="5660728" y="2988785"/>
              <a:ext cx="1588" cy="317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6" name="Line 160"/>
            <p:cNvSpPr>
              <a:spLocks noChangeShapeType="1"/>
            </p:cNvSpPr>
            <p:nvPr/>
          </p:nvSpPr>
          <p:spPr bwMode="auto">
            <a:xfrm flipV="1">
              <a:off x="3654128" y="3731735"/>
              <a:ext cx="1588" cy="1047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57" name="Line 161"/>
            <p:cNvSpPr>
              <a:spLocks noChangeShapeType="1"/>
            </p:cNvSpPr>
            <p:nvPr/>
          </p:nvSpPr>
          <p:spPr bwMode="auto">
            <a:xfrm flipH="1">
              <a:off x="3547765" y="3836510"/>
              <a:ext cx="1063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0" name="Line 164"/>
            <p:cNvSpPr>
              <a:spLocks noChangeShapeType="1"/>
            </p:cNvSpPr>
            <p:nvPr/>
          </p:nvSpPr>
          <p:spPr bwMode="auto">
            <a:xfrm flipV="1">
              <a:off x="3025478" y="3306285"/>
              <a:ext cx="1588" cy="735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1" name="Line 165"/>
            <p:cNvSpPr>
              <a:spLocks noChangeShapeType="1"/>
            </p:cNvSpPr>
            <p:nvPr/>
          </p:nvSpPr>
          <p:spPr bwMode="auto">
            <a:xfrm flipV="1">
              <a:off x="4501853" y="2988785"/>
              <a:ext cx="1588" cy="1052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2" name="Line 166"/>
            <p:cNvSpPr>
              <a:spLocks noChangeShapeType="1"/>
            </p:cNvSpPr>
            <p:nvPr/>
          </p:nvSpPr>
          <p:spPr bwMode="auto">
            <a:xfrm flipH="1">
              <a:off x="3025478" y="4041297"/>
              <a:ext cx="14763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3" name="Line 167"/>
            <p:cNvSpPr>
              <a:spLocks noChangeShapeType="1"/>
            </p:cNvSpPr>
            <p:nvPr/>
          </p:nvSpPr>
          <p:spPr bwMode="auto">
            <a:xfrm flipV="1">
              <a:off x="5660728" y="383651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4" name="Line 168"/>
            <p:cNvSpPr>
              <a:spLocks noChangeShapeType="1"/>
            </p:cNvSpPr>
            <p:nvPr/>
          </p:nvSpPr>
          <p:spPr bwMode="auto">
            <a:xfrm flipV="1">
              <a:off x="5024140" y="2988785"/>
              <a:ext cx="1588" cy="1265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5" name="Line 169"/>
            <p:cNvSpPr>
              <a:spLocks noChangeShapeType="1"/>
            </p:cNvSpPr>
            <p:nvPr/>
          </p:nvSpPr>
          <p:spPr bwMode="auto">
            <a:xfrm flipH="1">
              <a:off x="4819353" y="4254022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6" name="Line 170"/>
            <p:cNvSpPr>
              <a:spLocks noChangeShapeType="1"/>
            </p:cNvSpPr>
            <p:nvPr/>
          </p:nvSpPr>
          <p:spPr bwMode="auto">
            <a:xfrm flipV="1">
              <a:off x="2812753" y="3095147"/>
              <a:ext cx="1588" cy="12652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7" name="Line 171"/>
            <p:cNvSpPr>
              <a:spLocks noChangeShapeType="1"/>
            </p:cNvSpPr>
            <p:nvPr/>
          </p:nvSpPr>
          <p:spPr bwMode="auto">
            <a:xfrm flipH="1">
              <a:off x="2812753" y="4360385"/>
              <a:ext cx="14779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68" name="Line 172"/>
            <p:cNvSpPr>
              <a:spLocks noChangeShapeType="1"/>
            </p:cNvSpPr>
            <p:nvPr/>
          </p:nvSpPr>
          <p:spPr bwMode="auto">
            <a:xfrm flipH="1">
              <a:off x="4290715" y="4360385"/>
              <a:ext cx="1047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1" name="Line 175"/>
            <p:cNvSpPr>
              <a:spLocks noChangeShapeType="1"/>
            </p:cNvSpPr>
            <p:nvPr/>
          </p:nvSpPr>
          <p:spPr bwMode="auto">
            <a:xfrm flipH="1">
              <a:off x="4819353" y="4466747"/>
              <a:ext cx="204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6" name="Line 180"/>
            <p:cNvSpPr>
              <a:spLocks noChangeShapeType="1"/>
            </p:cNvSpPr>
            <p:nvPr/>
          </p:nvSpPr>
          <p:spPr bwMode="auto">
            <a:xfrm flipV="1">
              <a:off x="4290715" y="4360385"/>
              <a:ext cx="1588" cy="423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7" name="Line 181"/>
            <p:cNvSpPr>
              <a:spLocks noChangeShapeType="1"/>
            </p:cNvSpPr>
            <p:nvPr/>
          </p:nvSpPr>
          <p:spPr bwMode="auto">
            <a:xfrm flipV="1">
              <a:off x="5024140" y="4466747"/>
              <a:ext cx="1588" cy="317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78" name="Line 182"/>
            <p:cNvSpPr>
              <a:spLocks noChangeShapeType="1"/>
            </p:cNvSpPr>
            <p:nvPr/>
          </p:nvSpPr>
          <p:spPr bwMode="auto">
            <a:xfrm flipH="1">
              <a:off x="4290715" y="4784247"/>
              <a:ext cx="733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9" name="Rectangle 72"/>
            <p:cNvSpPr>
              <a:spLocks noChangeArrowheads="1"/>
            </p:cNvSpPr>
            <p:nvPr/>
          </p:nvSpPr>
          <p:spPr bwMode="auto">
            <a:xfrm>
              <a:off x="5168705" y="2713837"/>
              <a:ext cx="9618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0" name="Conector de seta reta 269"/>
            <p:cNvCxnSpPr/>
            <p:nvPr/>
          </p:nvCxnSpPr>
          <p:spPr>
            <a:xfrm>
              <a:off x="5168705" y="2893857"/>
              <a:ext cx="315035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upo 217"/>
          <p:cNvGrpSpPr/>
          <p:nvPr/>
        </p:nvGrpSpPr>
        <p:grpSpPr>
          <a:xfrm>
            <a:off x="2951820" y="2618910"/>
            <a:ext cx="2995373" cy="2178515"/>
            <a:chOff x="2951820" y="2618910"/>
            <a:chExt cx="2995373" cy="2178515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4445000" y="2944813"/>
              <a:ext cx="8048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4445000" y="2944813"/>
              <a:ext cx="1588" cy="798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4445000" y="3743325"/>
              <a:ext cx="8048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5249863" y="3340100"/>
              <a:ext cx="77788" cy="403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 flipV="1">
              <a:off x="5249863" y="2944813"/>
              <a:ext cx="77788" cy="395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4848225" y="2782888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4848225" y="3743325"/>
              <a:ext cx="1588" cy="163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4529138" y="302895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529138" y="318452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4529138" y="302895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4529138" y="3340100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>
              <a:off x="4529138" y="349567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4529138" y="334010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5010150" y="3184525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H="1">
              <a:off x="5010150" y="3340100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5010150" y="3184525"/>
              <a:ext cx="233363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H="1">
              <a:off x="4762500" y="3184525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4926013" y="3184525"/>
              <a:ext cx="1588" cy="311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4762500" y="3495675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4926013" y="334010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>
              <a:off x="5243513" y="334010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4445000" y="3100388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H="1">
              <a:off x="4445000" y="3262313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H="1">
              <a:off x="4445000" y="3425825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>
              <a:off x="4445000" y="3587750"/>
              <a:ext cx="841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4699000" y="3829050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 flipH="1">
              <a:off x="4543425" y="3100388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4578350" y="3071813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 flipH="1">
              <a:off x="4699000" y="2860675"/>
              <a:ext cx="57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 flipV="1">
              <a:off x="4727575" y="2832100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 flipH="1">
              <a:off x="4543425" y="3425825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4578350" y="3397250"/>
              <a:ext cx="15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H="1">
              <a:off x="4543425" y="3262313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 flipH="1">
              <a:off x="4543425" y="3587750"/>
              <a:ext cx="63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4953000" y="2809875"/>
              <a:ext cx="4810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3802063" y="3305175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724275" y="3262313"/>
              <a:ext cx="777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 flipH="1">
              <a:off x="3724275" y="3184525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3724275" y="3100388"/>
              <a:ext cx="161925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H="1">
              <a:off x="3724275" y="3022600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>
              <a:off x="3802063" y="2944813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802063" y="2979738"/>
              <a:ext cx="8413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3401870" y="3023955"/>
              <a:ext cx="3061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0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3802063" y="3948113"/>
              <a:ext cx="1588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>
              <a:off x="3724275" y="3906838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 flipH="1">
              <a:off x="3724275" y="3829050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3724275" y="3743325"/>
              <a:ext cx="161925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4" name="Line 54"/>
            <p:cNvSpPr>
              <a:spLocks noChangeShapeType="1"/>
            </p:cNvSpPr>
            <p:nvPr/>
          </p:nvSpPr>
          <p:spPr bwMode="auto">
            <a:xfrm flipH="1">
              <a:off x="3724275" y="3665538"/>
              <a:ext cx="16192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>
              <a:off x="3802063" y="3587750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3802063" y="3622675"/>
              <a:ext cx="8413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3536885" y="3699030"/>
              <a:ext cx="13785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0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 flipH="1">
              <a:off x="3144838" y="3460750"/>
              <a:ext cx="2063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3165475" y="3460750"/>
              <a:ext cx="14288" cy="63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1" name="Line 61"/>
            <p:cNvSpPr>
              <a:spLocks noChangeShapeType="1"/>
            </p:cNvSpPr>
            <p:nvPr/>
          </p:nvSpPr>
          <p:spPr bwMode="auto">
            <a:xfrm flipH="1">
              <a:off x="3144838" y="3524250"/>
              <a:ext cx="34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2" name="Line 62"/>
            <p:cNvSpPr>
              <a:spLocks noChangeShapeType="1"/>
            </p:cNvSpPr>
            <p:nvPr/>
          </p:nvSpPr>
          <p:spPr bwMode="auto">
            <a:xfrm flipV="1">
              <a:off x="3165475" y="3524250"/>
              <a:ext cx="1588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>
              <a:off x="3165475" y="3340100"/>
              <a:ext cx="15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 flipV="1">
              <a:off x="3165475" y="3708400"/>
              <a:ext cx="1588" cy="34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5" name="Oval 65"/>
            <p:cNvSpPr>
              <a:spLocks noChangeArrowheads="1"/>
            </p:cNvSpPr>
            <p:nvPr/>
          </p:nvSpPr>
          <p:spPr bwMode="auto">
            <a:xfrm>
              <a:off x="3003550" y="3382963"/>
              <a:ext cx="317500" cy="325438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2951820" y="347400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 flipH="1">
              <a:off x="4926013" y="4146550"/>
              <a:ext cx="412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 flipH="1">
              <a:off x="4967288" y="4068763"/>
              <a:ext cx="42863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 flipH="1" flipV="1">
              <a:off x="5010150" y="4068763"/>
              <a:ext cx="777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 flipH="1">
              <a:off x="5087938" y="4068763"/>
              <a:ext cx="777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 flipH="1" flipV="1">
              <a:off x="5165725" y="4068763"/>
              <a:ext cx="8413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3" name="Line 73"/>
            <p:cNvSpPr>
              <a:spLocks noChangeShapeType="1"/>
            </p:cNvSpPr>
            <p:nvPr/>
          </p:nvSpPr>
          <p:spPr bwMode="auto">
            <a:xfrm flipH="1">
              <a:off x="5292725" y="4146550"/>
              <a:ext cx="34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4" name="Line 74"/>
            <p:cNvSpPr>
              <a:spLocks noChangeShapeType="1"/>
            </p:cNvSpPr>
            <p:nvPr/>
          </p:nvSpPr>
          <p:spPr bwMode="auto">
            <a:xfrm flipH="1">
              <a:off x="5249863" y="4146550"/>
              <a:ext cx="42863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5032375" y="3924055"/>
              <a:ext cx="19685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R2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7" name="Line 77"/>
            <p:cNvSpPr>
              <a:spLocks noChangeShapeType="1"/>
            </p:cNvSpPr>
            <p:nvPr/>
          </p:nvSpPr>
          <p:spPr bwMode="auto">
            <a:xfrm flipV="1">
              <a:off x="4367213" y="4224338"/>
              <a:ext cx="1588" cy="428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 flipH="1" flipV="1">
              <a:off x="4367213" y="4267200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99" name="Line 79"/>
            <p:cNvSpPr>
              <a:spLocks noChangeShapeType="1"/>
            </p:cNvSpPr>
            <p:nvPr/>
          </p:nvSpPr>
          <p:spPr bwMode="auto">
            <a:xfrm flipV="1">
              <a:off x="4289425" y="4308475"/>
              <a:ext cx="15557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0" name="Line 80"/>
            <p:cNvSpPr>
              <a:spLocks noChangeShapeType="1"/>
            </p:cNvSpPr>
            <p:nvPr/>
          </p:nvSpPr>
          <p:spPr bwMode="auto">
            <a:xfrm flipH="1" flipV="1">
              <a:off x="4289425" y="4386263"/>
              <a:ext cx="155575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flipV="1">
              <a:off x="4289425" y="4471988"/>
              <a:ext cx="155575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2" name="Line 82"/>
            <p:cNvSpPr>
              <a:spLocks noChangeShapeType="1"/>
            </p:cNvSpPr>
            <p:nvPr/>
          </p:nvSpPr>
          <p:spPr bwMode="auto">
            <a:xfrm flipV="1">
              <a:off x="4367213" y="4591050"/>
              <a:ext cx="1588" cy="36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3" name="Line 83"/>
            <p:cNvSpPr>
              <a:spLocks noChangeShapeType="1"/>
            </p:cNvSpPr>
            <p:nvPr/>
          </p:nvSpPr>
          <p:spPr bwMode="auto">
            <a:xfrm flipH="1" flipV="1">
              <a:off x="4289425" y="4549775"/>
              <a:ext cx="77788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4" name="Rectangle 84"/>
            <p:cNvSpPr>
              <a:spLocks noChangeArrowheads="1"/>
            </p:cNvSpPr>
            <p:nvPr/>
          </p:nvSpPr>
          <p:spPr bwMode="auto">
            <a:xfrm>
              <a:off x="4121950" y="4329100"/>
              <a:ext cx="19843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R1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4437063" y="2641600"/>
              <a:ext cx="325438" cy="119063"/>
            </a:xfrm>
            <a:custGeom>
              <a:avLst/>
              <a:gdLst/>
              <a:ahLst/>
              <a:cxnLst>
                <a:cxn ang="0">
                  <a:pos x="46" y="8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37" y="17"/>
                </a:cxn>
                <a:cxn ang="0">
                  <a:pos x="46" y="8"/>
                </a:cxn>
              </a:cxnLst>
              <a:rect l="0" t="0" r="r" b="b"/>
              <a:pathLst>
                <a:path w="46" h="17">
                  <a:moveTo>
                    <a:pt x="46" y="8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37" y="17"/>
                  </a:lnTo>
                  <a:lnTo>
                    <a:pt x="46" y="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7" name="Rectangle 87"/>
            <p:cNvSpPr>
              <a:spLocks noChangeArrowheads="1"/>
            </p:cNvSpPr>
            <p:nvPr/>
          </p:nvSpPr>
          <p:spPr bwMode="auto">
            <a:xfrm>
              <a:off x="4436985" y="2618910"/>
              <a:ext cx="3175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4459288" y="3919538"/>
              <a:ext cx="303213" cy="12065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34" y="0"/>
                </a:cxn>
                <a:cxn ang="0">
                  <a:pos x="0" y="0"/>
                </a:cxn>
                <a:cxn ang="0">
                  <a:pos x="0" y="17"/>
                </a:cxn>
                <a:cxn ang="0">
                  <a:pos x="34" y="17"/>
                </a:cxn>
                <a:cxn ang="0">
                  <a:pos x="43" y="9"/>
                </a:cxn>
              </a:cxnLst>
              <a:rect l="0" t="0" r="r" b="b"/>
              <a:pathLst>
                <a:path w="43" h="17">
                  <a:moveTo>
                    <a:pt x="43" y="9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34" y="17"/>
                  </a:lnTo>
                  <a:lnTo>
                    <a:pt x="43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4461507" y="3889207"/>
              <a:ext cx="290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4119563" y="3503613"/>
              <a:ext cx="169863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4281488" y="4711700"/>
              <a:ext cx="169863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lnTo>
                    <a:pt x="24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5646738" y="3276600"/>
              <a:ext cx="274638" cy="1206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  <a:cxn ang="0">
                  <a:pos x="39" y="0"/>
                </a:cxn>
                <a:cxn ang="0">
                  <a:pos x="39" y="17"/>
                </a:cxn>
                <a:cxn ang="0">
                  <a:pos x="9" y="17"/>
                </a:cxn>
                <a:cxn ang="0">
                  <a:pos x="0" y="9"/>
                </a:cxn>
              </a:cxnLst>
              <a:rect l="0" t="0" r="r" b="b"/>
              <a:pathLst>
                <a:path w="39" h="17">
                  <a:moveTo>
                    <a:pt x="0" y="9"/>
                  </a:moveTo>
                  <a:lnTo>
                    <a:pt x="9" y="0"/>
                  </a:lnTo>
                  <a:lnTo>
                    <a:pt x="39" y="0"/>
                  </a:lnTo>
                  <a:lnTo>
                    <a:pt x="39" y="17"/>
                  </a:lnTo>
                  <a:lnTo>
                    <a:pt x="9" y="17"/>
                  </a:lnTo>
                  <a:lnTo>
                    <a:pt x="0" y="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3" name="Rectangle 93"/>
            <p:cNvSpPr>
              <a:spLocks noChangeArrowheads="1"/>
            </p:cNvSpPr>
            <p:nvPr/>
          </p:nvSpPr>
          <p:spPr bwMode="auto">
            <a:xfrm>
              <a:off x="5697125" y="3248980"/>
              <a:ext cx="2500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0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v</a:t>
              </a:r>
              <a:r>
                <a:rPr kumimoji="0" lang="pt-B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(i)_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 flipH="1">
              <a:off x="3165475" y="2705100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5" name="Line 95"/>
            <p:cNvSpPr>
              <a:spLocks noChangeShapeType="1"/>
            </p:cNvSpPr>
            <p:nvPr/>
          </p:nvSpPr>
          <p:spPr bwMode="auto">
            <a:xfrm flipH="1">
              <a:off x="4770438" y="2705100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6" name="Line 96"/>
            <p:cNvSpPr>
              <a:spLocks noChangeShapeType="1"/>
            </p:cNvSpPr>
            <p:nvPr/>
          </p:nvSpPr>
          <p:spPr bwMode="auto">
            <a:xfrm flipV="1">
              <a:off x="4848225" y="270510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7" name="Line 97"/>
            <p:cNvSpPr>
              <a:spLocks noChangeShapeType="1"/>
            </p:cNvSpPr>
            <p:nvPr/>
          </p:nvSpPr>
          <p:spPr bwMode="auto">
            <a:xfrm flipV="1">
              <a:off x="3802063" y="2705100"/>
              <a:ext cx="1588" cy="155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8" name="Line 98"/>
            <p:cNvSpPr>
              <a:spLocks noChangeShapeType="1"/>
            </p:cNvSpPr>
            <p:nvPr/>
          </p:nvSpPr>
          <p:spPr bwMode="auto">
            <a:xfrm flipH="1">
              <a:off x="3802063" y="2860675"/>
              <a:ext cx="325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19" name="Line 99"/>
            <p:cNvSpPr>
              <a:spLocks noChangeShapeType="1"/>
            </p:cNvSpPr>
            <p:nvPr/>
          </p:nvSpPr>
          <p:spPr bwMode="auto">
            <a:xfrm flipV="1">
              <a:off x="3802063" y="2860675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0" name="Line 100"/>
            <p:cNvSpPr>
              <a:spLocks noChangeShapeType="1"/>
            </p:cNvSpPr>
            <p:nvPr/>
          </p:nvSpPr>
          <p:spPr bwMode="auto">
            <a:xfrm flipV="1">
              <a:off x="4127500" y="2860675"/>
              <a:ext cx="1588" cy="239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1" name="Line 101"/>
            <p:cNvSpPr>
              <a:spLocks noChangeShapeType="1"/>
            </p:cNvSpPr>
            <p:nvPr/>
          </p:nvSpPr>
          <p:spPr bwMode="auto">
            <a:xfrm flipH="1">
              <a:off x="4127500" y="3100388"/>
              <a:ext cx="317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2" name="Line 102"/>
            <p:cNvSpPr>
              <a:spLocks noChangeShapeType="1"/>
            </p:cNvSpPr>
            <p:nvPr/>
          </p:nvSpPr>
          <p:spPr bwMode="auto">
            <a:xfrm flipH="1">
              <a:off x="4127500" y="3262313"/>
              <a:ext cx="317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3" name="Line 103"/>
            <p:cNvSpPr>
              <a:spLocks noChangeShapeType="1"/>
            </p:cNvSpPr>
            <p:nvPr/>
          </p:nvSpPr>
          <p:spPr bwMode="auto">
            <a:xfrm flipV="1">
              <a:off x="3165475" y="2705100"/>
              <a:ext cx="1588" cy="6350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4" name="Line 104"/>
            <p:cNvSpPr>
              <a:spLocks noChangeShapeType="1"/>
            </p:cNvSpPr>
            <p:nvPr/>
          </p:nvSpPr>
          <p:spPr bwMode="auto">
            <a:xfrm flipH="1">
              <a:off x="5327650" y="3340100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5" name="Line 105"/>
            <p:cNvSpPr>
              <a:spLocks noChangeShapeType="1"/>
            </p:cNvSpPr>
            <p:nvPr/>
          </p:nvSpPr>
          <p:spPr bwMode="auto">
            <a:xfrm flipH="1">
              <a:off x="5491163" y="3340100"/>
              <a:ext cx="1619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6" name="Line 106"/>
            <p:cNvSpPr>
              <a:spLocks noChangeShapeType="1"/>
            </p:cNvSpPr>
            <p:nvPr/>
          </p:nvSpPr>
          <p:spPr bwMode="auto">
            <a:xfrm flipV="1">
              <a:off x="3802063" y="3340100"/>
              <a:ext cx="1588" cy="857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7" name="Line 107"/>
            <p:cNvSpPr>
              <a:spLocks noChangeShapeType="1"/>
            </p:cNvSpPr>
            <p:nvPr/>
          </p:nvSpPr>
          <p:spPr bwMode="auto">
            <a:xfrm flipV="1">
              <a:off x="4127500" y="3262313"/>
              <a:ext cx="1588" cy="1635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8" name="Line 108"/>
            <p:cNvSpPr>
              <a:spLocks noChangeShapeType="1"/>
            </p:cNvSpPr>
            <p:nvPr/>
          </p:nvSpPr>
          <p:spPr bwMode="auto">
            <a:xfrm flipH="1">
              <a:off x="3802063" y="3425825"/>
              <a:ext cx="325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29" name="Line 109"/>
            <p:cNvSpPr>
              <a:spLocks noChangeShapeType="1"/>
            </p:cNvSpPr>
            <p:nvPr/>
          </p:nvSpPr>
          <p:spPr bwMode="auto">
            <a:xfrm flipH="1">
              <a:off x="4205288" y="3425825"/>
              <a:ext cx="2397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0" name="Line 110"/>
            <p:cNvSpPr>
              <a:spLocks noChangeShapeType="1"/>
            </p:cNvSpPr>
            <p:nvPr/>
          </p:nvSpPr>
          <p:spPr bwMode="auto">
            <a:xfrm flipV="1">
              <a:off x="4205288" y="3425825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1" name="Line 111"/>
            <p:cNvSpPr>
              <a:spLocks noChangeShapeType="1"/>
            </p:cNvSpPr>
            <p:nvPr/>
          </p:nvSpPr>
          <p:spPr bwMode="auto">
            <a:xfrm flipV="1">
              <a:off x="3802063" y="3425825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2" name="Line 112"/>
            <p:cNvSpPr>
              <a:spLocks noChangeShapeType="1"/>
            </p:cNvSpPr>
            <p:nvPr/>
          </p:nvSpPr>
          <p:spPr bwMode="auto">
            <a:xfrm flipH="1">
              <a:off x="4367213" y="3587750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3" name="Line 113"/>
            <p:cNvSpPr>
              <a:spLocks noChangeShapeType="1"/>
            </p:cNvSpPr>
            <p:nvPr/>
          </p:nvSpPr>
          <p:spPr bwMode="auto">
            <a:xfrm flipV="1">
              <a:off x="4848225" y="390683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4" name="Line 114"/>
            <p:cNvSpPr>
              <a:spLocks noChangeShapeType="1"/>
            </p:cNvSpPr>
            <p:nvPr/>
          </p:nvSpPr>
          <p:spPr bwMode="auto">
            <a:xfrm flipH="1">
              <a:off x="4770438" y="3984625"/>
              <a:ext cx="777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5" name="Line 115"/>
            <p:cNvSpPr>
              <a:spLocks noChangeShapeType="1"/>
            </p:cNvSpPr>
            <p:nvPr/>
          </p:nvSpPr>
          <p:spPr bwMode="auto">
            <a:xfrm flipV="1">
              <a:off x="3165475" y="3743325"/>
              <a:ext cx="1588" cy="403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6" name="Line 116"/>
            <p:cNvSpPr>
              <a:spLocks noChangeShapeType="1"/>
            </p:cNvSpPr>
            <p:nvPr/>
          </p:nvSpPr>
          <p:spPr bwMode="auto">
            <a:xfrm flipV="1">
              <a:off x="3802063" y="3984625"/>
              <a:ext cx="1588" cy="1619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7" name="Line 117"/>
            <p:cNvSpPr>
              <a:spLocks noChangeShapeType="1"/>
            </p:cNvSpPr>
            <p:nvPr/>
          </p:nvSpPr>
          <p:spPr bwMode="auto">
            <a:xfrm flipH="1">
              <a:off x="3165475" y="4146550"/>
              <a:ext cx="636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8" name="Line 118"/>
            <p:cNvSpPr>
              <a:spLocks noChangeShapeType="1"/>
            </p:cNvSpPr>
            <p:nvPr/>
          </p:nvSpPr>
          <p:spPr bwMode="auto">
            <a:xfrm flipV="1">
              <a:off x="4367213" y="3587750"/>
              <a:ext cx="1588" cy="558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39" name="Line 119"/>
            <p:cNvSpPr>
              <a:spLocks noChangeShapeType="1"/>
            </p:cNvSpPr>
            <p:nvPr/>
          </p:nvSpPr>
          <p:spPr bwMode="auto">
            <a:xfrm flipH="1">
              <a:off x="4367213" y="4146550"/>
              <a:ext cx="558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0" name="Line 120"/>
            <p:cNvSpPr>
              <a:spLocks noChangeShapeType="1"/>
            </p:cNvSpPr>
            <p:nvPr/>
          </p:nvSpPr>
          <p:spPr bwMode="auto">
            <a:xfrm flipV="1">
              <a:off x="5491163" y="3340100"/>
              <a:ext cx="1588" cy="806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1" name="Line 121"/>
            <p:cNvSpPr>
              <a:spLocks noChangeShapeType="1"/>
            </p:cNvSpPr>
            <p:nvPr/>
          </p:nvSpPr>
          <p:spPr bwMode="auto">
            <a:xfrm flipH="1">
              <a:off x="5327650" y="4146550"/>
              <a:ext cx="1635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2" name="Line 122"/>
            <p:cNvSpPr>
              <a:spLocks noChangeShapeType="1"/>
            </p:cNvSpPr>
            <p:nvPr/>
          </p:nvSpPr>
          <p:spPr bwMode="auto">
            <a:xfrm flipV="1">
              <a:off x="4367213" y="414655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43" name="Line 123"/>
            <p:cNvSpPr>
              <a:spLocks noChangeShapeType="1"/>
            </p:cNvSpPr>
            <p:nvPr/>
          </p:nvSpPr>
          <p:spPr bwMode="auto">
            <a:xfrm flipV="1">
              <a:off x="4367213" y="4627563"/>
              <a:ext cx="1588" cy="84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511660" y="1268760"/>
            <a:ext cx="3780420" cy="3780420"/>
            <a:chOff x="1511660" y="1268760"/>
            <a:chExt cx="3780420" cy="3780420"/>
          </a:xfrm>
        </p:grpSpPr>
        <p:cxnSp>
          <p:nvCxnSpPr>
            <p:cNvPr id="102" name="Conector de seta reta 101"/>
            <p:cNvCxnSpPr/>
            <p:nvPr/>
          </p:nvCxnSpPr>
          <p:spPr>
            <a:xfrm>
              <a:off x="2411760" y="43291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3311860" y="2168860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tângulo 103"/>
            <p:cNvSpPr/>
            <p:nvPr/>
          </p:nvSpPr>
          <p:spPr>
            <a:xfrm>
              <a:off x="1691680" y="126876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Valores iniciais para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1691680" y="198884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Construir o espectro de Fourier com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BR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691680" y="27089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DFT</a:t>
              </a:r>
              <a:r>
                <a:rPr lang="pt-BR" sz="1200" baseline="300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3806915" y="36090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Limitar amplitude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osango 107"/>
            <p:cNvSpPr/>
            <p:nvPr/>
          </p:nvSpPr>
          <p:spPr>
            <a:xfrm>
              <a:off x="1511660" y="3429000"/>
              <a:ext cx="1800200" cy="81009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Amplitude inferior ao limiar?</a:t>
              </a:r>
              <a:endParaRPr lang="pt-BR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Conector de seta reta 109"/>
            <p:cNvCxnSpPr/>
            <p:nvPr/>
          </p:nvCxnSpPr>
          <p:spPr>
            <a:xfrm>
              <a:off x="3401870" y="3834045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tângulo 110"/>
            <p:cNvSpPr/>
            <p:nvPr/>
          </p:nvSpPr>
          <p:spPr>
            <a:xfrm>
              <a:off x="3806915" y="270892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DFT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806915" y="1988840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Calcular novos </a:t>
              </a:r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pt-BR" sz="1200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/>
            <p:nvPr/>
          </p:nvCxnSpPr>
          <p:spPr>
            <a:xfrm>
              <a:off x="2411760" y="315897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/>
            <p:nvPr/>
          </p:nvCxnSpPr>
          <p:spPr>
            <a:xfrm>
              <a:off x="2411760" y="243889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2411760" y="171881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4572000" y="324898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4572000" y="243889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tângulo 117"/>
            <p:cNvSpPr/>
            <p:nvPr/>
          </p:nvSpPr>
          <p:spPr>
            <a:xfrm>
              <a:off x="3311860" y="3564015"/>
              <a:ext cx="441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Não</a:t>
              </a:r>
              <a:endParaRPr lang="pt-BR" sz="1200" dirty="0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2383673" y="4239090"/>
              <a:ext cx="4331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Sim</a:t>
              </a:r>
              <a:endParaRPr lang="pt-BR" sz="1200" dirty="0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1646675" y="4644135"/>
              <a:ext cx="1485165" cy="40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Fim do algoritmo</a:t>
              </a:r>
              <a:endParaRPr lang="pt-BR" sz="1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0"/>
          <p:cNvGrpSpPr/>
          <p:nvPr/>
        </p:nvGrpSpPr>
        <p:grpSpPr>
          <a:xfrm>
            <a:off x="2321750" y="2753925"/>
            <a:ext cx="4469307" cy="1350150"/>
            <a:chOff x="2456765" y="593685"/>
            <a:chExt cx="4469307" cy="1350150"/>
          </a:xfrm>
        </p:grpSpPr>
        <p:grpSp>
          <p:nvGrpSpPr>
            <p:cNvPr id="3" name="Grupo 43"/>
            <p:cNvGrpSpPr/>
            <p:nvPr/>
          </p:nvGrpSpPr>
          <p:grpSpPr>
            <a:xfrm>
              <a:off x="3446875" y="998730"/>
              <a:ext cx="2520280" cy="270030"/>
              <a:chOff x="3446875" y="998730"/>
              <a:chExt cx="2520280" cy="270030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344687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b1</a:t>
                </a:r>
                <a:endParaRPr lang="pt-BR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376191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b2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407694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b3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439198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b4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70701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b5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502205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b6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337085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b7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5652120" y="998730"/>
                <a:ext cx="315035" cy="270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b8</a:t>
                </a:r>
                <a:endParaRPr lang="pt-BR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upo 57"/>
            <p:cNvGrpSpPr/>
            <p:nvPr/>
          </p:nvGrpSpPr>
          <p:grpSpPr>
            <a:xfrm>
              <a:off x="4662010" y="1628800"/>
              <a:ext cx="585065" cy="315035"/>
              <a:chOff x="4481990" y="1673805"/>
              <a:chExt cx="675075" cy="405045"/>
            </a:xfrm>
          </p:grpSpPr>
          <p:sp>
            <p:nvSpPr>
              <p:cNvPr id="50" name="Corda 49"/>
              <p:cNvSpPr/>
              <p:nvPr/>
            </p:nvSpPr>
            <p:spPr>
              <a:xfrm>
                <a:off x="4481990" y="1673805"/>
                <a:ext cx="675075" cy="405045"/>
              </a:xfrm>
              <a:prstGeom prst="chord">
                <a:avLst>
                  <a:gd name="adj1" fmla="val 5374939"/>
                  <a:gd name="adj2" fmla="val 1624070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co 50"/>
              <p:cNvSpPr/>
              <p:nvPr/>
            </p:nvSpPr>
            <p:spPr>
              <a:xfrm>
                <a:off x="4707016" y="1673805"/>
                <a:ext cx="225024" cy="405045"/>
              </a:xfrm>
              <a:prstGeom prst="arc">
                <a:avLst>
                  <a:gd name="adj1" fmla="val 5203905"/>
                  <a:gd name="adj2" fmla="val 1644211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4797025" y="1673806"/>
                <a:ext cx="90010" cy="405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co 51"/>
              <p:cNvSpPr/>
              <p:nvPr/>
            </p:nvSpPr>
            <p:spPr>
              <a:xfrm>
                <a:off x="4752020" y="1673805"/>
                <a:ext cx="225024" cy="405045"/>
              </a:xfrm>
              <a:prstGeom prst="arc">
                <a:avLst>
                  <a:gd name="adj1" fmla="val 5203905"/>
                  <a:gd name="adj2" fmla="val 1644211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0" name="Conector de seta reta 59"/>
            <p:cNvCxnSpPr/>
            <p:nvPr/>
          </p:nvCxnSpPr>
          <p:spPr>
            <a:xfrm>
              <a:off x="6057165" y="1133745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5832140" y="1358770"/>
              <a:ext cx="0" cy="495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4932040" y="1853826"/>
              <a:ext cx="9001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202070" y="1313765"/>
              <a:ext cx="0" cy="4050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>
              <a:off x="4932040" y="1718811"/>
              <a:ext cx="2700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3581890" y="1763816"/>
              <a:ext cx="1035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3581890" y="1313765"/>
              <a:ext cx="0" cy="45005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tângulo 85"/>
            <p:cNvSpPr/>
            <p:nvPr/>
          </p:nvSpPr>
          <p:spPr>
            <a:xfrm>
              <a:off x="2456765" y="593685"/>
              <a:ext cx="810090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Clock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Conector reto 89"/>
            <p:cNvCxnSpPr/>
            <p:nvPr/>
          </p:nvCxnSpPr>
          <p:spPr>
            <a:xfrm>
              <a:off x="3311860" y="728700"/>
              <a:ext cx="2475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/>
            <p:nvPr/>
          </p:nvCxnSpPr>
          <p:spPr>
            <a:xfrm>
              <a:off x="578713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/>
            <p:cNvCxnSpPr/>
            <p:nvPr/>
          </p:nvCxnSpPr>
          <p:spPr>
            <a:xfrm>
              <a:off x="547210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/>
            <p:nvPr/>
          </p:nvCxnSpPr>
          <p:spPr>
            <a:xfrm>
              <a:off x="520207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>
              <a:off x="488703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>
              <a:off x="4572000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>
              <a:off x="425696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>
              <a:off x="389692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>
              <a:off x="3626895" y="72870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/>
            <p:cNvSpPr txBox="1"/>
            <p:nvPr/>
          </p:nvSpPr>
          <p:spPr>
            <a:xfrm>
              <a:off x="5967155" y="863715"/>
              <a:ext cx="958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Sinal MLBS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105"/>
          <p:cNvSpPr/>
          <p:nvPr/>
        </p:nvSpPr>
        <p:spPr>
          <a:xfrm>
            <a:off x="386535" y="4554125"/>
            <a:ext cx="5040700" cy="208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1826735" y="469814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DAC</a:t>
            </a:r>
            <a:endParaRPr lang="pt-BR" dirty="0"/>
          </a:p>
        </p:txBody>
      </p:sp>
      <p:sp>
        <p:nvSpPr>
          <p:cNvPr id="108" name="Retângulo 107"/>
          <p:cNvSpPr/>
          <p:nvPr/>
        </p:nvSpPr>
        <p:spPr>
          <a:xfrm>
            <a:off x="3554975" y="469814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1826735" y="556226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</a:t>
            </a:r>
            <a:endParaRPr lang="pt-BR" dirty="0"/>
          </a:p>
        </p:txBody>
      </p:sp>
      <p:sp>
        <p:nvSpPr>
          <p:cNvPr id="110" name="Retângulo 109"/>
          <p:cNvSpPr/>
          <p:nvPr/>
        </p:nvSpPr>
        <p:spPr>
          <a:xfrm>
            <a:off x="3554975" y="556226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sp>
        <p:nvSpPr>
          <p:cNvPr id="111" name="Retângulo 110"/>
          <p:cNvSpPr/>
          <p:nvPr/>
        </p:nvSpPr>
        <p:spPr>
          <a:xfrm>
            <a:off x="530555" y="4698145"/>
            <a:ext cx="720100" cy="1728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MCU</a:t>
            </a:r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1826771" y="6066335"/>
            <a:ext cx="1152160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</a:t>
            </a:r>
            <a:endParaRPr lang="pt-BR" dirty="0"/>
          </a:p>
        </p:txBody>
      </p:sp>
      <p:sp>
        <p:nvSpPr>
          <p:cNvPr id="113" name="Retângulo 112"/>
          <p:cNvSpPr/>
          <p:nvPr/>
        </p:nvSpPr>
        <p:spPr>
          <a:xfrm>
            <a:off x="3555011" y="6066335"/>
            <a:ext cx="1512174" cy="3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Amplificador</a:t>
            </a:r>
            <a:endParaRPr lang="pt-BR" dirty="0"/>
          </a:p>
        </p:txBody>
      </p:sp>
      <p:cxnSp>
        <p:nvCxnSpPr>
          <p:cNvPr id="114" name="Conector de seta reta 113"/>
          <p:cNvCxnSpPr/>
          <p:nvPr/>
        </p:nvCxnSpPr>
        <p:spPr>
          <a:xfrm>
            <a:off x="3050905" y="577829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3050905" y="628236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/>
          <p:nvPr/>
        </p:nvCxnSpPr>
        <p:spPr>
          <a:xfrm>
            <a:off x="1322665" y="577829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1322665" y="628236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1322665" y="491417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3050905" y="4914175"/>
            <a:ext cx="432060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2591780" y="413665"/>
            <a:ext cx="3960439" cy="3015335"/>
            <a:chOff x="2591780" y="458670"/>
            <a:chExt cx="3960439" cy="3015335"/>
          </a:xfrm>
        </p:grpSpPr>
        <p:sp>
          <p:nvSpPr>
            <p:cNvPr id="120" name="Retângulo 119"/>
            <p:cNvSpPr/>
            <p:nvPr/>
          </p:nvSpPr>
          <p:spPr>
            <a:xfrm>
              <a:off x="2591780" y="458670"/>
              <a:ext cx="3960439" cy="23852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906815" y="1493786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DAC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211960" y="1493785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ADC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977045" y="3203975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2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2816805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/>
            <p:nvPr/>
          </p:nvCxnSpPr>
          <p:spPr>
            <a:xfrm flipV="1">
              <a:off x="4526995" y="1853825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/>
            <p:cNvSpPr/>
            <p:nvPr/>
          </p:nvSpPr>
          <p:spPr>
            <a:xfrm>
              <a:off x="5607115" y="1493786"/>
              <a:ext cx="630070" cy="270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ADC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Conector de seta reta 50"/>
            <p:cNvCxnSpPr/>
            <p:nvPr/>
          </p:nvCxnSpPr>
          <p:spPr>
            <a:xfrm flipV="1">
              <a:off x="5922150" y="1860794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flipV="1">
              <a:off x="3221850" y="3338990"/>
              <a:ext cx="1710190" cy="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3221850" y="2670884"/>
              <a:ext cx="0" cy="67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5922150" y="2670884"/>
              <a:ext cx="0" cy="675075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>
              <a:off x="5697125" y="3338990"/>
              <a:ext cx="2250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endCxn id="101" idx="0"/>
            </p:cNvCxnSpPr>
            <p:nvPr/>
          </p:nvCxnSpPr>
          <p:spPr>
            <a:xfrm>
              <a:off x="4526995" y="2670884"/>
              <a:ext cx="0" cy="62310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/>
            <p:cNvSpPr txBox="1"/>
            <p:nvPr/>
          </p:nvSpPr>
          <p:spPr>
            <a:xfrm>
              <a:off x="3219411" y="2850904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v(t)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5922150" y="2850904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i(t)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4481990" y="3293985"/>
              <a:ext cx="90010" cy="900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de seta reta 101"/>
            <p:cNvCxnSpPr/>
            <p:nvPr/>
          </p:nvCxnSpPr>
          <p:spPr>
            <a:xfrm flipV="1">
              <a:off x="3221850" y="1860794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/>
            <p:cNvSpPr txBox="1"/>
            <p:nvPr/>
          </p:nvSpPr>
          <p:spPr>
            <a:xfrm>
              <a:off x="4535899" y="1178750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v[n]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22150" y="117875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i[n]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2861810" y="818710"/>
              <a:ext cx="765085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Memória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Conector de seta reta 121"/>
            <p:cNvCxnSpPr/>
            <p:nvPr/>
          </p:nvCxnSpPr>
          <p:spPr>
            <a:xfrm flipV="1">
              <a:off x="3221850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tângulo 122"/>
            <p:cNvSpPr/>
            <p:nvPr/>
          </p:nvSpPr>
          <p:spPr>
            <a:xfrm>
              <a:off x="4211960" y="818710"/>
              <a:ext cx="2025225" cy="225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Processamento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5" name="Conector de seta reta 124"/>
            <p:cNvCxnSpPr/>
            <p:nvPr/>
          </p:nvCxnSpPr>
          <p:spPr>
            <a:xfrm flipV="1">
              <a:off x="5922150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flipV="1">
              <a:off x="4526995" y="1178750"/>
              <a:ext cx="0" cy="22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ângulo 130"/>
            <p:cNvSpPr/>
            <p:nvPr/>
          </p:nvSpPr>
          <p:spPr>
            <a:xfrm>
              <a:off x="2771800" y="728700"/>
              <a:ext cx="3555395" cy="4050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726795" y="458670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µC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121950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517105" y="2175829"/>
              <a:ext cx="810090" cy="405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Front </a:t>
              </a:r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/>
        </p:nvGrpSpPr>
        <p:grpSpPr>
          <a:xfrm>
            <a:off x="1106615" y="1441811"/>
            <a:ext cx="5760640" cy="2167209"/>
            <a:chOff x="1106615" y="1441811"/>
            <a:chExt cx="5760640" cy="2167209"/>
          </a:xfrm>
        </p:grpSpPr>
        <p:sp>
          <p:nvSpPr>
            <p:cNvPr id="127" name="Seta para cima e para baixo 126"/>
            <p:cNvSpPr/>
            <p:nvPr/>
          </p:nvSpPr>
          <p:spPr>
            <a:xfrm rot="5400000">
              <a:off x="2372869" y="1847711"/>
              <a:ext cx="135015" cy="23725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3" name="Grupo 272"/>
            <p:cNvGrpSpPr/>
            <p:nvPr/>
          </p:nvGrpSpPr>
          <p:grpSpPr>
            <a:xfrm>
              <a:off x="1106615" y="1493785"/>
              <a:ext cx="1170130" cy="1800200"/>
              <a:chOff x="971600" y="1493785"/>
              <a:chExt cx="1170130" cy="1800200"/>
            </a:xfrm>
          </p:grpSpPr>
          <p:sp>
            <p:nvSpPr>
              <p:cNvPr id="103" name="CaixaDeTexto 102"/>
              <p:cNvSpPr txBox="1"/>
              <p:nvPr/>
            </p:nvSpPr>
            <p:spPr>
              <a:xfrm>
                <a:off x="971600" y="1493785"/>
                <a:ext cx="74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Software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1061610" y="1763815"/>
                <a:ext cx="1080120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pt-BR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LabVIEW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027" name="Picture 3" descr="C:\Users\Anderson\AppData\Local\Temp\computer-24882_64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8855" y="2348880"/>
                <a:ext cx="780973" cy="752907"/>
              </a:xfrm>
              <a:prstGeom prst="rect">
                <a:avLst/>
              </a:prstGeom>
              <a:noFill/>
            </p:spPr>
          </p:pic>
        </p:grpSp>
        <p:grpSp>
          <p:nvGrpSpPr>
            <p:cNvPr id="276" name="Grupo 275"/>
            <p:cNvGrpSpPr/>
            <p:nvPr/>
          </p:nvGrpSpPr>
          <p:grpSpPr>
            <a:xfrm>
              <a:off x="5880373" y="1448780"/>
              <a:ext cx="986882" cy="2160240"/>
              <a:chOff x="6465439" y="1448780"/>
              <a:chExt cx="986882" cy="2160240"/>
            </a:xfrm>
          </p:grpSpPr>
          <p:sp>
            <p:nvSpPr>
              <p:cNvPr id="151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6" name="Elipse 165"/>
              <p:cNvSpPr/>
              <p:nvPr/>
            </p:nvSpPr>
            <p:spPr>
              <a:xfrm>
                <a:off x="6609455" y="19888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7" name="Elipse 166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8" name="Elipse 167"/>
              <p:cNvSpPr/>
              <p:nvPr/>
            </p:nvSpPr>
            <p:spPr>
              <a:xfrm>
                <a:off x="6609455" y="28889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6969495" y="2348880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2501770" y="1441811"/>
              <a:ext cx="3510391" cy="1987189"/>
              <a:chOff x="2501770" y="1441811"/>
              <a:chExt cx="3510391" cy="1987189"/>
            </a:xfrm>
          </p:grpSpPr>
          <p:sp>
            <p:nvSpPr>
              <p:cNvPr id="100" name="CaixaDeTexto 99"/>
              <p:cNvSpPr txBox="1"/>
              <p:nvPr/>
            </p:nvSpPr>
            <p:spPr>
              <a:xfrm>
                <a:off x="5427094" y="1441811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i+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Retângulo 130"/>
              <p:cNvSpPr/>
              <p:nvPr/>
            </p:nvSpPr>
            <p:spPr>
              <a:xfrm>
                <a:off x="2591781" y="1763815"/>
                <a:ext cx="2688069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3671900" y="1853825"/>
                <a:ext cx="72008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Gerador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2861810" y="2528900"/>
                <a:ext cx="540059" cy="2700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ADC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2681790" y="1853825"/>
                <a:ext cx="540059" cy="27003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USB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2861810" y="2888940"/>
                <a:ext cx="540060" cy="27002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ADC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Conector de seta reta 78"/>
              <p:cNvCxnSpPr/>
              <p:nvPr/>
            </p:nvCxnSpPr>
            <p:spPr>
              <a:xfrm>
                <a:off x="3266855" y="1988840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CaixaDeTexto 104"/>
              <p:cNvSpPr txBox="1"/>
              <p:nvPr/>
            </p:nvSpPr>
            <p:spPr>
              <a:xfrm>
                <a:off x="2501770" y="1493785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Hardware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9" name="Conector reto 128"/>
              <p:cNvCxnSpPr/>
              <p:nvPr/>
            </p:nvCxnSpPr>
            <p:spPr>
              <a:xfrm flipV="1">
                <a:off x="2726795" y="2168860"/>
                <a:ext cx="0" cy="85509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>
              <a:xfrm flipH="1">
                <a:off x="5427095" y="3429000"/>
                <a:ext cx="5850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/>
              <p:cNvCxnSpPr/>
              <p:nvPr/>
            </p:nvCxnSpPr>
            <p:spPr>
              <a:xfrm flipH="1">
                <a:off x="5652119" y="2123855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>
              <a:xfrm flipH="1">
                <a:off x="5157065" y="2618910"/>
                <a:ext cx="49505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>
              <a:xfrm>
                <a:off x="5652119" y="2123855"/>
                <a:ext cx="0" cy="315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/>
              <p:cNvCxnSpPr/>
              <p:nvPr/>
            </p:nvCxnSpPr>
            <p:spPr>
              <a:xfrm flipH="1">
                <a:off x="5022050" y="2438890"/>
                <a:ext cx="63007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aixaDeTexto 193"/>
              <p:cNvSpPr txBox="1"/>
              <p:nvPr/>
            </p:nvSpPr>
            <p:spPr>
              <a:xfrm>
                <a:off x="5234845" y="216886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200" baseline="-25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CaixaDeTexto 196"/>
              <p:cNvSpPr txBox="1"/>
              <p:nvPr/>
            </p:nvSpPr>
            <p:spPr>
              <a:xfrm>
                <a:off x="5234845" y="257390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200" baseline="-25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Conector reto 201"/>
              <p:cNvCxnSpPr/>
              <p:nvPr/>
            </p:nvCxnSpPr>
            <p:spPr>
              <a:xfrm flipH="1">
                <a:off x="5472100" y="1673805"/>
                <a:ext cx="5400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>
              <a:xfrm>
                <a:off x="5652119" y="2618910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>
              <a:xfrm flipH="1">
                <a:off x="5652119" y="2978950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/>
              <p:cNvCxnSpPr/>
              <p:nvPr/>
            </p:nvCxnSpPr>
            <p:spPr>
              <a:xfrm>
                <a:off x="5472100" y="1673805"/>
                <a:ext cx="1" cy="270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/>
              <p:cNvCxnSpPr/>
              <p:nvPr/>
            </p:nvCxnSpPr>
            <p:spPr>
              <a:xfrm flipH="1">
                <a:off x="4391980" y="1943835"/>
                <a:ext cx="108012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CaixaDeTexto 248"/>
              <p:cNvSpPr txBox="1"/>
              <p:nvPr/>
            </p:nvSpPr>
            <p:spPr>
              <a:xfrm>
                <a:off x="4121950" y="212385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V(i)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4" name="Conector reto 253"/>
              <p:cNvCxnSpPr/>
              <p:nvPr/>
            </p:nvCxnSpPr>
            <p:spPr>
              <a:xfrm flipH="1">
                <a:off x="3446875" y="266391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 flipH="1">
                <a:off x="3446875" y="302395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/>
              <p:cNvCxnSpPr/>
              <p:nvPr/>
            </p:nvCxnSpPr>
            <p:spPr>
              <a:xfrm flipH="1">
                <a:off x="2726795" y="266391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/>
              <p:cNvCxnSpPr/>
              <p:nvPr/>
            </p:nvCxnSpPr>
            <p:spPr>
              <a:xfrm flipH="1">
                <a:off x="2726795" y="3023955"/>
                <a:ext cx="13501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/>
              <p:cNvCxnSpPr/>
              <p:nvPr/>
            </p:nvCxnSpPr>
            <p:spPr>
              <a:xfrm flipH="1">
                <a:off x="5279849" y="3203975"/>
                <a:ext cx="14724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 flipH="1">
                <a:off x="4391981" y="2033845"/>
                <a:ext cx="13501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/>
              <p:cNvCxnSpPr/>
              <p:nvPr/>
            </p:nvCxnSpPr>
            <p:spPr>
              <a:xfrm>
                <a:off x="5427095" y="3203975"/>
                <a:ext cx="0" cy="225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/>
              <p:cNvSpPr txBox="1"/>
              <p:nvPr/>
            </p:nvSpPr>
            <p:spPr>
              <a:xfrm>
                <a:off x="5562110" y="3113965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i-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3626895" y="2528900"/>
                <a:ext cx="117013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I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3626895" y="2888940"/>
                <a:ext cx="1170130" cy="2700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V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Conector de seta reta 71"/>
              <p:cNvCxnSpPr/>
              <p:nvPr/>
            </p:nvCxnSpPr>
            <p:spPr>
              <a:xfrm>
                <a:off x="4526995" y="2033845"/>
                <a:ext cx="0" cy="4050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5022050" y="2438890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5157065" y="2618910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/>
              <p:cNvCxnSpPr/>
              <p:nvPr/>
            </p:nvCxnSpPr>
            <p:spPr>
              <a:xfrm flipH="1">
                <a:off x="4887035" y="2933945"/>
                <a:ext cx="1350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/>
              <p:cNvCxnSpPr/>
              <p:nvPr/>
            </p:nvCxnSpPr>
            <p:spPr>
              <a:xfrm flipH="1">
                <a:off x="4887035" y="3113965"/>
                <a:ext cx="27003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upo 275"/>
          <p:cNvGrpSpPr/>
          <p:nvPr/>
        </p:nvGrpSpPr>
        <p:grpSpPr>
          <a:xfrm>
            <a:off x="6130042" y="425932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0" name="CaixaDeTexto 99"/>
          <p:cNvSpPr txBox="1"/>
          <p:nvPr/>
        </p:nvSpPr>
        <p:spPr>
          <a:xfrm>
            <a:off x="5676763" y="41896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i+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2841450" y="740967"/>
            <a:ext cx="2688069" cy="15301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921569" y="830977"/>
            <a:ext cx="720080" cy="2700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Gerador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111479" y="1506052"/>
            <a:ext cx="540059" cy="2700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111479" y="1866092"/>
            <a:ext cx="540060" cy="2700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16524" y="9659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2751439" y="47093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Conector reto 128"/>
          <p:cNvCxnSpPr/>
          <p:nvPr/>
        </p:nvCxnSpPr>
        <p:spPr>
          <a:xfrm flipV="1">
            <a:off x="2976464" y="1146012"/>
            <a:ext cx="0" cy="8550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 flipH="1">
            <a:off x="5676764" y="2406152"/>
            <a:ext cx="585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/>
          <p:cNvCxnSpPr/>
          <p:nvPr/>
        </p:nvCxnSpPr>
        <p:spPr>
          <a:xfrm flipH="1">
            <a:off x="5901788" y="1101007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 flipH="1">
            <a:off x="5406734" y="1596062"/>
            <a:ext cx="4950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/>
          <p:cNvCxnSpPr/>
          <p:nvPr/>
        </p:nvCxnSpPr>
        <p:spPr>
          <a:xfrm>
            <a:off x="5901788" y="1101007"/>
            <a:ext cx="0" cy="31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 flipH="1">
            <a:off x="5271719" y="1416042"/>
            <a:ext cx="63007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/>
          <p:cNvSpPr txBox="1"/>
          <p:nvPr/>
        </p:nvSpPr>
        <p:spPr>
          <a:xfrm>
            <a:off x="5484514" y="114601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2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pt-B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5484514" y="15510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12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pt-B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2" name="Conector reto 201"/>
          <p:cNvCxnSpPr/>
          <p:nvPr/>
        </p:nvCxnSpPr>
        <p:spPr>
          <a:xfrm flipH="1">
            <a:off x="5721769" y="650957"/>
            <a:ext cx="540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to 204"/>
          <p:cNvCxnSpPr/>
          <p:nvPr/>
        </p:nvCxnSpPr>
        <p:spPr>
          <a:xfrm>
            <a:off x="5901788" y="159606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/>
          <p:nvPr/>
        </p:nvCxnSpPr>
        <p:spPr>
          <a:xfrm flipH="1">
            <a:off x="5901788" y="195610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210"/>
          <p:cNvCxnSpPr/>
          <p:nvPr/>
        </p:nvCxnSpPr>
        <p:spPr>
          <a:xfrm>
            <a:off x="5721769" y="650957"/>
            <a:ext cx="1" cy="270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/>
          <p:nvPr/>
        </p:nvCxnSpPr>
        <p:spPr>
          <a:xfrm flipH="1">
            <a:off x="4641649" y="920987"/>
            <a:ext cx="10801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 flipH="1">
            <a:off x="3696544" y="164106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to 254"/>
          <p:cNvCxnSpPr/>
          <p:nvPr/>
        </p:nvCxnSpPr>
        <p:spPr>
          <a:xfrm flipH="1">
            <a:off x="3696544" y="200110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to 268"/>
          <p:cNvCxnSpPr/>
          <p:nvPr/>
        </p:nvCxnSpPr>
        <p:spPr>
          <a:xfrm flipH="1">
            <a:off x="2976464" y="164106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269"/>
          <p:cNvCxnSpPr/>
          <p:nvPr/>
        </p:nvCxnSpPr>
        <p:spPr>
          <a:xfrm flipH="1">
            <a:off x="2976464" y="2001107"/>
            <a:ext cx="1350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/>
          <p:cNvCxnSpPr/>
          <p:nvPr/>
        </p:nvCxnSpPr>
        <p:spPr>
          <a:xfrm flipH="1">
            <a:off x="5529518" y="2181127"/>
            <a:ext cx="1472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4641650" y="1010997"/>
            <a:ext cx="1350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5676764" y="2181127"/>
            <a:ext cx="0" cy="225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811779" y="209111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i-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4776664" y="1010997"/>
            <a:ext cx="0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5271719" y="1416042"/>
            <a:ext cx="0" cy="49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5406734" y="1596062"/>
            <a:ext cx="0" cy="49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>
            <a:off x="5136704" y="1911097"/>
            <a:ext cx="135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5136704" y="2091117"/>
            <a:ext cx="27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upo 121"/>
          <p:cNvGrpSpPr/>
          <p:nvPr/>
        </p:nvGrpSpPr>
        <p:grpSpPr>
          <a:xfrm>
            <a:off x="908463" y="3288902"/>
            <a:ext cx="6370716" cy="2436576"/>
            <a:chOff x="721564" y="3293985"/>
            <a:chExt cx="6370716" cy="2436576"/>
          </a:xfrm>
        </p:grpSpPr>
        <p:sp>
          <p:nvSpPr>
            <p:cNvPr id="127" name="Seta para cima e para baixo 126"/>
            <p:cNvSpPr/>
            <p:nvPr/>
          </p:nvSpPr>
          <p:spPr>
            <a:xfrm rot="5400000">
              <a:off x="1987818" y="3967245"/>
              <a:ext cx="135015" cy="23725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3" name="Grupo 272"/>
            <p:cNvGrpSpPr/>
            <p:nvPr/>
          </p:nvGrpSpPr>
          <p:grpSpPr>
            <a:xfrm>
              <a:off x="721564" y="3613319"/>
              <a:ext cx="1170130" cy="1800200"/>
              <a:chOff x="971600" y="1493785"/>
              <a:chExt cx="1170130" cy="1800200"/>
            </a:xfrm>
          </p:grpSpPr>
          <p:sp>
            <p:nvSpPr>
              <p:cNvPr id="103" name="CaixaDeTexto 102"/>
              <p:cNvSpPr txBox="1"/>
              <p:nvPr/>
            </p:nvSpPr>
            <p:spPr>
              <a:xfrm>
                <a:off x="971600" y="1493785"/>
                <a:ext cx="74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Software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1061610" y="1763815"/>
                <a:ext cx="1080120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pt-BR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LabVIEW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027" name="Picture 3" descr="C:\Users\Anderson\AppData\Local\Temp\computer-24882_64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8855" y="2348880"/>
                <a:ext cx="780973" cy="752907"/>
              </a:xfrm>
              <a:prstGeom prst="rect">
                <a:avLst/>
              </a:prstGeom>
              <a:noFill/>
            </p:spPr>
          </p:pic>
        </p:grpSp>
        <p:grpSp>
          <p:nvGrpSpPr>
            <p:cNvPr id="78" name="Grupo 77"/>
            <p:cNvGrpSpPr/>
            <p:nvPr/>
          </p:nvGrpSpPr>
          <p:grpSpPr>
            <a:xfrm>
              <a:off x="6556615" y="3293985"/>
              <a:ext cx="535665" cy="2436576"/>
              <a:chOff x="6433830" y="1172444"/>
              <a:chExt cx="535665" cy="2436576"/>
            </a:xfrm>
          </p:grpSpPr>
          <p:sp>
            <p:nvSpPr>
              <p:cNvPr id="80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6609455" y="19888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6609455" y="28889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433830" y="1172444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2184754" y="3615326"/>
              <a:ext cx="4502482" cy="1935215"/>
              <a:chOff x="2184754" y="3615326"/>
              <a:chExt cx="4502482" cy="1935215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2218455" y="3885356"/>
                <a:ext cx="4032104" cy="1530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2290120" y="3950239"/>
                <a:ext cx="540059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USB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9" name="CaixaDeTexto 248"/>
              <p:cNvSpPr txBox="1"/>
              <p:nvPr/>
            </p:nvSpPr>
            <p:spPr>
              <a:xfrm>
                <a:off x="4301970" y="446411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V(i)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4687615" y="4528817"/>
                <a:ext cx="1170130" cy="36259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I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4687615" y="4974477"/>
                <a:ext cx="1170130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Condicionador V</a:t>
                </a:r>
                <a:endParaRPr lang="pt-BR"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3097332" y="4507751"/>
                <a:ext cx="1140233" cy="8267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Sistema de aquisição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3097332" y="3950239"/>
                <a:ext cx="1140233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Modulador da Chirp Ternária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4687615" y="3950239"/>
                <a:ext cx="1170130" cy="36004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VCCS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" name="Conector de seta reta 2"/>
              <p:cNvCxnSpPr/>
              <p:nvPr/>
            </p:nvCxnSpPr>
            <p:spPr>
              <a:xfrm>
                <a:off x="2886484" y="4130259"/>
                <a:ext cx="18095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/>
              <p:nvPr/>
            </p:nvCxnSpPr>
            <p:spPr>
              <a:xfrm>
                <a:off x="4282570" y="4130259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/>
              <p:cNvCxnSpPr/>
              <p:nvPr/>
            </p:nvCxnSpPr>
            <p:spPr>
              <a:xfrm flipH="1">
                <a:off x="4282572" y="4710114"/>
                <a:ext cx="360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H="1">
                <a:off x="4282571" y="5154497"/>
                <a:ext cx="3600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/>
              <p:nvPr/>
            </p:nvCxnSpPr>
            <p:spPr>
              <a:xfrm flipH="1">
                <a:off x="2560149" y="4921133"/>
                <a:ext cx="5072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2560149" y="4344407"/>
                <a:ext cx="0" cy="5767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>
                <a:off x="5272680" y="4344407"/>
                <a:ext cx="0" cy="126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CaixaDeTexto 88"/>
              <p:cNvSpPr txBox="1"/>
              <p:nvPr/>
            </p:nvSpPr>
            <p:spPr>
              <a:xfrm>
                <a:off x="6199129" y="3876355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Conector reto 89"/>
              <p:cNvCxnSpPr/>
              <p:nvPr/>
            </p:nvCxnSpPr>
            <p:spPr>
              <a:xfrm flipH="1">
                <a:off x="6462210" y="5550541"/>
                <a:ext cx="2250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 flipH="1">
                <a:off x="6507215" y="4245396"/>
                <a:ext cx="180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/>
              <p:cNvCxnSpPr/>
              <p:nvPr/>
            </p:nvCxnSpPr>
            <p:spPr>
              <a:xfrm flipH="1" flipV="1">
                <a:off x="6172782" y="4740451"/>
                <a:ext cx="334433" cy="66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>
                <a:off x="6507215" y="4249896"/>
                <a:ext cx="0" cy="315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/>
              <p:nvPr/>
            </p:nvCxnSpPr>
            <p:spPr>
              <a:xfrm flipH="1">
                <a:off x="6073234" y="4560431"/>
                <a:ext cx="433981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CaixaDeTexto 96"/>
              <p:cNvSpPr txBox="1"/>
              <p:nvPr/>
            </p:nvSpPr>
            <p:spPr>
              <a:xfrm>
                <a:off x="6192180" y="4322131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pt-BR" sz="105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6192180" y="46891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pt-BR" sz="1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Conector reto 98"/>
              <p:cNvCxnSpPr/>
              <p:nvPr/>
            </p:nvCxnSpPr>
            <p:spPr>
              <a:xfrm flipH="1">
                <a:off x="6462210" y="3795346"/>
                <a:ext cx="2250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6507215" y="474045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 flipH="1" flipV="1">
                <a:off x="6507215" y="5094185"/>
                <a:ext cx="180021" cy="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6462210" y="3795346"/>
                <a:ext cx="0" cy="3349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 flipH="1">
                <a:off x="6250559" y="5325516"/>
                <a:ext cx="21165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6462210" y="5319210"/>
                <a:ext cx="0" cy="225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aixaDeTexto 107"/>
              <p:cNvSpPr txBox="1"/>
              <p:nvPr/>
            </p:nvSpPr>
            <p:spPr>
              <a:xfrm>
                <a:off x="6213737" y="52672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05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lang="pt-BR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Conector reto 108"/>
              <p:cNvCxnSpPr/>
              <p:nvPr/>
            </p:nvCxnSpPr>
            <p:spPr>
              <a:xfrm>
                <a:off x="6070540" y="4560431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6172781" y="4740451"/>
                <a:ext cx="0" cy="495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ector de seta reta 110"/>
              <p:cNvCxnSpPr/>
              <p:nvPr/>
            </p:nvCxnSpPr>
            <p:spPr>
              <a:xfrm flipH="1">
                <a:off x="5902749" y="5055486"/>
                <a:ext cx="16779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ector de seta reta 111"/>
              <p:cNvCxnSpPr/>
              <p:nvPr/>
            </p:nvCxnSpPr>
            <p:spPr>
              <a:xfrm flipH="1">
                <a:off x="5902749" y="5235506"/>
                <a:ext cx="27003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902749" y="4130259"/>
                <a:ext cx="559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CaixaDeTexto 116"/>
              <p:cNvSpPr txBox="1"/>
              <p:nvPr/>
            </p:nvSpPr>
            <p:spPr>
              <a:xfrm>
                <a:off x="2184754" y="3615326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Hardware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07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1511660" y="1441811"/>
            <a:ext cx="5355595" cy="2167211"/>
            <a:chOff x="1511660" y="1441811"/>
            <a:chExt cx="5355595" cy="2167211"/>
          </a:xfrm>
        </p:grpSpPr>
        <p:grpSp>
          <p:nvGrpSpPr>
            <p:cNvPr id="4" name="Grupo 275"/>
            <p:cNvGrpSpPr/>
            <p:nvPr/>
          </p:nvGrpSpPr>
          <p:grpSpPr>
            <a:xfrm>
              <a:off x="5880373" y="1448780"/>
              <a:ext cx="986882" cy="2160240"/>
              <a:chOff x="6465439" y="1448780"/>
              <a:chExt cx="986882" cy="2160240"/>
            </a:xfrm>
          </p:grpSpPr>
          <p:sp>
            <p:nvSpPr>
              <p:cNvPr id="151" name="Elipse 3"/>
              <p:cNvSpPr/>
              <p:nvPr/>
            </p:nvSpPr>
            <p:spPr>
              <a:xfrm rot="5400000">
                <a:off x="5637347" y="2276872"/>
                <a:ext cx="2160240" cy="5040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Tecido</a:t>
                </a:r>
                <a:endParaRPr lang="pt-BR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6609455" y="329398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67" name="Elipse 166"/>
              <p:cNvSpPr/>
              <p:nvPr/>
            </p:nvSpPr>
            <p:spPr>
              <a:xfrm>
                <a:off x="6609455" y="153879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6969495" y="2348880"/>
                <a:ext cx="4828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Z(</a:t>
                </a:r>
                <a:r>
                  <a:rPr lang="el-GR" sz="1200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pt-BR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pt-BR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CaixaDeTexto 99"/>
            <p:cNvSpPr txBox="1"/>
            <p:nvPr/>
          </p:nvSpPr>
          <p:spPr>
            <a:xfrm>
              <a:off x="5427094" y="1441811"/>
              <a:ext cx="314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i+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2411761" y="1763815"/>
              <a:ext cx="2868090" cy="1530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01970" y="2663915"/>
              <a:ext cx="900100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Amplificador de diferença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2501770" y="1493785"/>
              <a:ext cx="1556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Gerador de excitações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Conector reto 183"/>
            <p:cNvCxnSpPr/>
            <p:nvPr/>
          </p:nvCxnSpPr>
          <p:spPr>
            <a:xfrm flipH="1">
              <a:off x="5427095" y="3429000"/>
              <a:ext cx="585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/>
            <p:cNvCxnSpPr/>
            <p:nvPr/>
          </p:nvCxnSpPr>
          <p:spPr>
            <a:xfrm flipH="1">
              <a:off x="5472100" y="1673805"/>
              <a:ext cx="540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/>
            <p:cNvCxnSpPr/>
            <p:nvPr/>
          </p:nvCxnSpPr>
          <p:spPr>
            <a:xfrm>
              <a:off x="5472100" y="1673805"/>
              <a:ext cx="1" cy="27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/>
            <p:cNvCxnSpPr/>
            <p:nvPr/>
          </p:nvCxnSpPr>
          <p:spPr>
            <a:xfrm flipH="1">
              <a:off x="4346975" y="1943835"/>
              <a:ext cx="225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CaixaDeTexto 248"/>
            <p:cNvSpPr txBox="1"/>
            <p:nvPr/>
          </p:nvSpPr>
          <p:spPr>
            <a:xfrm>
              <a:off x="4355879" y="3293985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V(i)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3" name="Conector reto 282"/>
            <p:cNvCxnSpPr/>
            <p:nvPr/>
          </p:nvCxnSpPr>
          <p:spPr>
            <a:xfrm flipH="1">
              <a:off x="5279849" y="3203975"/>
              <a:ext cx="14724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5427095" y="3203975"/>
              <a:ext cx="0" cy="225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5427095" y="315897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i-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501770" y="1853825"/>
              <a:ext cx="990109" cy="31503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Modulador de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Chirp Ternária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Conector reto 76"/>
            <p:cNvCxnSpPr/>
            <p:nvPr/>
          </p:nvCxnSpPr>
          <p:spPr>
            <a:xfrm>
              <a:off x="4481990" y="1943835"/>
              <a:ext cx="0" cy="67507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5067055" y="1943835"/>
              <a:ext cx="0" cy="67507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>
              <a:off x="4752020" y="3068960"/>
              <a:ext cx="2" cy="5400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3761910" y="1853826"/>
              <a:ext cx="540060" cy="31503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VCCS</a:t>
              </a:r>
              <a:endParaRPr lang="pt-BR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4562914" y="1853825"/>
              <a:ext cx="330200" cy="300115"/>
              <a:chOff x="4654860" y="2032180"/>
              <a:chExt cx="330200" cy="300115"/>
            </a:xfrm>
          </p:grpSpPr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flipH="1">
                <a:off x="4654860" y="2032180"/>
                <a:ext cx="38100" cy="8255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 flipH="1" flipV="1">
                <a:off x="4692960" y="2032180"/>
                <a:ext cx="8255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 flipH="1">
                <a:off x="4775510" y="2032180"/>
                <a:ext cx="8890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3" name="Line 49"/>
              <p:cNvSpPr>
                <a:spLocks noChangeShapeType="1"/>
              </p:cNvSpPr>
              <p:nvPr/>
            </p:nvSpPr>
            <p:spPr bwMode="auto">
              <a:xfrm flipH="1" flipV="1">
                <a:off x="4864410" y="2032180"/>
                <a:ext cx="82550" cy="165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 flipH="1">
                <a:off x="4946960" y="2114730"/>
                <a:ext cx="38100" cy="8255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auto">
              <a:xfrm>
                <a:off x="4655415" y="2178407"/>
                <a:ext cx="3061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pt-BR" sz="1000" b="0" i="0" u="none" strike="noStrike" cap="none" normalizeH="0" baseline="-2500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sensor</a:t>
                </a:r>
                <a:endPara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5" name="Conector reto 74"/>
            <p:cNvCxnSpPr/>
            <p:nvPr/>
          </p:nvCxnSpPr>
          <p:spPr>
            <a:xfrm flipH="1">
              <a:off x="4887035" y="1943835"/>
              <a:ext cx="585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1511660" y="1763815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Parâmetros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Conector reto 91"/>
            <p:cNvCxnSpPr/>
            <p:nvPr/>
          </p:nvCxnSpPr>
          <p:spPr>
            <a:xfrm flipH="1">
              <a:off x="1601670" y="2033845"/>
              <a:ext cx="765088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H="1">
              <a:off x="3536885" y="2033845"/>
              <a:ext cx="180021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275"/>
          <p:cNvGrpSpPr/>
          <p:nvPr/>
        </p:nvGrpSpPr>
        <p:grpSpPr>
          <a:xfrm>
            <a:off x="5880373" y="1448780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Retângulo 130"/>
          <p:cNvSpPr/>
          <p:nvPr/>
        </p:nvSpPr>
        <p:spPr>
          <a:xfrm>
            <a:off x="1871700" y="1763815"/>
            <a:ext cx="1170130" cy="13951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961710" y="1853825"/>
            <a:ext cx="540059" cy="2700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USB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772204" y="149378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LPC4370</a:t>
            </a:r>
            <a:endParaRPr lang="pt-B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591780" y="2258870"/>
            <a:ext cx="450049" cy="1800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pt-BR" sz="8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pt-BR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591780" y="2438891"/>
            <a:ext cx="450049" cy="1800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latin typeface="Times New Roman" pitchFamily="18" charset="0"/>
                <a:cs typeface="Times New Roman" pitchFamily="18" charset="0"/>
              </a:rPr>
              <a:t>Dig</a:t>
            </a:r>
            <a:r>
              <a:rPr lang="pt-BR" sz="8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pt-BR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riângulo isósceles 65"/>
          <p:cNvSpPr/>
          <p:nvPr/>
        </p:nvSpPr>
        <p:spPr>
          <a:xfrm rot="5400000">
            <a:off x="3671900" y="2213866"/>
            <a:ext cx="450050" cy="450049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0" name="Conector reto 69"/>
          <p:cNvCxnSpPr/>
          <p:nvPr/>
        </p:nvCxnSpPr>
        <p:spPr>
          <a:xfrm>
            <a:off x="3086835" y="2348880"/>
            <a:ext cx="54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086835" y="2528900"/>
            <a:ext cx="54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4166956" y="1943835"/>
            <a:ext cx="495055" cy="360040"/>
            <a:chOff x="3851920" y="1808820"/>
            <a:chExt cx="495055" cy="360040"/>
          </a:xfrm>
        </p:grpSpPr>
        <p:cxnSp>
          <p:nvCxnSpPr>
            <p:cNvPr id="73" name="Conector reto 72"/>
            <p:cNvCxnSpPr/>
            <p:nvPr/>
          </p:nvCxnSpPr>
          <p:spPr>
            <a:xfrm>
              <a:off x="3851920" y="198884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V="1">
              <a:off x="394193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407694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076945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12195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V="1">
              <a:off x="421196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>
              <a:off x="3941930" y="180882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>
              <a:off x="4121950" y="216886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421196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421196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425696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V="1">
              <a:off x="430197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4256965" y="180882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430197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ector reto 105"/>
          <p:cNvCxnSpPr/>
          <p:nvPr/>
        </p:nvCxnSpPr>
        <p:spPr>
          <a:xfrm>
            <a:off x="4166956" y="2438890"/>
            <a:ext cx="585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/>
          <p:cNvGrpSpPr/>
          <p:nvPr/>
        </p:nvGrpSpPr>
        <p:grpSpPr>
          <a:xfrm>
            <a:off x="3086835" y="2078850"/>
            <a:ext cx="495055" cy="180020"/>
            <a:chOff x="3851920" y="1808820"/>
            <a:chExt cx="495055" cy="180020"/>
          </a:xfrm>
        </p:grpSpPr>
        <p:cxnSp>
          <p:nvCxnSpPr>
            <p:cNvPr id="108" name="Conector reto 107"/>
            <p:cNvCxnSpPr/>
            <p:nvPr/>
          </p:nvCxnSpPr>
          <p:spPr>
            <a:xfrm>
              <a:off x="3851920" y="198884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flipV="1">
              <a:off x="394193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 flipV="1">
              <a:off x="407694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4076945" y="1988840"/>
              <a:ext cx="1800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>
              <a:off x="3941930" y="180882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V="1">
              <a:off x="4256965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flipV="1">
              <a:off x="4301970" y="180882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4256965" y="180882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4301970" y="1988840"/>
              <a:ext cx="45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/>
          <p:cNvGrpSpPr/>
          <p:nvPr/>
        </p:nvGrpSpPr>
        <p:grpSpPr>
          <a:xfrm>
            <a:off x="3086835" y="2618910"/>
            <a:ext cx="495055" cy="180020"/>
            <a:chOff x="3851920" y="1988840"/>
            <a:chExt cx="495055" cy="180020"/>
          </a:xfrm>
        </p:grpSpPr>
        <p:cxnSp>
          <p:nvCxnSpPr>
            <p:cNvPr id="125" name="Conector reto 124"/>
            <p:cNvCxnSpPr/>
            <p:nvPr/>
          </p:nvCxnSpPr>
          <p:spPr>
            <a:xfrm>
              <a:off x="3851920" y="1988840"/>
              <a:ext cx="2700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412195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V="1">
              <a:off x="4211960" y="1988840"/>
              <a:ext cx="0" cy="1800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/>
            <p:cNvCxnSpPr/>
            <p:nvPr/>
          </p:nvCxnSpPr>
          <p:spPr>
            <a:xfrm>
              <a:off x="4121950" y="2168860"/>
              <a:ext cx="900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/>
            <p:nvPr/>
          </p:nvCxnSpPr>
          <p:spPr>
            <a:xfrm>
              <a:off x="4211960" y="1988840"/>
              <a:ext cx="1350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Anderson\AppData\Local\Temp\stopwatch-16128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715" y="2708920"/>
            <a:ext cx="270030" cy="335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75"/>
          <p:cNvGrpSpPr/>
          <p:nvPr/>
        </p:nvGrpSpPr>
        <p:grpSpPr>
          <a:xfrm>
            <a:off x="5880373" y="1448780"/>
            <a:ext cx="986882" cy="2160240"/>
            <a:chOff x="6465439" y="1448780"/>
            <a:chExt cx="986882" cy="2160240"/>
          </a:xfrm>
        </p:grpSpPr>
        <p:sp>
          <p:nvSpPr>
            <p:cNvPr id="151" name="Elipse 3"/>
            <p:cNvSpPr/>
            <p:nvPr/>
          </p:nvSpPr>
          <p:spPr>
            <a:xfrm rot="5400000">
              <a:off x="5637347" y="227687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6609455" y="3293985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6" name="Elipse 165"/>
            <p:cNvSpPr/>
            <p:nvPr/>
          </p:nvSpPr>
          <p:spPr>
            <a:xfrm>
              <a:off x="6609455" y="19888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6609455" y="153879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68" name="Elipse 167"/>
            <p:cNvSpPr/>
            <p:nvPr/>
          </p:nvSpPr>
          <p:spPr>
            <a:xfrm>
              <a:off x="6609455" y="288894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71" name="Retângulo 270"/>
            <p:cNvSpPr/>
            <p:nvPr/>
          </p:nvSpPr>
          <p:spPr>
            <a:xfrm>
              <a:off x="6969495" y="2348880"/>
              <a:ext cx="482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Z(</a:t>
              </a:r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8" name="Grupo 157"/>
          <p:cNvGrpSpPr/>
          <p:nvPr/>
        </p:nvGrpSpPr>
        <p:grpSpPr>
          <a:xfrm>
            <a:off x="438150" y="1828800"/>
            <a:ext cx="4199573" cy="2530277"/>
            <a:chOff x="438150" y="1828800"/>
            <a:chExt cx="4199573" cy="2530277"/>
          </a:xfrm>
        </p:grpSpPr>
        <p:sp>
          <p:nvSpPr>
            <p:cNvPr id="50" name="Retângulo 49"/>
            <p:cNvSpPr/>
            <p:nvPr/>
          </p:nvSpPr>
          <p:spPr>
            <a:xfrm>
              <a:off x="2527300" y="1873250"/>
              <a:ext cx="12001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238250" y="1828800"/>
              <a:ext cx="105990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 = 204 MHz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327400" y="22733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38300" y="22733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38300" y="25844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 rot="10800000">
              <a:off x="3105150" y="2317750"/>
              <a:ext cx="17780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rot="5400000" flipH="1" flipV="1">
              <a:off x="2994025" y="2206625"/>
              <a:ext cx="22145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0800000">
              <a:off x="2705100" y="2406650"/>
              <a:ext cx="57785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3327400" y="258445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 rot="10800000">
              <a:off x="3105152" y="262890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123" idx="4"/>
            </p:cNvCxnSpPr>
            <p:nvPr/>
          </p:nvCxnSpPr>
          <p:spPr>
            <a:xfrm rot="5400000" flipH="1" flipV="1">
              <a:off x="2771537" y="2652157"/>
              <a:ext cx="668019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2705102" y="271780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3060700" y="2272031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638300" y="28956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27400" y="28956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Conector reto 92"/>
            <p:cNvCxnSpPr/>
            <p:nvPr/>
          </p:nvCxnSpPr>
          <p:spPr>
            <a:xfrm rot="10800000">
              <a:off x="3105152" y="29400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10800000">
              <a:off x="2705102" y="30289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3060700" y="258524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82600" y="22733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82600" y="258445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482600" y="28956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Recarga 2</a:t>
              </a:r>
              <a:endParaRPr lang="pt-B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Conector reto 106"/>
            <p:cNvCxnSpPr/>
            <p:nvPr/>
          </p:nvCxnSpPr>
          <p:spPr>
            <a:xfrm>
              <a:off x="1460500" y="24066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1460500" y="2716212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>
              <a:off x="1460500" y="30289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3771900" y="236220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3771900" y="267414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>
              <a:off x="3771900" y="29852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3060700" y="289639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Conector de seta reta 126"/>
            <p:cNvCxnSpPr/>
            <p:nvPr/>
          </p:nvCxnSpPr>
          <p:spPr>
            <a:xfrm>
              <a:off x="2260600" y="196215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ixaDeTexto 127"/>
            <p:cNvSpPr txBox="1"/>
            <p:nvPr/>
          </p:nvSpPr>
          <p:spPr>
            <a:xfrm>
              <a:off x="3930478" y="22493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930478" y="256047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930478" y="28716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638300" y="34290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327400" y="34290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ector reto 138"/>
            <p:cNvCxnSpPr/>
            <p:nvPr/>
          </p:nvCxnSpPr>
          <p:spPr>
            <a:xfrm rot="10800000">
              <a:off x="3105152" y="34734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 rot="10800000">
              <a:off x="2705102" y="35623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482600" y="34290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1460500" y="35623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>
              <a:off x="3771900" y="35186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3930478" y="3405029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reto 147"/>
            <p:cNvCxnSpPr/>
            <p:nvPr/>
          </p:nvCxnSpPr>
          <p:spPr>
            <a:xfrm rot="5400000" flipH="1" flipV="1">
              <a:off x="3016250" y="3384550"/>
              <a:ext cx="17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194945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79156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3327400" y="29400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03835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83820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1797179" y="403756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1º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5950" y="40513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2º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/>
          <p:cNvGrpSpPr/>
          <p:nvPr/>
        </p:nvGrpSpPr>
        <p:grpSpPr>
          <a:xfrm>
            <a:off x="2503961" y="908720"/>
            <a:ext cx="2950112" cy="2160240"/>
            <a:chOff x="2503961" y="908720"/>
            <a:chExt cx="2950112" cy="2160240"/>
          </a:xfrm>
        </p:grpSpPr>
        <p:sp>
          <p:nvSpPr>
            <p:cNvPr id="83" name="Elipse 82"/>
            <p:cNvSpPr/>
            <p:nvPr/>
          </p:nvSpPr>
          <p:spPr>
            <a:xfrm rot="16200000">
              <a:off x="3698903" y="1736812"/>
              <a:ext cx="2160240" cy="504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Tecido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ector reto 83"/>
            <p:cNvCxnSpPr/>
            <p:nvPr/>
          </p:nvCxnSpPr>
          <p:spPr>
            <a:xfrm flipH="1" flipV="1">
              <a:off x="3140841" y="2888939"/>
              <a:ext cx="1530170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flipH="1" flipV="1">
              <a:off x="3140841" y="1088739"/>
              <a:ext cx="1530170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4671011" y="27809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pt-BR" sz="1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4671011" y="9807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grpSp>
          <p:nvGrpSpPr>
            <p:cNvPr id="76" name="Grupo 75"/>
            <p:cNvGrpSpPr/>
            <p:nvPr/>
          </p:nvGrpSpPr>
          <p:grpSpPr>
            <a:xfrm rot="16200000">
              <a:off x="1998814" y="1593895"/>
              <a:ext cx="1800200" cy="789905"/>
              <a:chOff x="1844697" y="748885"/>
              <a:chExt cx="1800200" cy="789905"/>
            </a:xfrm>
          </p:grpSpPr>
          <p:cxnSp>
            <p:nvCxnSpPr>
              <p:cNvPr id="96" name="Conector reto 95"/>
              <p:cNvCxnSpPr>
                <a:stCxn id="98" idx="2"/>
              </p:cNvCxnSpPr>
              <p:nvPr/>
            </p:nvCxnSpPr>
            <p:spPr>
              <a:xfrm flipH="1">
                <a:off x="1844697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Conector reto 96"/>
              <p:cNvCxnSpPr>
                <a:endCxn id="98" idx="6"/>
              </p:cNvCxnSpPr>
              <p:nvPr/>
            </p:nvCxnSpPr>
            <p:spPr>
              <a:xfrm flipH="1">
                <a:off x="2888813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8" name="Elipse 97"/>
              <p:cNvSpPr/>
              <p:nvPr/>
            </p:nvSpPr>
            <p:spPr>
              <a:xfrm>
                <a:off x="2600781" y="125075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Conector de seta reta 98"/>
              <p:cNvCxnSpPr/>
              <p:nvPr/>
            </p:nvCxnSpPr>
            <p:spPr>
              <a:xfrm>
                <a:off x="2636785" y="1394774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CaixaDeTexto 99"/>
              <p:cNvSpPr txBox="1"/>
              <p:nvPr/>
            </p:nvSpPr>
            <p:spPr>
              <a:xfrm rot="5400000">
                <a:off x="2504464" y="840257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sz="1600" baseline="-25000" dirty="0" err="1" smtClean="0">
                    <a:latin typeface="Times New Roman" pitchFamily="18" charset="0"/>
                    <a:cs typeface="Times New Roman" pitchFamily="18" charset="0"/>
                  </a:rPr>
                  <a:t>ideal</a:t>
                </a:r>
                <a:endParaRPr lang="pt-BR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8" name="Retângulo 77"/>
            <p:cNvSpPr/>
            <p:nvPr/>
          </p:nvSpPr>
          <p:spPr>
            <a:xfrm>
              <a:off x="3590891" y="1763814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3626895" y="185382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saída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to 80"/>
            <p:cNvCxnSpPr>
              <a:endCxn id="78" idx="0"/>
            </p:cNvCxnSpPr>
            <p:nvPr/>
          </p:nvCxnSpPr>
          <p:spPr>
            <a:xfrm>
              <a:off x="3635896" y="1088739"/>
              <a:ext cx="0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flipH="1">
              <a:off x="3635896" y="2213864"/>
              <a:ext cx="2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5" name="CaixaDeTexto 94"/>
            <p:cNvSpPr txBox="1"/>
            <p:nvPr/>
          </p:nvSpPr>
          <p:spPr>
            <a:xfrm>
              <a:off x="5075443" y="1808820"/>
              <a:ext cx="37863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</a:p>
            <a:p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1816100" y="406400"/>
            <a:ext cx="5156200" cy="1285548"/>
            <a:chOff x="1727200" y="1693862"/>
            <a:chExt cx="5156200" cy="128554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771650" y="2006600"/>
              <a:ext cx="1333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 flipH="1" flipV="1">
              <a:off x="1749425" y="1851025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905000" y="1693862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2193925" y="1851025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349500" y="200660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>
              <a:off x="25947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rot="5400000">
              <a:off x="30392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749550" y="231775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3194050" y="2006600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5400000">
              <a:off x="33504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505200" y="169545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5400000">
              <a:off x="375046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5400000">
              <a:off x="406161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905250" y="2006600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4216400" y="231775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5400000">
              <a:off x="44616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461645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46839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838700" y="169545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rot="5400000">
              <a:off x="5039519" y="185023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519430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5400000">
              <a:off x="52617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16550" y="231775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5400000">
              <a:off x="5617369" y="216138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5772150" y="2006600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1727200" y="2762250"/>
              <a:ext cx="471170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5400000">
              <a:off x="1570831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rot="5400000">
              <a:off x="20161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5400000">
              <a:off x="2571353" y="2584847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5400000">
              <a:off x="30166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5400000">
              <a:off x="31718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rot="5400000">
              <a:off x="357187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5400000">
              <a:off x="403899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5400000">
              <a:off x="44390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rot="5400000">
              <a:off x="52391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5400000">
              <a:off x="5594747" y="2584053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rot="5400000">
              <a:off x="45053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rot="5400000">
              <a:off x="48609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rot="5400000">
              <a:off x="5661025" y="2428875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771650" y="2717800"/>
              <a:ext cx="45223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0           1          2          3       4          5       6         7     8        9   10      11  12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301189" y="2495550"/>
              <a:ext cx="5822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Evento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" name="Grupo 163"/>
          <p:cNvGrpSpPr/>
          <p:nvPr/>
        </p:nvGrpSpPr>
        <p:grpSpPr>
          <a:xfrm>
            <a:off x="1355584" y="2495550"/>
            <a:ext cx="5222496" cy="3556000"/>
            <a:chOff x="1355584" y="2495550"/>
            <a:chExt cx="5222496" cy="3556000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1905000" y="4275932"/>
              <a:ext cx="1333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5400000" flipH="1" flipV="1">
              <a:off x="1882775" y="4120357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038350" y="3963194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5400000">
              <a:off x="2327275" y="4120357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2482850" y="427593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5400000">
              <a:off x="27281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rot="5400000">
              <a:off x="31726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>
              <a:off x="2882900" y="4587082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3327400" y="4275932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5400000">
              <a:off x="34837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3638550" y="396478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388381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5400000">
              <a:off x="419496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038600" y="4275932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4349750" y="4587082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5400000">
              <a:off x="45950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474980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rot="5400000">
              <a:off x="48172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4972050" y="3964782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rot="5400000">
              <a:off x="5172869" y="411956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532765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5400000">
              <a:off x="53951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5549900" y="4587082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5400000">
              <a:off x="5750719" y="443071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>
              <a:off x="5905500" y="4275932"/>
              <a:ext cx="2222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>
              <a:off x="1860550" y="5031582"/>
              <a:ext cx="471170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5400000">
              <a:off x="1704181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rot="5400000">
              <a:off x="21494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>
              <a:off x="2704703" y="4854179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5400000">
              <a:off x="31499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5400000">
              <a:off x="33051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rot="5400000">
              <a:off x="370522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rot="5400000">
              <a:off x="417234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45723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5400000">
              <a:off x="53724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>
              <a:off x="5728097" y="4853385"/>
              <a:ext cx="356394" cy="15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5400000">
              <a:off x="46386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 rot="5400000">
              <a:off x="49942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 rot="5400000">
              <a:off x="5794375" y="4698207"/>
              <a:ext cx="667544" cy="7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CaixaDeTexto 102"/>
            <p:cNvSpPr txBox="1"/>
            <p:nvPr/>
          </p:nvSpPr>
          <p:spPr>
            <a:xfrm>
              <a:off x="1905000" y="4987132"/>
              <a:ext cx="45223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0           1          2          3       4          5       6         7     8        9   10      11  12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1355584" y="4982042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Eventos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Conector reto 104"/>
            <p:cNvCxnSpPr/>
            <p:nvPr/>
          </p:nvCxnSpPr>
          <p:spPr>
            <a:xfrm rot="5400000" flipH="1" flipV="1">
              <a:off x="1883569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2039144" y="275716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rot="5400000">
              <a:off x="2328069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>
              <a:off x="1949450" y="3068310"/>
              <a:ext cx="462280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rot="5400000">
              <a:off x="3882231" y="29143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993900" y="3690610"/>
              <a:ext cx="457835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 rot="5400000" flipH="1" flipV="1">
              <a:off x="2728119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>
              <a:off x="2883694" y="3379460"/>
              <a:ext cx="4445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rot="5400000">
              <a:off x="3172619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rot="5400000">
              <a:off x="34837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>
              <a:off x="3638550" y="275716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 rot="5400000">
              <a:off x="48172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>
              <a:off x="4972050" y="275716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/>
            <p:cNvCxnSpPr/>
            <p:nvPr/>
          </p:nvCxnSpPr>
          <p:spPr>
            <a:xfrm rot="5400000">
              <a:off x="5172869" y="29119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rot="5400000">
              <a:off x="4593431" y="3536623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rot="5400000">
              <a:off x="419496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to 133"/>
            <p:cNvCxnSpPr/>
            <p:nvPr/>
          </p:nvCxnSpPr>
          <p:spPr>
            <a:xfrm>
              <a:off x="4349750" y="3379460"/>
              <a:ext cx="4000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/>
            <p:nvPr/>
          </p:nvCxnSpPr>
          <p:spPr>
            <a:xfrm rot="5400000">
              <a:off x="539511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>
              <a:off x="5549900" y="3379460"/>
              <a:ext cx="355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 rot="5400000">
              <a:off x="5750719" y="3534241"/>
              <a:ext cx="31115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1371600" y="2495550"/>
              <a:ext cx="1002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SaídaDigital +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1371600" y="3112760"/>
              <a:ext cx="968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SaídaDigital -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1380264" y="3692992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Modulação Desejada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6172200" y="48120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CaixaDeTexto 148"/>
            <p:cNvSpPr txBox="1"/>
            <p:nvPr/>
          </p:nvSpPr>
          <p:spPr>
            <a:xfrm>
              <a:off x="6172200" y="34785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6172200" y="285624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Conector reto 150"/>
            <p:cNvCxnSpPr/>
            <p:nvPr/>
          </p:nvCxnSpPr>
          <p:spPr>
            <a:xfrm>
              <a:off x="1993900" y="4273550"/>
              <a:ext cx="4578350" cy="238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CaixaDeTexto 151"/>
            <p:cNvSpPr txBox="1"/>
            <p:nvPr/>
          </p:nvSpPr>
          <p:spPr>
            <a:xfrm>
              <a:off x="6172200" y="40513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t (s)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571750" y="4629150"/>
              <a:ext cx="266700" cy="14224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4038600" y="4718050"/>
              <a:ext cx="266700" cy="1244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have direita 155"/>
            <p:cNvSpPr/>
            <p:nvPr/>
          </p:nvSpPr>
          <p:spPr>
            <a:xfrm rot="5400000">
              <a:off x="5327650" y="48069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2365544" y="547370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1º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3876844" y="547879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2º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194300" y="5478790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3º ciclo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2127250" y="5789940"/>
              <a:ext cx="4164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Fim dos ciclos, recarregar registradores de comparação, zerar contador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Conector de seta reta 161"/>
            <p:cNvCxnSpPr/>
            <p:nvPr/>
          </p:nvCxnSpPr>
          <p:spPr>
            <a:xfrm rot="5400000">
              <a:off x="5861050" y="5473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57"/>
          <p:cNvGrpSpPr/>
          <p:nvPr/>
        </p:nvGrpSpPr>
        <p:grpSpPr>
          <a:xfrm>
            <a:off x="171450" y="184150"/>
            <a:ext cx="4199573" cy="2530277"/>
            <a:chOff x="438150" y="1828800"/>
            <a:chExt cx="4199573" cy="2530277"/>
          </a:xfrm>
        </p:grpSpPr>
        <p:sp>
          <p:nvSpPr>
            <p:cNvPr id="50" name="Retângulo 49"/>
            <p:cNvSpPr/>
            <p:nvPr/>
          </p:nvSpPr>
          <p:spPr>
            <a:xfrm>
              <a:off x="2527300" y="1873250"/>
              <a:ext cx="12001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238250" y="1828800"/>
              <a:ext cx="1059906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pt-BR" sz="1100" dirty="0" smtClean="0">
                  <a:latin typeface="Times New Roman" pitchFamily="18" charset="0"/>
                  <a:cs typeface="Times New Roman" pitchFamily="18" charset="0"/>
                </a:rPr>
                <a:t> = 204 MHz</a:t>
              </a:r>
              <a:endParaRPr lang="pt-BR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327400" y="22733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38300" y="22733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638300" y="25844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Conector reto 59"/>
            <p:cNvCxnSpPr/>
            <p:nvPr/>
          </p:nvCxnSpPr>
          <p:spPr>
            <a:xfrm rot="10800000">
              <a:off x="3105150" y="2317750"/>
              <a:ext cx="17780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rot="5400000" flipH="1" flipV="1">
              <a:off x="2994025" y="2206625"/>
              <a:ext cx="221456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0800000">
              <a:off x="2705100" y="2406650"/>
              <a:ext cx="577850" cy="158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3327400" y="258445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Conector reto 71"/>
            <p:cNvCxnSpPr/>
            <p:nvPr/>
          </p:nvCxnSpPr>
          <p:spPr>
            <a:xfrm rot="10800000">
              <a:off x="3105152" y="262890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123" idx="4"/>
            </p:cNvCxnSpPr>
            <p:nvPr/>
          </p:nvCxnSpPr>
          <p:spPr>
            <a:xfrm rot="5400000" flipH="1" flipV="1">
              <a:off x="2771537" y="2652157"/>
              <a:ext cx="668019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0800000">
              <a:off x="2705102" y="271780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3060700" y="2272031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638300" y="28956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27400" y="28956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Conector reto 92"/>
            <p:cNvCxnSpPr/>
            <p:nvPr/>
          </p:nvCxnSpPr>
          <p:spPr>
            <a:xfrm rot="10800000">
              <a:off x="3105152" y="29400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rot="10800000">
              <a:off x="2705102" y="30289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3060700" y="258524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82600" y="22733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82600" y="258445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482600" y="28956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>
                  <a:latin typeface="Times New Roman" pitchFamily="18" charset="0"/>
                  <a:cs typeface="Times New Roman" pitchFamily="18" charset="0"/>
                </a:rPr>
                <a:t>Recarga 2</a:t>
              </a:r>
              <a:endParaRPr lang="pt-BR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Conector reto 106"/>
            <p:cNvCxnSpPr/>
            <p:nvPr/>
          </p:nvCxnSpPr>
          <p:spPr>
            <a:xfrm>
              <a:off x="1460500" y="24066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1460500" y="2716212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>
              <a:off x="1460500" y="30289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>
              <a:off x="3771900" y="236220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>
              <a:off x="3771900" y="267414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>
              <a:off x="3771900" y="29852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Elipse 122"/>
            <p:cNvSpPr/>
            <p:nvPr/>
          </p:nvSpPr>
          <p:spPr>
            <a:xfrm>
              <a:off x="3060700" y="2896394"/>
              <a:ext cx="88900" cy="901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Conector de seta reta 126"/>
            <p:cNvCxnSpPr/>
            <p:nvPr/>
          </p:nvCxnSpPr>
          <p:spPr>
            <a:xfrm>
              <a:off x="2260600" y="1962150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aixaDeTexto 127"/>
            <p:cNvSpPr txBox="1"/>
            <p:nvPr/>
          </p:nvSpPr>
          <p:spPr>
            <a:xfrm>
              <a:off x="3930478" y="22493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930478" y="256047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930478" y="2871629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638300" y="342900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327400" y="3429000"/>
              <a:ext cx="4000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" name="Conector reto 138"/>
            <p:cNvCxnSpPr/>
            <p:nvPr/>
          </p:nvCxnSpPr>
          <p:spPr>
            <a:xfrm rot="10800000">
              <a:off x="3105152" y="3473450"/>
              <a:ext cx="17779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 rot="10800000">
              <a:off x="2705102" y="3562350"/>
              <a:ext cx="577849" cy="79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482600" y="3429000"/>
              <a:ext cx="9334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1460500" y="3562350"/>
              <a:ext cx="133350" cy="158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>
              <a:off x="3771900" y="3518694"/>
              <a:ext cx="222250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3930478" y="3405029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reto 147"/>
            <p:cNvCxnSpPr/>
            <p:nvPr/>
          </p:nvCxnSpPr>
          <p:spPr>
            <a:xfrm rot="5400000" flipH="1" flipV="1">
              <a:off x="3016250" y="3384550"/>
              <a:ext cx="177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194945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791560" y="298450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3327400" y="29400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...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Chave direita 153"/>
            <p:cNvSpPr/>
            <p:nvPr/>
          </p:nvSpPr>
          <p:spPr>
            <a:xfrm rot="5400000">
              <a:off x="203835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Chave direita 154"/>
            <p:cNvSpPr/>
            <p:nvPr/>
          </p:nvSpPr>
          <p:spPr>
            <a:xfrm rot="5400000">
              <a:off x="838200" y="3384550"/>
              <a:ext cx="266700" cy="1066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1797179" y="403756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1º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5950" y="40513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2º bloco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1104900" y="2984500"/>
            <a:ext cx="6356349" cy="2667000"/>
            <a:chOff x="1149351" y="2228850"/>
            <a:chExt cx="6356349" cy="2667000"/>
          </a:xfrm>
        </p:grpSpPr>
        <p:sp>
          <p:nvSpPr>
            <p:cNvPr id="59" name="Retângulo 58"/>
            <p:cNvSpPr/>
            <p:nvPr/>
          </p:nvSpPr>
          <p:spPr>
            <a:xfrm>
              <a:off x="5238749" y="3295650"/>
              <a:ext cx="12890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Contador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238749" y="3651250"/>
              <a:ext cx="1289050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Registradores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Comparadores 0 - 15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927055" y="3295650"/>
              <a:ext cx="400050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149351" y="3295650"/>
              <a:ext cx="102235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Memória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2571750" y="3695700"/>
              <a:ext cx="1022350" cy="311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Registradores</a:t>
              </a:r>
            </a:p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Recarga 0 - 15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2571750" y="4451350"/>
              <a:ext cx="1022350" cy="4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DMA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Seta para baixo 70"/>
            <p:cNvSpPr/>
            <p:nvPr/>
          </p:nvSpPr>
          <p:spPr>
            <a:xfrm flipV="1">
              <a:off x="2971801" y="4095750"/>
              <a:ext cx="133349" cy="2667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Conector de seta reta 74"/>
            <p:cNvCxnSpPr/>
            <p:nvPr/>
          </p:nvCxnSpPr>
          <p:spPr>
            <a:xfrm rot="10800000">
              <a:off x="3638551" y="4806950"/>
              <a:ext cx="386714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7416005" y="3873500"/>
              <a:ext cx="88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rot="5400000">
              <a:off x="7038180" y="4340225"/>
              <a:ext cx="9334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eta para a direita 82"/>
            <p:cNvSpPr/>
            <p:nvPr/>
          </p:nvSpPr>
          <p:spPr>
            <a:xfrm>
              <a:off x="4927599" y="37846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4038601" y="456072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994150" y="3651250"/>
              <a:ext cx="889000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Lógica SCT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Seta para a direita 87"/>
            <p:cNvSpPr/>
            <p:nvPr/>
          </p:nvSpPr>
          <p:spPr>
            <a:xfrm>
              <a:off x="3683000" y="37846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de seta reta 94"/>
            <p:cNvCxnSpPr/>
            <p:nvPr/>
          </p:nvCxnSpPr>
          <p:spPr>
            <a:xfrm rot="5400000" flipH="1" flipV="1">
              <a:off x="3727450" y="4451350"/>
              <a:ext cx="71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tângulo 95"/>
            <p:cNvSpPr/>
            <p:nvPr/>
          </p:nvSpPr>
          <p:spPr>
            <a:xfrm>
              <a:off x="5505450" y="22288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0x00000000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Seta para a direita 96"/>
            <p:cNvSpPr/>
            <p:nvPr/>
          </p:nvSpPr>
          <p:spPr>
            <a:xfrm>
              <a:off x="6615905" y="382905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505450" y="2762250"/>
              <a:ext cx="1022350" cy="22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Lógica SCT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Seta para a direita 104"/>
            <p:cNvSpPr/>
            <p:nvPr/>
          </p:nvSpPr>
          <p:spPr>
            <a:xfrm>
              <a:off x="6615905" y="334010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Seta para a direita 114"/>
            <p:cNvSpPr/>
            <p:nvPr/>
          </p:nvSpPr>
          <p:spPr>
            <a:xfrm>
              <a:off x="2260601" y="4629150"/>
              <a:ext cx="222250" cy="133350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Seta para baixo 118"/>
            <p:cNvSpPr/>
            <p:nvPr/>
          </p:nvSpPr>
          <p:spPr>
            <a:xfrm>
              <a:off x="5949950" y="3028950"/>
              <a:ext cx="133349" cy="1778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Seta para baixo 119"/>
            <p:cNvSpPr/>
            <p:nvPr/>
          </p:nvSpPr>
          <p:spPr>
            <a:xfrm>
              <a:off x="5949950" y="2495550"/>
              <a:ext cx="133349" cy="1778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Conector reto 123"/>
            <p:cNvCxnSpPr/>
            <p:nvPr/>
          </p:nvCxnSpPr>
          <p:spPr>
            <a:xfrm rot="5400000" flipH="1" flipV="1">
              <a:off x="6993731" y="3362325"/>
              <a:ext cx="102314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rot="10800000">
              <a:off x="6616700" y="2849562"/>
              <a:ext cx="88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aixaDeTexto 131"/>
            <p:cNvSpPr txBox="1"/>
            <p:nvPr/>
          </p:nvSpPr>
          <p:spPr>
            <a:xfrm>
              <a:off x="6661150" y="2628900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Times New Roman" pitchFamily="18" charset="0"/>
                  <a:cs typeface="Times New Roman" pitchFamily="18" charset="0"/>
                </a:rPr>
                <a:t>Evento 12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090603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>
            <a:off x="2758815" y="4244213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V="1">
            <a:off x="2758815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58815" y="3328225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3338253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5081328" y="2998025"/>
            <a:ext cx="8255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5081328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5081328" y="2583688"/>
            <a:ext cx="8255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5906828" y="2583688"/>
            <a:ext cx="1588" cy="41433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>
            <a:off x="4666990" y="4244213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V="1">
            <a:off x="4666990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666990" y="3328225"/>
            <a:ext cx="5794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5246428" y="3328225"/>
            <a:ext cx="1588" cy="915988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 flipH="1">
            <a:off x="3916103" y="2583688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3960553" y="2494788"/>
            <a:ext cx="38100" cy="889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H="1" flipV="1">
            <a:off x="3998653" y="2494788"/>
            <a:ext cx="84138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H="1">
            <a:off x="4082790" y="2494788"/>
            <a:ext cx="82550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H="1" flipV="1">
            <a:off x="4165340" y="2494788"/>
            <a:ext cx="88900" cy="171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H="1">
            <a:off x="4292340" y="2583688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 flipH="1">
            <a:off x="4254240" y="2583688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3987540" y="2361438"/>
            <a:ext cx="279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Rext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6730740" y="34552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3585903" y="31631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 flipH="1">
            <a:off x="3630353" y="30805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 flipH="1" flipV="1">
            <a:off x="366845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 flipH="1">
            <a:off x="375100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 flipH="1" flipV="1">
            <a:off x="3833553" y="30805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H="1">
            <a:off x="3960553" y="3163125"/>
            <a:ext cx="38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 flipH="1">
            <a:off x="3916103" y="3163125"/>
            <a:ext cx="4445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3665278" y="2947225"/>
            <a:ext cx="260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Rint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6597390" y="32710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auto">
          <a:xfrm flipH="1">
            <a:off x="4336790" y="3163125"/>
            <a:ext cx="1397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4520940" y="31631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4520940" y="30805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4476490" y="30805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4390765" y="2947225"/>
            <a:ext cx="222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6883140" y="3709225"/>
            <a:ext cx="222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3" name="Line 45"/>
          <p:cNvSpPr>
            <a:spLocks noChangeShapeType="1"/>
          </p:cNvSpPr>
          <p:nvPr/>
        </p:nvSpPr>
        <p:spPr bwMode="auto">
          <a:xfrm flipH="1">
            <a:off x="2339715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>
            <a:off x="2384165" y="27503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H="1" flipV="1">
            <a:off x="2422265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H="1">
            <a:off x="2504815" y="2750375"/>
            <a:ext cx="8890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H="1" flipV="1">
            <a:off x="2593715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 flipH="1">
            <a:off x="2714365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 flipH="1">
            <a:off x="2676265" y="283292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2450840" y="261702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1439603" y="30678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2" name="Line 54"/>
          <p:cNvSpPr>
            <a:spLocks noChangeShapeType="1"/>
          </p:cNvSpPr>
          <p:nvPr/>
        </p:nvSpPr>
        <p:spPr bwMode="auto">
          <a:xfrm flipH="1">
            <a:off x="2841365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auto">
          <a:xfrm>
            <a:off x="3027103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3027103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2987415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2912803" y="26170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325303" y="30996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 flipH="1">
            <a:off x="5328978" y="2832925"/>
            <a:ext cx="444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9" name="Line 61"/>
          <p:cNvSpPr>
            <a:spLocks noChangeShapeType="1"/>
          </p:cNvSpPr>
          <p:nvPr/>
        </p:nvSpPr>
        <p:spPr bwMode="auto">
          <a:xfrm flipH="1">
            <a:off x="5373428" y="2750375"/>
            <a:ext cx="38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 flipH="1" flipV="1">
            <a:off x="541152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 flipH="1">
            <a:off x="549407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2" name="Line 64"/>
          <p:cNvSpPr>
            <a:spLocks noChangeShapeType="1"/>
          </p:cNvSpPr>
          <p:nvPr/>
        </p:nvSpPr>
        <p:spPr bwMode="auto">
          <a:xfrm flipH="1" flipV="1">
            <a:off x="5576628" y="2750375"/>
            <a:ext cx="82550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 flipH="1">
            <a:off x="5703628" y="2832925"/>
            <a:ext cx="38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 flipH="1">
            <a:off x="5659178" y="2832925"/>
            <a:ext cx="4445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5440103" y="261702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7722928" y="28329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4997190" y="2832925"/>
            <a:ext cx="1476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>
            <a:off x="5182928" y="2832925"/>
            <a:ext cx="1460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182928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0" name="Line 72"/>
          <p:cNvSpPr>
            <a:spLocks noChangeShapeType="1"/>
          </p:cNvSpPr>
          <p:nvPr/>
        </p:nvSpPr>
        <p:spPr bwMode="auto">
          <a:xfrm>
            <a:off x="5144828" y="2750375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5068628" y="2617025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857740" y="28329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 flipV="1">
            <a:off x="3173153" y="3410775"/>
            <a:ext cx="1588" cy="44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4" name="Line 76"/>
          <p:cNvSpPr>
            <a:spLocks noChangeShapeType="1"/>
          </p:cNvSpPr>
          <p:nvPr/>
        </p:nvSpPr>
        <p:spPr bwMode="auto">
          <a:xfrm flipH="1" flipV="1">
            <a:off x="3173153" y="3455225"/>
            <a:ext cx="82550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 flipV="1">
            <a:off x="3090603" y="349332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6" name="Line 78"/>
          <p:cNvSpPr>
            <a:spLocks noChangeShapeType="1"/>
          </p:cNvSpPr>
          <p:nvPr/>
        </p:nvSpPr>
        <p:spPr bwMode="auto">
          <a:xfrm flipH="1" flipV="1">
            <a:off x="3090603" y="357587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V="1">
            <a:off x="3090603" y="3658425"/>
            <a:ext cx="165100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 flipV="1">
            <a:off x="3173153" y="3787013"/>
            <a:ext cx="158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 flipH="1" flipV="1">
            <a:off x="3090603" y="3740975"/>
            <a:ext cx="82550" cy="460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2874703" y="344887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1264978" y="354412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 flipV="1">
            <a:off x="3173153" y="39076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3" name="Line 85"/>
          <p:cNvSpPr>
            <a:spLocks noChangeShapeType="1"/>
          </p:cNvSpPr>
          <p:nvPr/>
        </p:nvSpPr>
        <p:spPr bwMode="auto">
          <a:xfrm>
            <a:off x="3173153" y="40981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 flipH="1">
            <a:off x="3090603" y="4098163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 flipH="1">
            <a:off x="3090603" y="4053713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2938203" y="3888613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1163378" y="3728275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8" name="Line 90"/>
          <p:cNvSpPr>
            <a:spLocks noChangeShapeType="1"/>
          </p:cNvSpPr>
          <p:nvPr/>
        </p:nvSpPr>
        <p:spPr bwMode="auto">
          <a:xfrm flipV="1">
            <a:off x="4997190" y="3410775"/>
            <a:ext cx="1588" cy="444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 flipH="1" flipV="1">
            <a:off x="4997190" y="3455225"/>
            <a:ext cx="8413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0" name="Line 92"/>
          <p:cNvSpPr>
            <a:spLocks noChangeShapeType="1"/>
          </p:cNvSpPr>
          <p:nvPr/>
        </p:nvSpPr>
        <p:spPr bwMode="auto">
          <a:xfrm flipV="1">
            <a:off x="4914640" y="349332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 flipV="1">
            <a:off x="4914640" y="357587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 flipV="1">
            <a:off x="4914640" y="3658425"/>
            <a:ext cx="1666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3" name="Line 95"/>
          <p:cNvSpPr>
            <a:spLocks noChangeShapeType="1"/>
          </p:cNvSpPr>
          <p:nvPr/>
        </p:nvSpPr>
        <p:spPr bwMode="auto">
          <a:xfrm flipV="1">
            <a:off x="4997190" y="3787013"/>
            <a:ext cx="1588" cy="38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4" name="Line 96"/>
          <p:cNvSpPr>
            <a:spLocks noChangeShapeType="1"/>
          </p:cNvSpPr>
          <p:nvPr/>
        </p:nvSpPr>
        <p:spPr bwMode="auto">
          <a:xfrm flipH="1" flipV="1">
            <a:off x="4914640" y="3740975"/>
            <a:ext cx="82550" cy="460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4698740" y="3448875"/>
            <a:ext cx="196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6740265" y="3920363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47" name="Line 99"/>
          <p:cNvSpPr>
            <a:spLocks noChangeShapeType="1"/>
          </p:cNvSpPr>
          <p:nvPr/>
        </p:nvSpPr>
        <p:spPr bwMode="auto">
          <a:xfrm flipV="1">
            <a:off x="4997190" y="39076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8" name="Line 100"/>
          <p:cNvSpPr>
            <a:spLocks noChangeShapeType="1"/>
          </p:cNvSpPr>
          <p:nvPr/>
        </p:nvSpPr>
        <p:spPr bwMode="auto">
          <a:xfrm>
            <a:off x="4997190" y="4098163"/>
            <a:ext cx="1588" cy="1460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9" name="Line 101"/>
          <p:cNvSpPr>
            <a:spLocks noChangeShapeType="1"/>
          </p:cNvSpPr>
          <p:nvPr/>
        </p:nvSpPr>
        <p:spPr bwMode="auto">
          <a:xfrm flipH="1">
            <a:off x="4914640" y="4098163"/>
            <a:ext cx="16668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" name="Line 102"/>
          <p:cNvSpPr>
            <a:spLocks noChangeShapeType="1"/>
          </p:cNvSpPr>
          <p:nvPr/>
        </p:nvSpPr>
        <p:spPr bwMode="auto">
          <a:xfrm flipH="1">
            <a:off x="4914640" y="4053713"/>
            <a:ext cx="16668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1" name="Rectangle 103"/>
          <p:cNvSpPr>
            <a:spLocks noChangeArrowheads="1"/>
          </p:cNvSpPr>
          <p:nvPr/>
        </p:nvSpPr>
        <p:spPr bwMode="auto">
          <a:xfrm>
            <a:off x="4762240" y="3888613"/>
            <a:ext cx="190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6746615" y="4091813"/>
            <a:ext cx="1333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3" name="Line 105"/>
          <p:cNvSpPr>
            <a:spLocks noChangeShapeType="1"/>
          </p:cNvSpPr>
          <p:nvPr/>
        </p:nvSpPr>
        <p:spPr bwMode="auto">
          <a:xfrm flipH="1">
            <a:off x="3420803" y="2583688"/>
            <a:ext cx="4953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4" name="Line 106"/>
          <p:cNvSpPr>
            <a:spLocks noChangeShapeType="1"/>
          </p:cNvSpPr>
          <p:nvPr/>
        </p:nvSpPr>
        <p:spPr bwMode="auto">
          <a:xfrm flipH="1">
            <a:off x="4336790" y="2583688"/>
            <a:ext cx="4953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5" name="Line 107"/>
          <p:cNvSpPr>
            <a:spLocks noChangeShapeType="1"/>
          </p:cNvSpPr>
          <p:nvPr/>
        </p:nvSpPr>
        <p:spPr bwMode="auto">
          <a:xfrm flipH="1">
            <a:off x="2092065" y="2832925"/>
            <a:ext cx="2476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flipH="1">
            <a:off x="2758815" y="2832925"/>
            <a:ext cx="825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flipV="1">
            <a:off x="3420803" y="2583688"/>
            <a:ext cx="1588" cy="2492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8" name="Line 110"/>
          <p:cNvSpPr>
            <a:spLocks noChangeShapeType="1"/>
          </p:cNvSpPr>
          <p:nvPr/>
        </p:nvSpPr>
        <p:spPr bwMode="auto">
          <a:xfrm flipH="1">
            <a:off x="3173153" y="2832925"/>
            <a:ext cx="24765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V="1">
            <a:off x="4832090" y="2583688"/>
            <a:ext cx="1588" cy="24923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 flipH="1">
            <a:off x="4832090" y="28329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1" name="Line 113"/>
          <p:cNvSpPr>
            <a:spLocks noChangeShapeType="1"/>
          </p:cNvSpPr>
          <p:nvPr/>
        </p:nvSpPr>
        <p:spPr bwMode="auto">
          <a:xfrm flipH="1">
            <a:off x="5741728" y="2832925"/>
            <a:ext cx="2540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2" name="Line 114"/>
          <p:cNvSpPr>
            <a:spLocks noChangeShapeType="1"/>
          </p:cNvSpPr>
          <p:nvPr/>
        </p:nvSpPr>
        <p:spPr bwMode="auto">
          <a:xfrm flipV="1">
            <a:off x="3420803" y="2832925"/>
            <a:ext cx="1588" cy="3302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 flipH="1">
            <a:off x="3420803" y="31631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4" name="Line 116"/>
          <p:cNvSpPr>
            <a:spLocks noChangeShapeType="1"/>
          </p:cNvSpPr>
          <p:nvPr/>
        </p:nvSpPr>
        <p:spPr bwMode="auto">
          <a:xfrm flipH="1">
            <a:off x="3998653" y="3163125"/>
            <a:ext cx="338138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5" name="Line 117"/>
          <p:cNvSpPr>
            <a:spLocks noChangeShapeType="1"/>
          </p:cNvSpPr>
          <p:nvPr/>
        </p:nvSpPr>
        <p:spPr bwMode="auto">
          <a:xfrm flipV="1">
            <a:off x="4832090" y="2832925"/>
            <a:ext cx="1588" cy="3302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6" name="Line 118"/>
          <p:cNvSpPr>
            <a:spLocks noChangeShapeType="1"/>
          </p:cNvSpPr>
          <p:nvPr/>
        </p:nvSpPr>
        <p:spPr bwMode="auto">
          <a:xfrm flipH="1">
            <a:off x="4666990" y="3163125"/>
            <a:ext cx="165100" cy="1588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7" name="Line 119"/>
          <p:cNvSpPr>
            <a:spLocks noChangeShapeType="1"/>
          </p:cNvSpPr>
          <p:nvPr/>
        </p:nvSpPr>
        <p:spPr bwMode="auto">
          <a:xfrm flipV="1">
            <a:off x="3173153" y="2832925"/>
            <a:ext cx="1588" cy="5778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8" name="Line 120"/>
          <p:cNvSpPr>
            <a:spLocks noChangeShapeType="1"/>
          </p:cNvSpPr>
          <p:nvPr/>
        </p:nvSpPr>
        <p:spPr bwMode="auto">
          <a:xfrm flipV="1">
            <a:off x="4997190" y="2832925"/>
            <a:ext cx="1588" cy="5778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69" name="Line 121"/>
          <p:cNvSpPr>
            <a:spLocks noChangeShapeType="1"/>
          </p:cNvSpPr>
          <p:nvPr/>
        </p:nvSpPr>
        <p:spPr bwMode="auto">
          <a:xfrm flipV="1">
            <a:off x="3173153" y="382511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V="1">
            <a:off x="4997190" y="3825113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 flipV="1">
            <a:off x="3173153" y="4244213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72" name="Line 124"/>
          <p:cNvSpPr>
            <a:spLocks noChangeShapeType="1"/>
          </p:cNvSpPr>
          <p:nvPr/>
        </p:nvSpPr>
        <p:spPr bwMode="auto">
          <a:xfrm flipV="1">
            <a:off x="4997190" y="4244213"/>
            <a:ext cx="1588" cy="165100"/>
          </a:xfrm>
          <a:prstGeom prst="line">
            <a:avLst/>
          </a:pr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de seta reta 20"/>
          <p:cNvCxnSpPr/>
          <p:nvPr/>
        </p:nvCxnSpPr>
        <p:spPr>
          <a:xfrm flipV="1">
            <a:off x="2816805" y="3113965"/>
            <a:ext cx="288032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880701" y="2501897"/>
            <a:ext cx="216024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Tecido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752909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24" name="Conector reto 23"/>
          <p:cNvCxnSpPr/>
          <p:nvPr/>
        </p:nvCxnSpPr>
        <p:spPr>
          <a:xfrm flipV="1">
            <a:off x="2060721" y="1997841"/>
            <a:ext cx="0" cy="6480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3860921" y="1997841"/>
            <a:ext cx="0" cy="6480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ector reto 25"/>
          <p:cNvCxnSpPr>
            <a:stCxn id="28" idx="2"/>
          </p:cNvCxnSpPr>
          <p:nvPr/>
        </p:nvCxnSpPr>
        <p:spPr>
          <a:xfrm flipH="1">
            <a:off x="2060721" y="1997841"/>
            <a:ext cx="75608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onector reto 26"/>
          <p:cNvCxnSpPr>
            <a:endCxn id="28" idx="6"/>
          </p:cNvCxnSpPr>
          <p:nvPr/>
        </p:nvCxnSpPr>
        <p:spPr>
          <a:xfrm flipH="1">
            <a:off x="3104837" y="1997841"/>
            <a:ext cx="75608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Elipse 27"/>
          <p:cNvSpPr/>
          <p:nvPr/>
        </p:nvSpPr>
        <p:spPr>
          <a:xfrm>
            <a:off x="2816805" y="1853825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to 28"/>
          <p:cNvCxnSpPr>
            <a:endCxn id="39" idx="4"/>
          </p:cNvCxnSpPr>
          <p:nvPr/>
        </p:nvCxnSpPr>
        <p:spPr>
          <a:xfrm flipV="1">
            <a:off x="2456765" y="2861937"/>
            <a:ext cx="0" cy="4680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reto 29"/>
          <p:cNvCxnSpPr>
            <a:endCxn id="38" idx="4"/>
          </p:cNvCxnSpPr>
          <p:nvPr/>
        </p:nvCxnSpPr>
        <p:spPr>
          <a:xfrm flipV="1">
            <a:off x="3428873" y="2861937"/>
            <a:ext cx="0" cy="4680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reto 30"/>
          <p:cNvCxnSpPr>
            <a:stCxn id="33" idx="2"/>
          </p:cNvCxnSpPr>
          <p:nvPr/>
        </p:nvCxnSpPr>
        <p:spPr>
          <a:xfrm flipH="1">
            <a:off x="2456765" y="3329989"/>
            <a:ext cx="3600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to 31"/>
          <p:cNvCxnSpPr>
            <a:endCxn id="33" idx="6"/>
          </p:cNvCxnSpPr>
          <p:nvPr/>
        </p:nvCxnSpPr>
        <p:spPr>
          <a:xfrm flipH="1">
            <a:off x="3104837" y="3329989"/>
            <a:ext cx="324036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Elipse 32"/>
          <p:cNvSpPr/>
          <p:nvPr/>
        </p:nvSpPr>
        <p:spPr>
          <a:xfrm>
            <a:off x="2816805" y="318597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591780" y="30599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−       +</a:t>
            </a: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852809" y="1997841"/>
            <a:ext cx="2160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736685" y="199784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d)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1952709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" name="Elipse 37"/>
          <p:cNvSpPr/>
          <p:nvPr/>
        </p:nvSpPr>
        <p:spPr>
          <a:xfrm>
            <a:off x="3320861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9" name="Elipse 38"/>
          <p:cNvSpPr/>
          <p:nvPr/>
        </p:nvSpPr>
        <p:spPr>
          <a:xfrm>
            <a:off x="2348753" y="26459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816805" y="20698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726795" y="233354"/>
            <a:ext cx="1800200" cy="585356"/>
            <a:chOff x="2843191" y="3851430"/>
            <a:chExt cx="1800200" cy="585356"/>
          </a:xfrm>
        </p:grpSpPr>
        <p:cxnSp>
          <p:nvCxnSpPr>
            <p:cNvPr id="41" name="Conector reto 40"/>
            <p:cNvCxnSpPr>
              <a:stCxn id="43" idx="2"/>
            </p:cNvCxnSpPr>
            <p:nvPr/>
          </p:nvCxnSpPr>
          <p:spPr>
            <a:xfrm flipH="1">
              <a:off x="2843191" y="3995446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Conector reto 41"/>
            <p:cNvCxnSpPr>
              <a:endCxn id="43" idx="6"/>
            </p:cNvCxnSpPr>
            <p:nvPr/>
          </p:nvCxnSpPr>
          <p:spPr>
            <a:xfrm flipH="1">
              <a:off x="3887307" y="3995446"/>
              <a:ext cx="75608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3599275" y="3851430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/>
            <p:nvPr/>
          </p:nvCxnSpPr>
          <p:spPr>
            <a:xfrm>
              <a:off x="3635279" y="3995446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3599275" y="406745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4617005" y="1448780"/>
            <a:ext cx="2700300" cy="2160240"/>
            <a:chOff x="4617005" y="1448780"/>
            <a:chExt cx="2700300" cy="2160240"/>
          </a:xfrm>
        </p:grpSpPr>
        <p:cxnSp>
          <p:nvCxnSpPr>
            <p:cNvPr id="53" name="Conector reto 52"/>
            <p:cNvCxnSpPr/>
            <p:nvPr/>
          </p:nvCxnSpPr>
          <p:spPr>
            <a:xfrm flipH="1">
              <a:off x="4938850" y="3564015"/>
              <a:ext cx="938295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7" name="Grupo 75"/>
            <p:cNvGrpSpPr/>
            <p:nvPr/>
          </p:nvGrpSpPr>
          <p:grpSpPr>
            <a:xfrm rot="16200000">
              <a:off x="3954342" y="2426489"/>
              <a:ext cx="1800200" cy="474874"/>
              <a:chOff x="1844697" y="1063916"/>
              <a:chExt cx="1800200" cy="474874"/>
            </a:xfrm>
          </p:grpSpPr>
          <p:cxnSp>
            <p:nvCxnSpPr>
              <p:cNvPr id="63" name="Conector reto 62"/>
              <p:cNvCxnSpPr>
                <a:stCxn id="65" idx="2"/>
              </p:cNvCxnSpPr>
              <p:nvPr/>
            </p:nvCxnSpPr>
            <p:spPr>
              <a:xfrm flipH="1">
                <a:off x="1844697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Conector reto 63"/>
              <p:cNvCxnSpPr>
                <a:endCxn id="65" idx="6"/>
              </p:cNvCxnSpPr>
              <p:nvPr/>
            </p:nvCxnSpPr>
            <p:spPr>
              <a:xfrm flipH="1">
                <a:off x="2888813" y="1394774"/>
                <a:ext cx="756084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2600781" y="1250758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Conector de seta reta 65"/>
              <p:cNvCxnSpPr/>
              <p:nvPr/>
            </p:nvCxnSpPr>
            <p:spPr>
              <a:xfrm>
                <a:off x="2636785" y="1394774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CaixaDeTexto 66"/>
              <p:cNvSpPr txBox="1"/>
              <p:nvPr/>
            </p:nvSpPr>
            <p:spPr>
              <a:xfrm rot="5400000">
                <a:off x="2628753" y="1021437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pt-BR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8" name="Retângulo 67"/>
            <p:cNvSpPr/>
            <p:nvPr/>
          </p:nvSpPr>
          <p:spPr>
            <a:xfrm>
              <a:off x="5832140" y="2438890"/>
              <a:ext cx="90010" cy="45005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868144" y="25289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Conector reto 69"/>
            <p:cNvCxnSpPr>
              <a:endCxn id="68" idx="0"/>
            </p:cNvCxnSpPr>
            <p:nvPr/>
          </p:nvCxnSpPr>
          <p:spPr>
            <a:xfrm>
              <a:off x="5877145" y="1763815"/>
              <a:ext cx="0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H="1">
              <a:off x="5877145" y="2888940"/>
              <a:ext cx="2" cy="67507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Retângulo 72"/>
            <p:cNvSpPr/>
            <p:nvPr/>
          </p:nvSpPr>
          <p:spPr>
            <a:xfrm rot="5400000">
              <a:off x="5382090" y="3338990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112060" y="1448780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12060" y="3256238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Conector reto 76"/>
            <p:cNvCxnSpPr/>
            <p:nvPr/>
          </p:nvCxnSpPr>
          <p:spPr>
            <a:xfrm flipH="1">
              <a:off x="4932040" y="1763815"/>
              <a:ext cx="945105" cy="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 rot="5400000">
              <a:off x="5382090" y="1538790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102170" y="176381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6147175" y="2933945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pt-BR" sz="1400" baseline="-25000" dirty="0" err="1" smtClean="0">
                  <a:latin typeface="Times New Roman" pitchFamily="18" charset="0"/>
                  <a:cs typeface="Times New Roman" pitchFamily="18" charset="0"/>
                </a:rPr>
                <a:t>eletrodo</a:t>
              </a:r>
              <a:endParaRPr lang="pt-BR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Conector reto 90"/>
            <p:cNvCxnSpPr/>
            <p:nvPr/>
          </p:nvCxnSpPr>
          <p:spPr>
            <a:xfrm flipH="1">
              <a:off x="5877146" y="3248980"/>
              <a:ext cx="12151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H="1">
              <a:off x="5877146" y="2078850"/>
              <a:ext cx="12151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2" name="Retângulo 81"/>
            <p:cNvSpPr/>
            <p:nvPr/>
          </p:nvSpPr>
          <p:spPr>
            <a:xfrm rot="5400000">
              <a:off x="6372200" y="1853825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5400000">
              <a:off x="6417205" y="3023955"/>
              <a:ext cx="90010" cy="45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rot="16200000" flipV="1">
              <a:off x="6957265" y="2393885"/>
              <a:ext cx="288032" cy="4320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7092280" y="2753925"/>
              <a:ext cx="0" cy="49505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7092280" y="2078850"/>
              <a:ext cx="0" cy="40504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4" name="Elipse 103"/>
            <p:cNvSpPr/>
            <p:nvPr/>
          </p:nvSpPr>
          <p:spPr>
            <a:xfrm>
              <a:off x="6957265" y="2465893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5" name="CaixaDeTexto 104"/>
          <p:cNvSpPr txBox="1"/>
          <p:nvPr/>
        </p:nvSpPr>
        <p:spPr>
          <a:xfrm>
            <a:off x="7083279" y="214563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+</a:t>
            </a:r>
          </a:p>
          <a:p>
            <a:endParaRPr lang="pt-BR" dirty="0" smtClean="0"/>
          </a:p>
          <a:p>
            <a:r>
              <a:rPr lang="pt-BR" dirty="0" smtClean="0"/>
              <a:t>−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3716905" y="1673803"/>
            <a:ext cx="2284505" cy="1890211"/>
            <a:chOff x="3652442" y="2366774"/>
            <a:chExt cx="1353219" cy="1228933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3851920" y="2456892"/>
              <a:ext cx="0" cy="1044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3779912" y="3429000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3851921" y="2708921"/>
              <a:ext cx="72008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572000" y="2708920"/>
              <a:ext cx="0" cy="720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3851920" y="2708920"/>
              <a:ext cx="72008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3652442" y="2366774"/>
              <a:ext cx="210987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Im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794674" y="3408252"/>
              <a:ext cx="210987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Re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90806" y="2625586"/>
              <a:ext cx="174905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95311" y="3415614"/>
              <a:ext cx="170156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 rot="18900000">
              <a:off x="4080824" y="2916016"/>
              <a:ext cx="201491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|Z|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945686" y="3269313"/>
              <a:ext cx="174905" cy="180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Arco 69"/>
            <p:cNvSpPr/>
            <p:nvPr/>
          </p:nvSpPr>
          <p:spPr>
            <a:xfrm>
              <a:off x="3743908" y="3295072"/>
              <a:ext cx="245965" cy="241940"/>
            </a:xfrm>
            <a:prstGeom prst="arc">
              <a:avLst>
                <a:gd name="adj1" fmla="val 19002405"/>
                <a:gd name="adj2" fmla="val 38616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3724163" y="1812415"/>
            <a:ext cx="2665822" cy="2120641"/>
            <a:chOff x="3724163" y="1812415"/>
            <a:chExt cx="2665822" cy="2120641"/>
          </a:xfrm>
        </p:grpSpPr>
        <p:cxnSp>
          <p:nvCxnSpPr>
            <p:cNvPr id="38" name="Conector de seta reta 37"/>
            <p:cNvCxnSpPr/>
            <p:nvPr/>
          </p:nvCxnSpPr>
          <p:spPr>
            <a:xfrm flipV="1">
              <a:off x="4053665" y="1812415"/>
              <a:ext cx="0" cy="16059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3932101" y="3307606"/>
              <a:ext cx="1823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 rot="16200000">
              <a:off x="3230278" y="2410718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- Reatância 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269272" y="3429000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Resistência (</a:t>
              </a:r>
              <a:r>
                <a:rPr lang="el-GR" sz="1400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20072" y="32489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7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Arco 69"/>
            <p:cNvSpPr/>
            <p:nvPr/>
          </p:nvSpPr>
          <p:spPr>
            <a:xfrm>
              <a:off x="4319972" y="2660830"/>
              <a:ext cx="1044116" cy="1272226"/>
            </a:xfrm>
            <a:prstGeom prst="arc">
              <a:avLst>
                <a:gd name="adj1" fmla="val 10719722"/>
                <a:gd name="adj2" fmla="val 918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147748" y="326001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pt-BR" sz="700" dirty="0" err="1" smtClean="0">
                  <a:latin typeface="Times New Roman" pitchFamily="18" charset="0"/>
                  <a:cs typeface="Times New Roman" pitchFamily="18" charset="0"/>
                </a:rPr>
                <a:t>inf</a:t>
              </a:r>
              <a:endParaRPr lang="pt-BR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Arco 15"/>
            <p:cNvSpPr/>
            <p:nvPr/>
          </p:nvSpPr>
          <p:spPr>
            <a:xfrm>
              <a:off x="4175956" y="2492896"/>
              <a:ext cx="1340532" cy="1380238"/>
            </a:xfrm>
            <a:prstGeom prst="arc">
              <a:avLst>
                <a:gd name="adj1" fmla="val 18468541"/>
                <a:gd name="adj2" fmla="val 91875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443892" y="2672916"/>
              <a:ext cx="9460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Aumento </a:t>
              </a:r>
            </a:p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de frequência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391980" y="1880828"/>
              <a:ext cx="88998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Frequência</a:t>
              </a:r>
            </a:p>
            <a:p>
              <a:r>
                <a:rPr lang="pt-BR" sz="1050" dirty="0" smtClean="0">
                  <a:latin typeface="Times New Roman" pitchFamily="18" charset="0"/>
                  <a:cs typeface="Times New Roman" pitchFamily="18" charset="0"/>
                </a:rPr>
                <a:t>característica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Conector de seta reta 22"/>
            <p:cNvCxnSpPr/>
            <p:nvPr/>
          </p:nvCxnSpPr>
          <p:spPr>
            <a:xfrm>
              <a:off x="4842030" y="231287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875" y="2078850"/>
            <a:ext cx="23717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6815" y="278650"/>
            <a:ext cx="3230089" cy="16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" name="Grupo 82"/>
          <p:cNvGrpSpPr/>
          <p:nvPr/>
        </p:nvGrpSpPr>
        <p:grpSpPr>
          <a:xfrm>
            <a:off x="3086835" y="2393885"/>
            <a:ext cx="3016049" cy="1215135"/>
            <a:chOff x="3536171" y="1988840"/>
            <a:chExt cx="3016049" cy="1215135"/>
          </a:xfrm>
        </p:grpSpPr>
        <p:sp>
          <p:nvSpPr>
            <p:cNvPr id="20" name="Retângulo 19"/>
            <p:cNvSpPr/>
            <p:nvPr/>
          </p:nvSpPr>
          <p:spPr>
            <a:xfrm>
              <a:off x="5112060" y="1988840"/>
              <a:ext cx="45719" cy="1215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 flipV="1">
              <a:off x="4481978" y="2483895"/>
              <a:ext cx="540072" cy="270036"/>
              <a:chOff x="4391976" y="2078820"/>
              <a:chExt cx="540072" cy="270036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4391976" y="2078820"/>
                <a:ext cx="540072" cy="27003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662010" y="2213178"/>
                <a:ext cx="90725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4481990" y="2123855"/>
              <a:ext cx="495067" cy="270030"/>
              <a:chOff x="5337073" y="2258870"/>
              <a:chExt cx="450062" cy="242386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626895" y="2573905"/>
              <a:ext cx="270030" cy="332396"/>
              <a:chOff x="3896925" y="2393885"/>
              <a:chExt cx="270030" cy="332396"/>
            </a:xfrm>
          </p:grpSpPr>
          <p:sp>
            <p:nvSpPr>
              <p:cNvPr id="47" name="Elipse 46"/>
              <p:cNvSpPr/>
              <p:nvPr/>
            </p:nvSpPr>
            <p:spPr>
              <a:xfrm>
                <a:off x="3896925" y="2393885"/>
                <a:ext cx="270030" cy="3323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986935" y="2568776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3941918" y="2753925"/>
              <a:ext cx="540072" cy="332396"/>
              <a:chOff x="5337073" y="2258870"/>
              <a:chExt cx="450062" cy="242386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3761909" y="2123855"/>
              <a:ext cx="495067" cy="225025"/>
              <a:chOff x="4391976" y="2078820"/>
              <a:chExt cx="540072" cy="270036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4391976" y="2078820"/>
                <a:ext cx="540072" cy="27003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4662010" y="2213178"/>
                <a:ext cx="90725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flipH="1">
              <a:off x="4526995" y="2826574"/>
              <a:ext cx="315035" cy="377401"/>
              <a:chOff x="3896925" y="2393885"/>
              <a:chExt cx="270030" cy="332396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3896925" y="2393885"/>
                <a:ext cx="270030" cy="33239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3986935" y="2568776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896925" y="2438890"/>
              <a:ext cx="495067" cy="270030"/>
              <a:chOff x="5337073" y="2258870"/>
              <a:chExt cx="450062" cy="242386"/>
            </a:xfrm>
          </p:grpSpPr>
          <p:sp>
            <p:nvSpPr>
              <p:cNvPr id="65" name="Elipse 64"/>
              <p:cNvSpPr/>
              <p:nvPr/>
            </p:nvSpPr>
            <p:spPr>
              <a:xfrm>
                <a:off x="5337073" y="2258870"/>
                <a:ext cx="450062" cy="24238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5472101" y="2348880"/>
                <a:ext cx="45719" cy="62417"/>
              </a:xfrm>
              <a:prstGeom prst="ellipse">
                <a:avLst/>
              </a:prstGeom>
              <a:ln w="952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Retângulo 66"/>
            <p:cNvSpPr/>
            <p:nvPr/>
          </p:nvSpPr>
          <p:spPr>
            <a:xfrm>
              <a:off x="3536171" y="1988840"/>
              <a:ext cx="45719" cy="1215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3619255" y="2348880"/>
              <a:ext cx="1447800" cy="112711"/>
            </a:xfrm>
            <a:custGeom>
              <a:avLst/>
              <a:gdLst>
                <a:gd name="connsiteX0" fmla="*/ 0 w 1447800"/>
                <a:gd name="connsiteY0" fmla="*/ 42862 h 112711"/>
                <a:gd name="connsiteX1" fmla="*/ 290513 w 1447800"/>
                <a:gd name="connsiteY1" fmla="*/ 52387 h 112711"/>
                <a:gd name="connsiteX2" fmla="*/ 681038 w 1447800"/>
                <a:gd name="connsiteY2" fmla="*/ 4762 h 112711"/>
                <a:gd name="connsiteX3" fmla="*/ 857250 w 1447800"/>
                <a:gd name="connsiteY3" fmla="*/ 23812 h 112711"/>
                <a:gd name="connsiteX4" fmla="*/ 947738 w 1447800"/>
                <a:gd name="connsiteY4" fmla="*/ 61912 h 112711"/>
                <a:gd name="connsiteX5" fmla="*/ 1128713 w 1447800"/>
                <a:gd name="connsiteY5" fmla="*/ 104774 h 112711"/>
                <a:gd name="connsiteX6" fmla="*/ 1385888 w 1447800"/>
                <a:gd name="connsiteY6" fmla="*/ 109537 h 112711"/>
                <a:gd name="connsiteX7" fmla="*/ 1447800 w 1447800"/>
                <a:gd name="connsiteY7" fmla="*/ 109537 h 11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112711">
                  <a:moveTo>
                    <a:pt x="0" y="42862"/>
                  </a:moveTo>
                  <a:cubicBezTo>
                    <a:pt x="88503" y="50799"/>
                    <a:pt x="177007" y="58737"/>
                    <a:pt x="290513" y="52387"/>
                  </a:cubicBezTo>
                  <a:cubicBezTo>
                    <a:pt x="404019" y="46037"/>
                    <a:pt x="586582" y="9524"/>
                    <a:pt x="681038" y="4762"/>
                  </a:cubicBezTo>
                  <a:cubicBezTo>
                    <a:pt x="775494" y="0"/>
                    <a:pt x="812800" y="14287"/>
                    <a:pt x="857250" y="23812"/>
                  </a:cubicBezTo>
                  <a:cubicBezTo>
                    <a:pt x="901700" y="33337"/>
                    <a:pt x="902494" y="48418"/>
                    <a:pt x="947738" y="61912"/>
                  </a:cubicBezTo>
                  <a:cubicBezTo>
                    <a:pt x="992982" y="75406"/>
                    <a:pt x="1055688" y="96837"/>
                    <a:pt x="1128713" y="104774"/>
                  </a:cubicBezTo>
                  <a:cubicBezTo>
                    <a:pt x="1201738" y="112711"/>
                    <a:pt x="1332707" y="108743"/>
                    <a:pt x="1385888" y="109537"/>
                  </a:cubicBezTo>
                  <a:cubicBezTo>
                    <a:pt x="1439069" y="110331"/>
                    <a:pt x="1443434" y="109934"/>
                    <a:pt x="1447800" y="10953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3626895" y="3113965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3626895" y="2843935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a livre 74"/>
            <p:cNvSpPr/>
            <p:nvPr/>
          </p:nvSpPr>
          <p:spPr>
            <a:xfrm rot="21166325">
              <a:off x="3600450" y="2037557"/>
              <a:ext cx="1428750" cy="129381"/>
            </a:xfrm>
            <a:custGeom>
              <a:avLst/>
              <a:gdLst>
                <a:gd name="connsiteX0" fmla="*/ 0 w 1428750"/>
                <a:gd name="connsiteY0" fmla="*/ 129381 h 129381"/>
                <a:gd name="connsiteX1" fmla="*/ 123825 w 1428750"/>
                <a:gd name="connsiteY1" fmla="*/ 62706 h 129381"/>
                <a:gd name="connsiteX2" fmla="*/ 333375 w 1428750"/>
                <a:gd name="connsiteY2" fmla="*/ 5556 h 129381"/>
                <a:gd name="connsiteX3" fmla="*/ 585788 w 1428750"/>
                <a:gd name="connsiteY3" fmla="*/ 29368 h 129381"/>
                <a:gd name="connsiteX4" fmla="*/ 771525 w 1428750"/>
                <a:gd name="connsiteY4" fmla="*/ 86518 h 129381"/>
                <a:gd name="connsiteX5" fmla="*/ 976313 w 1428750"/>
                <a:gd name="connsiteY5" fmla="*/ 81756 h 129381"/>
                <a:gd name="connsiteX6" fmla="*/ 1085850 w 1428750"/>
                <a:gd name="connsiteY6" fmla="*/ 53181 h 129381"/>
                <a:gd name="connsiteX7" fmla="*/ 1276350 w 1428750"/>
                <a:gd name="connsiteY7" fmla="*/ 62706 h 129381"/>
                <a:gd name="connsiteX8" fmla="*/ 1428750 w 1428750"/>
                <a:gd name="connsiteY8" fmla="*/ 96043 h 1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0" h="129381">
                  <a:moveTo>
                    <a:pt x="0" y="129381"/>
                  </a:moveTo>
                  <a:cubicBezTo>
                    <a:pt x="34131" y="106362"/>
                    <a:pt x="68263" y="83344"/>
                    <a:pt x="123825" y="62706"/>
                  </a:cubicBezTo>
                  <a:cubicBezTo>
                    <a:pt x="179388" y="42069"/>
                    <a:pt x="256381" y="11112"/>
                    <a:pt x="333375" y="5556"/>
                  </a:cubicBezTo>
                  <a:cubicBezTo>
                    <a:pt x="410369" y="0"/>
                    <a:pt x="512763" y="15874"/>
                    <a:pt x="585788" y="29368"/>
                  </a:cubicBezTo>
                  <a:cubicBezTo>
                    <a:pt x="658813" y="42862"/>
                    <a:pt x="706438" y="77787"/>
                    <a:pt x="771525" y="86518"/>
                  </a:cubicBezTo>
                  <a:cubicBezTo>
                    <a:pt x="836612" y="95249"/>
                    <a:pt x="923925" y="87312"/>
                    <a:pt x="976313" y="81756"/>
                  </a:cubicBezTo>
                  <a:cubicBezTo>
                    <a:pt x="1028701" y="76200"/>
                    <a:pt x="1035844" y="56356"/>
                    <a:pt x="1085850" y="53181"/>
                  </a:cubicBezTo>
                  <a:cubicBezTo>
                    <a:pt x="1135856" y="50006"/>
                    <a:pt x="1219200" y="55562"/>
                    <a:pt x="1276350" y="62706"/>
                  </a:cubicBezTo>
                  <a:cubicBezTo>
                    <a:pt x="1333500" y="69850"/>
                    <a:pt x="1381125" y="82946"/>
                    <a:pt x="1428750" y="96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have direita 75"/>
            <p:cNvSpPr/>
            <p:nvPr/>
          </p:nvSpPr>
          <p:spPr>
            <a:xfrm>
              <a:off x="5292080" y="1988840"/>
              <a:ext cx="135015" cy="585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have direita 76"/>
            <p:cNvSpPr/>
            <p:nvPr/>
          </p:nvSpPr>
          <p:spPr>
            <a:xfrm>
              <a:off x="5292080" y="2618910"/>
              <a:ext cx="135015" cy="585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5427095" y="2033845"/>
              <a:ext cx="112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Baixa frequência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5427095" y="2635750"/>
              <a:ext cx="112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Alta</a:t>
              </a:r>
            </a:p>
            <a:p>
              <a:r>
                <a:rPr lang="pt-BR" sz="1400" dirty="0" smtClean="0">
                  <a:latin typeface="Times New Roman" pitchFamily="18" charset="0"/>
                  <a:cs typeface="Times New Roman" pitchFamily="18" charset="0"/>
                </a:rPr>
                <a:t>frequência</a:t>
              </a:r>
              <a:endParaRPr lang="pt-B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3389325" y="2584450"/>
            <a:ext cx="2857488" cy="1971675"/>
            <a:chOff x="3389325" y="2584450"/>
            <a:chExt cx="2857488" cy="1971675"/>
          </a:xfrm>
        </p:grpSpPr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73738" y="3227388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5773738" y="3227388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3879850" y="2944813"/>
              <a:ext cx="946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3879850" y="2944813"/>
              <a:ext cx="1588" cy="9477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3879850" y="3892550"/>
              <a:ext cx="946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 flipV="1">
              <a:off x="4826000" y="3417888"/>
              <a:ext cx="92075" cy="4746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 flipH="1" flipV="1">
              <a:off x="4826000" y="2944813"/>
              <a:ext cx="92075" cy="47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V="1">
              <a:off x="4352925" y="2754313"/>
              <a:ext cx="1588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4352925" y="3892550"/>
              <a:ext cx="1588" cy="1825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V="1">
              <a:off x="3978275" y="3043238"/>
              <a:ext cx="1588" cy="368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978275" y="3235325"/>
              <a:ext cx="276225" cy="176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3978275" y="3043238"/>
              <a:ext cx="276225" cy="1920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3978275" y="3411538"/>
              <a:ext cx="1588" cy="366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H="1">
              <a:off x="3978275" y="3602038"/>
              <a:ext cx="276225" cy="176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978275" y="3411538"/>
              <a:ext cx="2762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4543425" y="3227388"/>
              <a:ext cx="1588" cy="3683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>
              <a:off x="4543425" y="3417888"/>
              <a:ext cx="276225" cy="177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4543425" y="3227388"/>
              <a:ext cx="2762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H="1">
              <a:off x="4254500" y="3235325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V="1">
              <a:off x="4445000" y="3235325"/>
              <a:ext cx="1588" cy="3667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>
              <a:off x="4254500" y="3602038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 flipH="1">
              <a:off x="4445000" y="3417888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 flipH="1">
              <a:off x="4819650" y="3417888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 flipH="1">
              <a:off x="3879850" y="313531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H="1">
              <a:off x="3879850" y="33194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 flipH="1">
              <a:off x="3879850" y="35099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3879850" y="3700463"/>
              <a:ext cx="9842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 flipH="1" flipV="1">
              <a:off x="4166955" y="3969059"/>
              <a:ext cx="9001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3998913" y="313531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09" name="Line 37"/>
            <p:cNvSpPr>
              <a:spLocks noChangeShapeType="1"/>
            </p:cNvSpPr>
            <p:nvPr/>
          </p:nvSpPr>
          <p:spPr bwMode="auto">
            <a:xfrm flipV="1">
              <a:off x="4035425" y="310038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 flipH="1">
              <a:off x="4166955" y="2843935"/>
              <a:ext cx="900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4211960" y="2798930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H="1">
              <a:off x="3998913" y="35099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3" name="Line 41"/>
            <p:cNvSpPr>
              <a:spLocks noChangeShapeType="1"/>
            </p:cNvSpPr>
            <p:nvPr/>
          </p:nvSpPr>
          <p:spPr bwMode="auto">
            <a:xfrm flipV="1">
              <a:off x="4035425" y="3475038"/>
              <a:ext cx="1588" cy="777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>
              <a:off x="3998913" y="33194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H="1">
              <a:off x="3998913" y="3700463"/>
              <a:ext cx="7143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4479925" y="2789238"/>
              <a:ext cx="6000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AD8130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 flipH="1">
              <a:off x="5108575" y="3417888"/>
              <a:ext cx="4921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 flipH="1">
              <a:off x="5157788" y="3319463"/>
              <a:ext cx="42863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 flipH="1" flipV="1">
              <a:off x="5200650" y="3319463"/>
              <a:ext cx="9842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1" name="Line 49"/>
            <p:cNvSpPr>
              <a:spLocks noChangeShapeType="1"/>
            </p:cNvSpPr>
            <p:nvPr/>
          </p:nvSpPr>
          <p:spPr bwMode="auto">
            <a:xfrm flipH="1">
              <a:off x="5299075" y="3319463"/>
              <a:ext cx="9207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 flipH="1" flipV="1">
              <a:off x="5391150" y="3319463"/>
              <a:ext cx="92075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3" name="Line 51"/>
            <p:cNvSpPr>
              <a:spLocks noChangeShapeType="1"/>
            </p:cNvSpPr>
            <p:nvPr/>
          </p:nvSpPr>
          <p:spPr bwMode="auto">
            <a:xfrm flipH="1">
              <a:off x="5532438" y="3417888"/>
              <a:ext cx="50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H="1">
              <a:off x="5483225" y="3417888"/>
              <a:ext cx="49213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5157065" y="3113965"/>
              <a:ext cx="33502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1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sensor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auto">
            <a:xfrm flipV="1">
              <a:off x="6148388" y="3700463"/>
              <a:ext cx="1588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 flipV="1">
              <a:off x="6148388" y="3751263"/>
              <a:ext cx="92075" cy="41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 flipV="1">
              <a:off x="6056313" y="3792538"/>
              <a:ext cx="184150" cy="100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auto">
            <a:xfrm flipH="1" flipV="1">
              <a:off x="6056313" y="3892550"/>
              <a:ext cx="184150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 flipV="1">
              <a:off x="6056313" y="3984625"/>
              <a:ext cx="184150" cy="904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2" name="Line 60"/>
            <p:cNvSpPr>
              <a:spLocks noChangeShapeType="1"/>
            </p:cNvSpPr>
            <p:nvPr/>
          </p:nvSpPr>
          <p:spPr bwMode="auto">
            <a:xfrm flipV="1">
              <a:off x="6148388" y="4125913"/>
              <a:ext cx="1588" cy="49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auto">
            <a:xfrm flipH="1" flipV="1">
              <a:off x="6056313" y="4075113"/>
              <a:ext cx="92075" cy="508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5854520" y="3846345"/>
              <a:ext cx="15228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3406775" y="3417888"/>
              <a:ext cx="196850" cy="100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14" y="14"/>
                </a:cxn>
                <a:cxn ang="0">
                  <a:pos x="0" y="0"/>
                </a:cxn>
              </a:cxnLst>
              <a:rect l="0" t="0" r="r" b="b"/>
              <a:pathLst>
                <a:path w="28" h="14">
                  <a:moveTo>
                    <a:pt x="0" y="0"/>
                  </a:moveTo>
                  <a:lnTo>
                    <a:pt x="28" y="0"/>
                  </a:lnTo>
                  <a:lnTo>
                    <a:pt x="14" y="1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3392488" y="3057525"/>
              <a:ext cx="296863" cy="149225"/>
            </a:xfrm>
            <a:custGeom>
              <a:avLst/>
              <a:gdLst/>
              <a:ahLst/>
              <a:cxnLst>
                <a:cxn ang="0">
                  <a:pos x="42" y="10"/>
                </a:cxn>
                <a:cxn ang="0">
                  <a:pos x="31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31" y="21"/>
                </a:cxn>
                <a:cxn ang="0">
                  <a:pos x="42" y="10"/>
                </a:cxn>
              </a:cxnLst>
              <a:rect l="0" t="0" r="r" b="b"/>
              <a:pathLst>
                <a:path w="42" h="21">
                  <a:moveTo>
                    <a:pt x="42" y="1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1" y="21"/>
                  </a:lnTo>
                  <a:lnTo>
                    <a:pt x="42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3389325" y="3068960"/>
              <a:ext cx="2825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Vin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6048375" y="4457700"/>
              <a:ext cx="198438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14" y="14"/>
                </a:cxn>
                <a:cxn ang="0">
                  <a:pos x="0" y="0"/>
                </a:cxn>
              </a:cxnLst>
              <a:rect l="0" t="0" r="r" b="b"/>
              <a:pathLst>
                <a:path w="28" h="14">
                  <a:moveTo>
                    <a:pt x="0" y="0"/>
                  </a:moveTo>
                  <a:lnTo>
                    <a:pt x="28" y="0"/>
                  </a:lnTo>
                  <a:lnTo>
                    <a:pt x="14" y="1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3844925" y="2584450"/>
              <a:ext cx="409575" cy="147638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47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47" y="21"/>
                </a:cxn>
                <a:cxn ang="0">
                  <a:pos x="58" y="10"/>
                </a:cxn>
              </a:cxnLst>
              <a:rect l="0" t="0" r="r" b="b"/>
              <a:pathLst>
                <a:path w="58" h="21">
                  <a:moveTo>
                    <a:pt x="58" y="1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7" y="21"/>
                  </a:lnTo>
                  <a:lnTo>
                    <a:pt x="58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3851920" y="2590800"/>
              <a:ext cx="3952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</a:t>
              </a:r>
              <a:r>
                <a:rPr kumimoji="0" lang="pt-B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+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3879850" y="4097338"/>
              <a:ext cx="374650" cy="147638"/>
            </a:xfrm>
            <a:custGeom>
              <a:avLst/>
              <a:gdLst/>
              <a:ahLst/>
              <a:cxnLst>
                <a:cxn ang="0">
                  <a:pos x="53" y="10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42" y="21"/>
                </a:cxn>
                <a:cxn ang="0">
                  <a:pos x="53" y="10"/>
                </a:cxn>
              </a:cxnLst>
              <a:rect l="0" t="0" r="r" b="b"/>
              <a:pathLst>
                <a:path w="53" h="21">
                  <a:moveTo>
                    <a:pt x="53" y="1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2" y="21"/>
                  </a:lnTo>
                  <a:lnTo>
                    <a:pt x="53" y="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3896602" y="4104075"/>
              <a:ext cx="36036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Vcc-</a:t>
              </a: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5697125" y="3158970"/>
              <a:ext cx="9618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1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pt-BR" sz="11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pt-BR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 flipH="1">
              <a:off x="4260850" y="2662238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 flipV="1">
              <a:off x="4352925" y="2662238"/>
              <a:ext cx="1588" cy="92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 flipH="1">
              <a:off x="3695700" y="3135313"/>
              <a:ext cx="184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8" name="Line 76"/>
            <p:cNvSpPr>
              <a:spLocks noChangeShapeType="1"/>
            </p:cNvSpPr>
            <p:nvPr/>
          </p:nvSpPr>
          <p:spPr bwMode="auto">
            <a:xfrm flipH="1">
              <a:off x="3505200" y="3319463"/>
              <a:ext cx="3746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 flipV="1">
              <a:off x="3505200" y="3319463"/>
              <a:ext cx="1588" cy="98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 flipH="1">
              <a:off x="4918075" y="3417888"/>
              <a:ext cx="1905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 flipH="1">
              <a:off x="5583238" y="3417888"/>
              <a:ext cx="56515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 flipH="1">
              <a:off x="3597275" y="3509963"/>
              <a:ext cx="2825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 flipH="1">
              <a:off x="3787775" y="3700463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 flipV="1">
              <a:off x="6148388" y="3417888"/>
              <a:ext cx="1588" cy="282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 flipV="1">
              <a:off x="4352925" y="4075113"/>
              <a:ext cx="1588" cy="1000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 flipH="1">
              <a:off x="4260850" y="4175125"/>
              <a:ext cx="92075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 flipV="1">
              <a:off x="3787775" y="3700463"/>
              <a:ext cx="1588" cy="658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 flipV="1">
              <a:off x="5108575" y="3417888"/>
              <a:ext cx="1588" cy="9413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 flipH="1">
              <a:off x="3787775" y="4359275"/>
              <a:ext cx="1320800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0" name="Line 88"/>
            <p:cNvSpPr>
              <a:spLocks noChangeShapeType="1"/>
            </p:cNvSpPr>
            <p:nvPr/>
          </p:nvSpPr>
          <p:spPr bwMode="auto">
            <a:xfrm flipV="1">
              <a:off x="6148388" y="4175125"/>
              <a:ext cx="1588" cy="2825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1" name="Line 89"/>
            <p:cNvSpPr>
              <a:spLocks noChangeShapeType="1"/>
            </p:cNvSpPr>
            <p:nvPr/>
          </p:nvSpPr>
          <p:spPr bwMode="auto">
            <a:xfrm flipV="1">
              <a:off x="3597275" y="3509963"/>
              <a:ext cx="1588" cy="10398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2" name="Line 90"/>
            <p:cNvSpPr>
              <a:spLocks noChangeShapeType="1"/>
            </p:cNvSpPr>
            <p:nvPr/>
          </p:nvSpPr>
          <p:spPr bwMode="auto">
            <a:xfrm flipV="1">
              <a:off x="5583238" y="3417888"/>
              <a:ext cx="1588" cy="11318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63" name="Line 91"/>
            <p:cNvSpPr>
              <a:spLocks noChangeShapeType="1"/>
            </p:cNvSpPr>
            <p:nvPr/>
          </p:nvSpPr>
          <p:spPr bwMode="auto">
            <a:xfrm flipH="1">
              <a:off x="3597275" y="4549775"/>
              <a:ext cx="1985963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5697125" y="3338990"/>
              <a:ext cx="315035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16024</TotalTime>
  <Words>512</Words>
  <Application>Microsoft Office PowerPoint</Application>
  <PresentationFormat>Apresentação na tela (4:3)</PresentationFormat>
  <Paragraphs>321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Anderson</cp:lastModifiedBy>
  <cp:revision>900</cp:revision>
  <dcterms:created xsi:type="dcterms:W3CDTF">2014-10-22T19:23:34Z</dcterms:created>
  <dcterms:modified xsi:type="dcterms:W3CDTF">2016-08-27T06:19:50Z</dcterms:modified>
</cp:coreProperties>
</file>