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9" r:id="rId8"/>
    <p:sldId id="268" r:id="rId9"/>
    <p:sldId id="263" r:id="rId10"/>
    <p:sldId id="266" r:id="rId11"/>
    <p:sldId id="267" r:id="rId12"/>
    <p:sldId id="264" r:id="rId13"/>
    <p:sldId id="26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4660"/>
  </p:normalViewPr>
  <p:slideViewPr>
    <p:cSldViewPr snapToGrid="0">
      <p:cViewPr>
        <p:scale>
          <a:sx n="110" d="100"/>
          <a:sy n="110" d="100"/>
        </p:scale>
        <p:origin x="78" y="-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702F4-0345-411B-A541-338B0AD8B412}" type="datetimeFigureOut">
              <a:rPr lang="pt-BR" smtClean="0"/>
              <a:t>06/06/2013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18996-FD01-4646-BA5F-2E9BE1C65C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627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18996-FD01-4646-BA5F-2E9BE1C65C6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55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18996-FD01-4646-BA5F-2E9BE1C65C6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9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9810F3F1-6BC6-44A1-9038-DFF3014F5F1B}" type="datetime1">
              <a:rPr lang="pt-BR" smtClean="0"/>
              <a:t>06/06/2013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BACFE4E-86B2-4022-AA3D-9804FD536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18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C2EA-490D-4C52-A284-807B63B75DD2}" type="datetime1">
              <a:rPr lang="pt-BR" smtClean="0"/>
              <a:t>06/06/2013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E4E-86B2-4022-AA3D-9804FD536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59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9AC5-3333-44F9-B45C-09B93DE1BB30}" type="datetime1">
              <a:rPr lang="pt-BR" smtClean="0"/>
              <a:t>06/06/2013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E4E-86B2-4022-AA3D-9804FD536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907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2FA7-B6D7-458F-B5DF-9FF20E108F5A}" type="datetime1">
              <a:rPr lang="pt-BR" smtClean="0"/>
              <a:t>06/06/2013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E4E-86B2-4022-AA3D-9804FD536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859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32F4-08A5-446C-9482-C0ED1391CFCB}" type="datetime1">
              <a:rPr lang="pt-BR" smtClean="0"/>
              <a:t>06/06/2013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E4E-86B2-4022-AA3D-9804FD536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297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D137-16BC-4E54-AA52-B06DE2CDF30B}" type="datetime1">
              <a:rPr lang="pt-BR" smtClean="0"/>
              <a:t>06/06/2013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E4E-86B2-4022-AA3D-9804FD536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504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57A3-AB8E-48FA-A2FB-688E1E7A025B}" type="datetime1">
              <a:rPr lang="pt-BR" smtClean="0"/>
              <a:t>06/06/2013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E4E-86B2-4022-AA3D-9804FD536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101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9965-4C67-4C72-9513-541B6222BF05}" type="datetime1">
              <a:rPr lang="pt-BR" smtClean="0"/>
              <a:t>06/06/2013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E4E-86B2-4022-AA3D-9804FD536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57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3E0B-2A3D-4E5E-B6E9-868DDEA3CA6E}" type="datetime1">
              <a:rPr lang="pt-BR" smtClean="0"/>
              <a:t>06/06/2013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E4E-86B2-4022-AA3D-9804FD536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05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6AF8-E555-41F8-B1DE-7E8D3E2503DA}" type="datetime1">
              <a:rPr lang="pt-BR" smtClean="0"/>
              <a:t>06/06/2013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E4E-86B2-4022-AA3D-9804FD536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31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CE6E-D2ED-4B5C-9C39-E1F0FB9A23E9}" type="datetime1">
              <a:rPr lang="pt-BR" smtClean="0"/>
              <a:t>06/06/2013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E4E-86B2-4022-AA3D-9804FD536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84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34A4-BCD8-43C1-958F-74CCF78793C4}" type="datetime1">
              <a:rPr lang="pt-BR" smtClean="0"/>
              <a:t>06/06/2013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E4E-86B2-4022-AA3D-9804FD536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13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BC5-CF10-4A08-AFD7-B81819AFB821}" type="datetime1">
              <a:rPr lang="pt-BR" smtClean="0"/>
              <a:t>06/06/2013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E4E-86B2-4022-AA3D-9804FD536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1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97C-BA06-4704-A429-A8C75AED2C40}" type="datetime1">
              <a:rPr lang="pt-BR" smtClean="0"/>
              <a:t>06/06/2013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E4E-86B2-4022-AA3D-9804FD536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23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D829-AAAE-4691-AE22-DB77A2B11316}" type="datetime1">
              <a:rPr lang="pt-BR" smtClean="0"/>
              <a:t>06/06/2013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E4E-86B2-4022-AA3D-9804FD536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66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CD95-7C99-4285-9F91-DAE18E15657D}" type="datetime1">
              <a:rPr lang="pt-BR" smtClean="0"/>
              <a:t>06/06/2013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E4E-86B2-4022-AA3D-9804FD536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60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1D29-EC59-4B63-A806-7F6AC8F2AB85}" type="datetime1">
              <a:rPr lang="pt-BR" smtClean="0"/>
              <a:t>06/06/2013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E4E-86B2-4022-AA3D-9804FD536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59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587CEEE-C35C-4E67-9D8C-535C35059D2E}" type="datetime1">
              <a:rPr lang="pt-BR" smtClean="0"/>
              <a:t>06/06/2013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BACFE4E-86B2-4022-AA3D-9804FD536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38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docs/javascript/gettingstarted/" TargetMode="External"/><Relationship Id="rId2" Type="http://schemas.openxmlformats.org/officeDocument/2006/relationships/hyperlink" Target="https://developers.facebook.com/docs/facebook-logi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Desenvolvimento de Sistemas de Informação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Bacharelado em Ciência da computação</a:t>
            </a:r>
          </a:p>
          <a:p>
            <a:r>
              <a:rPr lang="pt-BR" dirty="0" smtClean="0"/>
              <a:t>Anderson Tavares</a:t>
            </a:r>
          </a:p>
          <a:p>
            <a:r>
              <a:rPr lang="pt-BR" dirty="0" smtClean="0"/>
              <a:t>Patrick J. F. </a:t>
            </a:r>
            <a:r>
              <a:rPr lang="pt-BR" dirty="0" err="1" smtClean="0"/>
              <a:t>BarboZa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40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– Realizar </a:t>
            </a:r>
            <a:r>
              <a:rPr lang="pt-BR" dirty="0" err="1" smtClean="0"/>
              <a:t>Login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/>
              <a:t>loginFacebook</a:t>
            </a:r>
            <a:r>
              <a:rPr lang="pt-BR" dirty="0"/>
              <a:t>() {</a:t>
            </a:r>
          </a:p>
          <a:p>
            <a:pPr>
              <a:spcBef>
                <a:spcPts val="600"/>
              </a:spcBef>
            </a:pPr>
            <a:r>
              <a:rPr lang="pt-BR" dirty="0" smtClean="0"/>
              <a:t>        </a:t>
            </a:r>
          </a:p>
          <a:p>
            <a:pPr>
              <a:spcBef>
                <a:spcPts val="600"/>
              </a:spcBef>
            </a:pPr>
            <a:r>
              <a:rPr lang="pt-BR" dirty="0" smtClean="0"/>
              <a:t>        </a:t>
            </a:r>
            <a:r>
              <a:rPr lang="pt-BR" dirty="0" err="1" smtClean="0"/>
              <a:t>FB.login</a:t>
            </a:r>
            <a:r>
              <a:rPr lang="pt-BR" dirty="0" smtClean="0"/>
              <a:t>(</a:t>
            </a:r>
            <a:r>
              <a:rPr lang="pt-BR" dirty="0" err="1" smtClean="0"/>
              <a:t>function</a:t>
            </a:r>
            <a:r>
              <a:rPr lang="pt-BR" dirty="0" smtClean="0"/>
              <a:t>(response) {</a:t>
            </a:r>
          </a:p>
          <a:p>
            <a:pPr>
              <a:spcBef>
                <a:spcPts val="600"/>
              </a:spcBef>
            </a:pPr>
            <a:r>
              <a:rPr lang="pt-BR" dirty="0" smtClean="0"/>
              <a:t>                </a:t>
            </a:r>
            <a:endParaRPr lang="pt-BR" dirty="0"/>
          </a:p>
          <a:p>
            <a:pPr>
              <a:spcBef>
                <a:spcPts val="600"/>
              </a:spcBef>
            </a:pPr>
            <a:r>
              <a:rPr lang="pt-BR" dirty="0"/>
              <a:t>            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response.authResponse</a:t>
            </a:r>
            <a:r>
              <a:rPr lang="pt-BR" dirty="0"/>
              <a:t>) {</a:t>
            </a:r>
          </a:p>
          <a:p>
            <a:pPr>
              <a:spcBef>
                <a:spcPts val="600"/>
              </a:spcBef>
            </a:pPr>
            <a:r>
              <a:rPr lang="pt-BR" dirty="0"/>
              <a:t>                        </a:t>
            </a:r>
          </a:p>
          <a:p>
            <a:pPr>
              <a:spcBef>
                <a:spcPts val="600"/>
              </a:spcBef>
            </a:pPr>
            <a:r>
              <a:rPr lang="pt-BR" dirty="0"/>
              <a:t>                        </a:t>
            </a:r>
            <a:r>
              <a:rPr lang="pt-BR" dirty="0" err="1"/>
              <a:t>window.location.replace</a:t>
            </a:r>
            <a:r>
              <a:rPr lang="pt-BR" dirty="0"/>
              <a:t>("http://localhost/dsi_html/home.php");</a:t>
            </a:r>
          </a:p>
          <a:p>
            <a:pPr>
              <a:spcBef>
                <a:spcPts val="600"/>
              </a:spcBef>
            </a:pPr>
            <a:r>
              <a:rPr lang="pt-BR" dirty="0"/>
              <a:t>                }</a:t>
            </a:r>
          </a:p>
          <a:p>
            <a:pPr>
              <a:spcBef>
                <a:spcPts val="600"/>
              </a:spcBef>
            </a:pPr>
            <a:r>
              <a:rPr lang="pt-BR" dirty="0"/>
              <a:t>            </a:t>
            </a:r>
          </a:p>
          <a:p>
            <a:pPr>
              <a:spcBef>
                <a:spcPts val="600"/>
              </a:spcBef>
            </a:pPr>
            <a:r>
              <a:rPr lang="pt-BR" dirty="0"/>
              <a:t>        }, {</a:t>
            </a:r>
            <a:r>
              <a:rPr lang="pt-BR" dirty="0" err="1"/>
              <a:t>scope</a:t>
            </a:r>
            <a:r>
              <a:rPr lang="pt-BR" dirty="0"/>
              <a:t>: '</a:t>
            </a:r>
            <a:r>
              <a:rPr lang="pt-BR" dirty="0" err="1"/>
              <a:t>email,publish_stream,user_photos,friends_about_me</a:t>
            </a:r>
            <a:r>
              <a:rPr lang="pt-BR" dirty="0"/>
              <a:t>' });</a:t>
            </a:r>
          </a:p>
          <a:p>
            <a:pPr>
              <a:spcBef>
                <a:spcPts val="600"/>
              </a:spcBef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E4E-86B2-4022-AA3D-9804FD53626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39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– </a:t>
            </a:r>
            <a:r>
              <a:rPr lang="pt-BR" dirty="0" err="1" smtClean="0"/>
              <a:t>Login</a:t>
            </a:r>
            <a:r>
              <a:rPr lang="pt-BR" dirty="0" smtClean="0"/>
              <a:t> utilizando o XFBML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&lt;</a:t>
            </a:r>
            <a:r>
              <a:rPr lang="en-US" sz="1600" dirty="0" err="1"/>
              <a:t>fb:login-button</a:t>
            </a:r>
            <a:r>
              <a:rPr lang="en-US" sz="1600" dirty="0"/>
              <a:t> show-faces="true" width="200" max-rows="1"&gt;&lt;/</a:t>
            </a:r>
            <a:r>
              <a:rPr lang="en-US" sz="1600" dirty="0" err="1"/>
              <a:t>fb:login-button</a:t>
            </a:r>
            <a:r>
              <a:rPr lang="en-US" sz="1600" dirty="0"/>
              <a:t>&gt;</a:t>
            </a: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E4E-86B2-4022-AA3D-9804FD53626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739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API de </a:t>
            </a:r>
            <a:r>
              <a:rPr lang="pt-BR" dirty="0" err="1" smtClean="0"/>
              <a:t>Login</a:t>
            </a:r>
            <a:r>
              <a:rPr lang="pt-BR" dirty="0" smtClean="0"/>
              <a:t> mostra-se uma ótima alternativa para criação de sessões tanto em sites como em aplicativos</a:t>
            </a:r>
          </a:p>
          <a:p>
            <a:endParaRPr lang="pt-BR" dirty="0"/>
          </a:p>
          <a:p>
            <a:r>
              <a:rPr lang="pt-BR" dirty="0" smtClean="0"/>
              <a:t>Com ela o desenvolvedor não precisa se preocupar com a criação de um método de autenticação, nem com a segurança deste método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E4E-86B2-4022-AA3D-9804FD53626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4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https://developers.facebook.com/docs/facebook-login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>
                <a:hlinkClick r:id="rId3"/>
              </a:rPr>
              <a:t>https://developers.facebook.com/docs/javascript/gettingstarted/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E4E-86B2-4022-AA3D-9804FD53626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59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Características – API </a:t>
            </a:r>
            <a:r>
              <a:rPr lang="pt-BR" dirty="0" err="1" smtClean="0"/>
              <a:t>Login</a:t>
            </a:r>
            <a:endParaRPr lang="pt-BR" dirty="0" smtClean="0"/>
          </a:p>
          <a:p>
            <a:r>
              <a:rPr lang="pt-BR" dirty="0" smtClean="0"/>
              <a:t>Principais Vantagens</a:t>
            </a:r>
          </a:p>
          <a:p>
            <a:r>
              <a:rPr lang="pt-BR" dirty="0" smtClean="0"/>
              <a:t>Principais Desvantagens</a:t>
            </a:r>
          </a:p>
          <a:p>
            <a:r>
              <a:rPr lang="pt-BR" dirty="0" smtClean="0"/>
              <a:t>Registro do Aplicativo</a:t>
            </a:r>
          </a:p>
          <a:p>
            <a:r>
              <a:rPr lang="pt-BR" dirty="0" smtClean="0"/>
              <a:t>Criando a Conexão</a:t>
            </a:r>
          </a:p>
          <a:p>
            <a:r>
              <a:rPr lang="pt-BR" dirty="0" smtClean="0"/>
              <a:t>Exemplo – Verificar </a:t>
            </a:r>
            <a:r>
              <a:rPr lang="pt-BR" dirty="0" err="1" smtClean="0"/>
              <a:t>Login</a:t>
            </a:r>
            <a:endParaRPr lang="pt-BR" dirty="0" smtClean="0"/>
          </a:p>
          <a:p>
            <a:r>
              <a:rPr lang="pt-BR" dirty="0" smtClean="0"/>
              <a:t>Exemplo – Realizar </a:t>
            </a:r>
            <a:r>
              <a:rPr lang="pt-BR" dirty="0" err="1" smtClean="0"/>
              <a:t>Login</a:t>
            </a:r>
            <a:endParaRPr lang="pt-BR" dirty="0" smtClean="0"/>
          </a:p>
          <a:p>
            <a:r>
              <a:rPr lang="pt-BR" dirty="0" smtClean="0"/>
              <a:t>Exemplo – </a:t>
            </a:r>
            <a:r>
              <a:rPr lang="pt-BR" dirty="0" err="1" smtClean="0"/>
              <a:t>Login</a:t>
            </a:r>
            <a:r>
              <a:rPr lang="pt-BR" dirty="0" smtClean="0"/>
              <a:t> Utilizando o XFBML</a:t>
            </a:r>
          </a:p>
          <a:p>
            <a:r>
              <a:rPr lang="pt-BR" dirty="0" smtClean="0"/>
              <a:t>Considerações Finais</a:t>
            </a:r>
          </a:p>
          <a:p>
            <a:r>
              <a:rPr lang="pt-BR" dirty="0" smtClean="0"/>
              <a:t>Referências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E4E-86B2-4022-AA3D-9804FD53626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17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</a:t>
            </a:r>
            <a:r>
              <a:rPr lang="pt-BR" dirty="0" err="1" smtClean="0"/>
              <a:t>APIs</a:t>
            </a:r>
            <a:r>
              <a:rPr lang="pt-BR" dirty="0" smtClean="0"/>
              <a:t> do </a:t>
            </a:r>
            <a:r>
              <a:rPr lang="pt-BR" dirty="0" err="1" smtClean="0"/>
              <a:t>facebook</a:t>
            </a:r>
            <a:r>
              <a:rPr lang="pt-BR" dirty="0" smtClean="0"/>
              <a:t> permitem a criação de vários tipos de </a:t>
            </a:r>
            <a:r>
              <a:rPr lang="pt-BR" dirty="0" err="1" smtClean="0"/>
              <a:t>plugins</a:t>
            </a:r>
            <a:r>
              <a:rPr lang="pt-BR" dirty="0" smtClean="0"/>
              <a:t> e autenticações ligadas a rede social</a:t>
            </a:r>
          </a:p>
          <a:p>
            <a:endParaRPr lang="pt-BR" dirty="0"/>
          </a:p>
          <a:p>
            <a:r>
              <a:rPr lang="pt-BR" dirty="0" smtClean="0"/>
              <a:t>Destacam-se:</a:t>
            </a:r>
          </a:p>
          <a:p>
            <a:pPr lvl="1"/>
            <a:r>
              <a:rPr lang="pt-BR" dirty="0" smtClean="0"/>
              <a:t>Botão Curtir </a:t>
            </a:r>
          </a:p>
          <a:p>
            <a:pPr lvl="1"/>
            <a:r>
              <a:rPr lang="pt-BR" dirty="0" smtClean="0"/>
              <a:t>Caixa de Comentários</a:t>
            </a:r>
          </a:p>
          <a:p>
            <a:pPr lvl="1"/>
            <a:r>
              <a:rPr lang="pt-BR" dirty="0" err="1" smtClean="0"/>
              <a:t>Login</a:t>
            </a:r>
            <a:endParaRPr lang="pt-BR" dirty="0" smtClean="0"/>
          </a:p>
          <a:p>
            <a:pPr lvl="1"/>
            <a:r>
              <a:rPr lang="pt-BR" dirty="0" smtClean="0"/>
              <a:t>Chat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E4E-86B2-4022-AA3D-9804FD53626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8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– API </a:t>
            </a:r>
            <a:r>
              <a:rPr lang="pt-BR" dirty="0" err="1" smtClean="0"/>
              <a:t>Login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Seu objetivo é permitir ao desenvolvedor um método de autenticação</a:t>
            </a:r>
          </a:p>
          <a:p>
            <a:endParaRPr lang="pt-BR" dirty="0"/>
          </a:p>
          <a:p>
            <a:r>
              <a:rPr lang="pt-BR" dirty="0" smtClean="0"/>
              <a:t>O desenvolvedor pode obter dados pessoais dos usuário </a:t>
            </a:r>
          </a:p>
          <a:p>
            <a:endParaRPr lang="pt-BR" dirty="0"/>
          </a:p>
          <a:p>
            <a:r>
              <a:rPr lang="pt-BR" dirty="0" smtClean="0"/>
              <a:t>Oferece suporte para</a:t>
            </a:r>
          </a:p>
          <a:p>
            <a:pPr lvl="1"/>
            <a:r>
              <a:rPr lang="pt-BR" dirty="0" smtClean="0"/>
              <a:t>Autenticação em sites</a:t>
            </a:r>
          </a:p>
          <a:p>
            <a:pPr lvl="1"/>
            <a:r>
              <a:rPr lang="pt-BR" dirty="0" smtClean="0"/>
              <a:t>Autenticação em aplicativos (</a:t>
            </a:r>
            <a:r>
              <a:rPr lang="pt-BR" dirty="0" err="1" smtClean="0"/>
              <a:t>iOS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err="1" smtClean="0"/>
              <a:t>Android</a:t>
            </a:r>
            <a:r>
              <a:rPr lang="pt-BR" dirty="0" smtClean="0"/>
              <a:t>)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Pacotes disponíveis nas linguagens PHP </a:t>
            </a:r>
            <a:r>
              <a:rPr lang="pt-BR" dirty="0"/>
              <a:t>e </a:t>
            </a:r>
            <a:r>
              <a:rPr lang="pt-BR" dirty="0" err="1"/>
              <a:t>Javascript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E4E-86B2-4022-AA3D-9804FD53626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73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de autenticação pronto</a:t>
            </a:r>
          </a:p>
          <a:p>
            <a:r>
              <a:rPr lang="pt-BR" dirty="0" smtClean="0"/>
              <a:t>Segurança</a:t>
            </a:r>
          </a:p>
          <a:p>
            <a:r>
              <a:rPr lang="pt-BR" dirty="0"/>
              <a:t>O desenvolvedor pode solicitar permissões </a:t>
            </a:r>
            <a:r>
              <a:rPr lang="pt-BR" dirty="0" smtClean="0"/>
              <a:t>para pegar dados do </a:t>
            </a:r>
            <a:r>
              <a:rPr lang="pt-BR" dirty="0"/>
              <a:t>usuário</a:t>
            </a:r>
          </a:p>
          <a:p>
            <a:pPr lvl="1"/>
            <a:r>
              <a:rPr lang="pt-BR" dirty="0"/>
              <a:t>Publicar em seu nome</a:t>
            </a:r>
          </a:p>
          <a:p>
            <a:pPr lvl="1"/>
            <a:r>
              <a:rPr lang="pt-BR" dirty="0"/>
              <a:t>Acesso a lista de amigos</a:t>
            </a:r>
          </a:p>
          <a:p>
            <a:pPr lvl="1"/>
            <a:r>
              <a:rPr lang="pt-BR" dirty="0"/>
              <a:t>Acesso a fotos</a:t>
            </a:r>
          </a:p>
          <a:p>
            <a:pPr lvl="1"/>
            <a:r>
              <a:rPr lang="pt-BR" dirty="0" err="1" smtClean="0"/>
              <a:t>Etc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E4E-86B2-4022-AA3D-9804FD53626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02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oferece suporte </a:t>
            </a:r>
            <a:r>
              <a:rPr lang="pt-BR" dirty="0" smtClean="0"/>
              <a:t>Windows </a:t>
            </a:r>
            <a:r>
              <a:rPr lang="pt-BR" dirty="0" smtClean="0"/>
              <a:t>8 Mobile</a:t>
            </a:r>
          </a:p>
          <a:p>
            <a:r>
              <a:rPr lang="pt-BR" dirty="0" smtClean="0"/>
              <a:t>Quebra de privacidade</a:t>
            </a:r>
          </a:p>
          <a:p>
            <a:r>
              <a:rPr lang="pt-BR" dirty="0" smtClean="0"/>
              <a:t>A autenticação depende da disponibilidade de outros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E4E-86B2-4022-AA3D-9804FD53626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3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Registro do Aplicativo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E4E-86B2-4022-AA3D-9804FD536263}" type="slidenum">
              <a:rPr lang="pt-BR" smtClean="0"/>
              <a:t>7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9" t="7383" r="17836" b="13115"/>
          <a:stretch/>
        </p:blipFill>
        <p:spPr>
          <a:xfrm>
            <a:off x="2289451" y="1680633"/>
            <a:ext cx="6556664" cy="499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4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 conexão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FB.init</a:t>
            </a:r>
            <a:r>
              <a:rPr lang="pt-BR" dirty="0"/>
              <a:t>({</a:t>
            </a:r>
          </a:p>
          <a:p>
            <a:r>
              <a:rPr lang="pt-BR" dirty="0"/>
              <a:t>        </a:t>
            </a:r>
            <a:r>
              <a:rPr lang="pt-BR" dirty="0" err="1"/>
              <a:t>appId</a:t>
            </a: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/>
              <a:t>: '137317193130053', </a:t>
            </a:r>
          </a:p>
          <a:p>
            <a:r>
              <a:rPr lang="pt-BR" dirty="0"/>
              <a:t>        </a:t>
            </a:r>
            <a:r>
              <a:rPr lang="pt-BR" dirty="0" smtClean="0"/>
              <a:t>status   </a:t>
            </a:r>
            <a:r>
              <a:rPr lang="pt-BR" dirty="0"/>
              <a:t>: </a:t>
            </a:r>
            <a:r>
              <a:rPr lang="pt-BR" dirty="0" err="1"/>
              <a:t>true</a:t>
            </a:r>
            <a:r>
              <a:rPr lang="pt-BR" dirty="0"/>
              <a:t>, </a:t>
            </a:r>
          </a:p>
          <a:p>
            <a:r>
              <a:rPr lang="pt-BR" dirty="0"/>
              <a:t>        cookie : </a:t>
            </a:r>
            <a:r>
              <a:rPr lang="pt-BR" dirty="0" err="1"/>
              <a:t>true</a:t>
            </a:r>
            <a:r>
              <a:rPr lang="pt-BR" dirty="0"/>
              <a:t>, </a:t>
            </a:r>
          </a:p>
          <a:p>
            <a:r>
              <a:rPr lang="pt-BR" dirty="0"/>
              <a:t>        </a:t>
            </a:r>
            <a:r>
              <a:rPr lang="pt-BR" dirty="0" err="1"/>
              <a:t>xfbml</a:t>
            </a:r>
            <a:r>
              <a:rPr lang="pt-BR"/>
              <a:t>  </a:t>
            </a:r>
            <a:r>
              <a:rPr lang="pt-BR" smtClean="0"/>
              <a:t> </a:t>
            </a:r>
            <a:r>
              <a:rPr lang="pt-BR" dirty="0" smtClean="0"/>
              <a:t>: </a:t>
            </a:r>
            <a:r>
              <a:rPr lang="pt-BR" dirty="0" err="1" smtClean="0"/>
              <a:t>true</a:t>
            </a:r>
            <a:endParaRPr lang="pt-BR" dirty="0"/>
          </a:p>
          <a:p>
            <a:r>
              <a:rPr lang="pt-BR" dirty="0" smtClean="0"/>
              <a:t>});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E4E-86B2-4022-AA3D-9804FD53626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5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– Verificar </a:t>
            </a:r>
            <a:r>
              <a:rPr lang="pt-BR" dirty="0" err="1" smtClean="0"/>
              <a:t>Login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/>
              <a:t>varificaLogin</a:t>
            </a:r>
            <a:r>
              <a:rPr lang="pt-BR" dirty="0"/>
              <a:t>() {</a:t>
            </a:r>
          </a:p>
          <a:p>
            <a:pPr>
              <a:spcBef>
                <a:spcPts val="600"/>
              </a:spcBef>
            </a:pPr>
            <a:r>
              <a:rPr lang="pt-BR" dirty="0"/>
              <a:t>        </a:t>
            </a:r>
          </a:p>
          <a:p>
            <a:pPr>
              <a:spcBef>
                <a:spcPts val="600"/>
              </a:spcBef>
            </a:pPr>
            <a:r>
              <a:rPr lang="pt-BR" dirty="0"/>
              <a:t>        </a:t>
            </a:r>
            <a:r>
              <a:rPr lang="pt-BR" dirty="0" err="1"/>
              <a:t>FB.getLoginStatus</a:t>
            </a:r>
            <a:r>
              <a:rPr lang="pt-BR" dirty="0"/>
              <a:t>(</a:t>
            </a:r>
            <a:r>
              <a:rPr lang="pt-BR" dirty="0" err="1"/>
              <a:t>function</a:t>
            </a:r>
            <a:r>
              <a:rPr lang="pt-BR" dirty="0"/>
              <a:t>(response) {</a:t>
            </a:r>
          </a:p>
          <a:p>
            <a:pPr>
              <a:spcBef>
                <a:spcPts val="600"/>
              </a:spcBef>
            </a:pPr>
            <a:r>
              <a:rPr lang="pt-BR" dirty="0"/>
              <a:t>            </a:t>
            </a:r>
          </a:p>
          <a:p>
            <a:pPr>
              <a:spcBef>
                <a:spcPts val="600"/>
              </a:spcBef>
            </a:pPr>
            <a:r>
              <a:rPr lang="pt-BR" dirty="0"/>
              <a:t>            </a:t>
            </a:r>
            <a:r>
              <a:rPr lang="pt-BR" dirty="0" err="1"/>
              <a:t>if</a:t>
            </a:r>
            <a:r>
              <a:rPr lang="pt-BR" dirty="0"/>
              <a:t>(</a:t>
            </a:r>
            <a:r>
              <a:rPr lang="pt-BR" dirty="0" err="1"/>
              <a:t>response.status</a:t>
            </a:r>
            <a:r>
              <a:rPr lang="pt-BR" dirty="0"/>
              <a:t> === '</a:t>
            </a:r>
            <a:r>
              <a:rPr lang="pt-BR" dirty="0" err="1"/>
              <a:t>connected</a:t>
            </a:r>
            <a:r>
              <a:rPr lang="pt-BR" dirty="0"/>
              <a:t>') {</a:t>
            </a:r>
          </a:p>
          <a:p>
            <a:pPr>
              <a:spcBef>
                <a:spcPts val="600"/>
              </a:spcBef>
            </a:pPr>
            <a:r>
              <a:rPr lang="pt-BR" dirty="0"/>
              <a:t>                    </a:t>
            </a:r>
          </a:p>
          <a:p>
            <a:pPr>
              <a:spcBef>
                <a:spcPts val="600"/>
              </a:spcBef>
            </a:pPr>
            <a:r>
              <a:rPr lang="pt-BR" dirty="0"/>
              <a:t>                    </a:t>
            </a:r>
            <a:r>
              <a:rPr lang="pt-BR" dirty="0" err="1"/>
              <a:t>window.location.replace</a:t>
            </a:r>
            <a:r>
              <a:rPr lang="pt-BR" dirty="0"/>
              <a:t>("http://localhost/dsi_html/home.php");</a:t>
            </a:r>
          </a:p>
          <a:p>
            <a:pPr>
              <a:spcBef>
                <a:spcPts val="600"/>
              </a:spcBef>
            </a:pPr>
            <a:r>
              <a:rPr lang="pt-BR" dirty="0"/>
              <a:t>            }</a:t>
            </a:r>
            <a:r>
              <a:rPr lang="pt-BR" dirty="0" err="1"/>
              <a:t>else</a:t>
            </a:r>
            <a:r>
              <a:rPr lang="pt-BR" dirty="0"/>
              <a:t>{</a:t>
            </a:r>
          </a:p>
          <a:p>
            <a:pPr>
              <a:spcBef>
                <a:spcPts val="600"/>
              </a:spcBef>
            </a:pPr>
            <a:r>
              <a:rPr lang="pt-BR" dirty="0"/>
              <a:t>                    </a:t>
            </a:r>
          </a:p>
          <a:p>
            <a:pPr>
              <a:spcBef>
                <a:spcPts val="600"/>
              </a:spcBef>
            </a:pPr>
            <a:r>
              <a:rPr lang="pt-BR" dirty="0"/>
              <a:t>                    </a:t>
            </a:r>
            <a:r>
              <a:rPr lang="pt-BR" dirty="0" err="1"/>
              <a:t>loginFacebook</a:t>
            </a:r>
            <a:r>
              <a:rPr lang="pt-BR" dirty="0"/>
              <a:t>();</a:t>
            </a:r>
          </a:p>
          <a:p>
            <a:pPr>
              <a:spcBef>
                <a:spcPts val="600"/>
              </a:spcBef>
            </a:pPr>
            <a:r>
              <a:rPr lang="pt-BR" dirty="0"/>
              <a:t>            }</a:t>
            </a:r>
          </a:p>
          <a:p>
            <a:pPr>
              <a:spcBef>
                <a:spcPts val="600"/>
              </a:spcBef>
            </a:pPr>
            <a:r>
              <a:rPr lang="pt-BR" dirty="0"/>
              <a:t>        })</a:t>
            </a:r>
          </a:p>
          <a:p>
            <a:pPr>
              <a:spcBef>
                <a:spcPts val="600"/>
              </a:spcBef>
            </a:pPr>
            <a:r>
              <a:rPr lang="pt-BR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E4E-86B2-4022-AA3D-9804FD53626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46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251</TotalTime>
  <Words>367</Words>
  <Application>Microsoft Office PowerPoint</Application>
  <PresentationFormat>Widescreen</PresentationFormat>
  <Paragraphs>103</Paragraphs>
  <Slides>13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Íon - Sala da Diretoria</vt:lpstr>
      <vt:lpstr>Desenvolvimento de Sistemas de Informação</vt:lpstr>
      <vt:lpstr>Sumário</vt:lpstr>
      <vt:lpstr>Introdução</vt:lpstr>
      <vt:lpstr>Características – API Login</vt:lpstr>
      <vt:lpstr>Principais Vantagens</vt:lpstr>
      <vt:lpstr>Principais Desvantagens</vt:lpstr>
      <vt:lpstr>Registro do Aplicativo</vt:lpstr>
      <vt:lpstr>Criando a conexão</vt:lpstr>
      <vt:lpstr>Exemplo – Verificar Login</vt:lpstr>
      <vt:lpstr>Exemplo – Realizar Login</vt:lpstr>
      <vt:lpstr>Exemplo – Login utilizando o XFBML</vt:lpstr>
      <vt:lpstr>Considerações Finais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Sistemas de Informação</dc:title>
  <dc:creator>Anderson Tavares</dc:creator>
  <cp:lastModifiedBy>Anderson Tavares</cp:lastModifiedBy>
  <cp:revision>26</cp:revision>
  <dcterms:created xsi:type="dcterms:W3CDTF">2013-06-05T23:12:58Z</dcterms:created>
  <dcterms:modified xsi:type="dcterms:W3CDTF">2013-06-06T20:43:12Z</dcterms:modified>
</cp:coreProperties>
</file>