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 ExtraBold"/>
      <p:bold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ExtraBold-bold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25a0746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525a074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25a07466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525a074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25a07466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525a074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1875" y="1149899"/>
            <a:ext cx="3508301" cy="842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4200">
                <a:solidFill>
                  <a:srgbClr val="38761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ENICIT 2021</a:t>
            </a:r>
            <a:endParaRPr b="1" sz="4200">
              <a:solidFill>
                <a:srgbClr val="38761D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1875" y="1860510"/>
            <a:ext cx="8107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Encontro de Iniciação Científica e Tecnológica</a:t>
            </a:r>
            <a:endParaRPr b="1"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409950" y="0"/>
            <a:ext cx="2324100" cy="842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ção gerada automaticamente"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863" y="130554"/>
            <a:ext cx="2071259" cy="5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1875" y="2393150"/>
            <a:ext cx="8107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1" lang="pt-BR" sz="17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Nova Abordagem Totalmente Automática para Identificação de Tecidos em Exames Histopatológicos com uso de Transfer Learning</a:t>
            </a:r>
            <a:endParaRPr sz="800"/>
          </a:p>
        </p:txBody>
      </p:sp>
      <p:sp>
        <p:nvSpPr>
          <p:cNvPr id="59" name="Google Shape;59;p13"/>
          <p:cNvSpPr txBox="1"/>
          <p:nvPr/>
        </p:nvSpPr>
        <p:spPr>
          <a:xfrm>
            <a:off x="381875" y="3990275"/>
            <a:ext cx="8107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1" lang="pt-BR" sz="16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Anderson Torres Bessa, Adriell Gomes Marques, Iágson Carlos Lima Silva, José Jerovane da Costa Nascimento, Pedro Pedrosa Rebouças Filho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14350" y="1700148"/>
            <a:ext cx="83181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Tecidos histopatológicos - câncer benigno e maligno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Imagens da base de dados BreakHis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Técnicas computacionais no processamento de imagens histopatológicas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Transfer Learning, Machine Learning e Deep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850" y="9179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39452" y="57074"/>
            <a:ext cx="2656481" cy="6417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ção gerada automaticamente"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34" y="160331"/>
            <a:ext cx="1576884" cy="41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2364067" y="112563"/>
            <a:ext cx="0" cy="524857"/>
          </a:xfrm>
          <a:prstGeom prst="straightConnector1">
            <a:avLst/>
          </a:prstGeom>
          <a:noFill/>
          <a:ln cap="flat" cmpd="sng" w="9525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2340072" y="218592"/>
            <a:ext cx="987626" cy="360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050" u="none" cap="none" strike="noStrike">
                <a:solidFill>
                  <a:srgbClr val="38761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ENICIT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850" y="9179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39452" y="57074"/>
            <a:ext cx="2656500" cy="64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ção gerada automaticamente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34" y="160331"/>
            <a:ext cx="1576884" cy="41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2364067" y="112563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2340072" y="218592"/>
            <a:ext cx="987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050" u="none" cap="none" strike="noStrike">
                <a:solidFill>
                  <a:srgbClr val="38761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ENICIT 2021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50" y="1576375"/>
            <a:ext cx="7974700" cy="2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850" y="9179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39452" y="57074"/>
            <a:ext cx="2656500" cy="64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ção gerada automaticamente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34" y="160331"/>
            <a:ext cx="1576884" cy="41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2364067" y="112563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2340072" y="218592"/>
            <a:ext cx="987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050" u="none" cap="none" strike="noStrike">
                <a:solidFill>
                  <a:srgbClr val="38761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ENICIT 2021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088" y="1385478"/>
            <a:ext cx="5240129" cy="334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14350" y="1700148"/>
            <a:ext cx="83181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Ótimos resultados (</a:t>
            </a:r>
            <a:r>
              <a:rPr b="1" lang="pt-BR">
                <a:latin typeface="Open Sans"/>
                <a:ea typeface="Open Sans"/>
                <a:cs typeface="Open Sans"/>
                <a:sym typeface="Open Sans"/>
              </a:rPr>
              <a:t>média 95.39% de acurácia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Fácil detecção de tumores malignos e benignos em tecidos histopatológicos.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• Uso do método proposto em trabalhos futuros em outras áreas médicas.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850" y="9179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639452" y="57074"/>
            <a:ext cx="2656500" cy="64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ção gerada automaticamente"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34" y="160331"/>
            <a:ext cx="1576884" cy="41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2364067" y="112563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5BC45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2340072" y="218592"/>
            <a:ext cx="987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050" u="none" cap="none" strike="noStrike">
                <a:solidFill>
                  <a:srgbClr val="38761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ENICIT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