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3244305967"/>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23</cp:revision>
  <dcterms:created xsi:type="dcterms:W3CDTF">2019-02-27T08:36:52Z</dcterms:created>
  <dcterms:modified xsi:type="dcterms:W3CDTF">2023-06-08T11:06:08Z</dcterms:modified>
</cp:coreProperties>
</file>