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6dce40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f6dce40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6dce40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6dce40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f6dce40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f6dce40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6dce40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6dce40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6dce40a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6dce40a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6dce40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6dce40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6dce40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f6dce40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6dce40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6dce40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6dce40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6dce40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950718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950718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3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Análise do equilibrio químico da reacao entre methanol (CH</a:t>
            </a:r>
            <a:r>
              <a:rPr lang="en" sz="2400"/>
              <a:t>3</a:t>
            </a:r>
            <a:r>
              <a:rPr lang="en" sz="3600"/>
              <a:t>OH) e AR padrão a volume e energia interna constante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Fracao de residuos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975" y="861450"/>
            <a:ext cx="5068052" cy="405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Turns, Stephen R. Fundamentals of combustion. 3rd 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Documentação do mecanismo GRI-mech, disponível em: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http://combustion.berkeley.edu/gri-mech/version30/text30.html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Documentação do pacote Cantera, disponível em: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https://www.cerfacs.fr/cantera/docs/tutorials/CANTERA_HandsOn.pdf (acesso em setembro de 2018)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GRI-mech 3.0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Mecanismo desenvolvido na Universidade de Berkeley que automaticamente calcula as propriedades </a:t>
            </a:r>
            <a:r>
              <a:rPr lang="en">
                <a:solidFill>
                  <a:srgbClr val="FFFFFF"/>
                </a:solidFill>
              </a:rPr>
              <a:t>termoquímicas</a:t>
            </a:r>
            <a:r>
              <a:rPr lang="en">
                <a:solidFill>
                  <a:srgbClr val="FFFFFF"/>
                </a:solidFill>
              </a:rPr>
              <a:t> de uma </a:t>
            </a:r>
            <a:r>
              <a:rPr lang="en">
                <a:solidFill>
                  <a:srgbClr val="FFFFFF"/>
                </a:solidFill>
              </a:rPr>
              <a:t>composição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química</a:t>
            </a:r>
            <a:r>
              <a:rPr lang="en">
                <a:solidFill>
                  <a:srgbClr val="FFFFFF"/>
                </a:solidFill>
              </a:rPr>
              <a:t> gasosa dado sua </a:t>
            </a:r>
            <a:r>
              <a:rPr lang="en">
                <a:solidFill>
                  <a:srgbClr val="FFFFFF"/>
                </a:solidFill>
              </a:rPr>
              <a:t>composição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química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Composicao quimica da reacao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1CH</a:t>
            </a:r>
            <a:r>
              <a:rPr lang="en" sz="1000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OH + a(O</a:t>
            </a:r>
            <a:r>
              <a:rPr lang="en" sz="1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+ 3.76N</a:t>
            </a:r>
            <a:r>
              <a:rPr lang="en" sz="1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Onde a=1.5/phi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Cantera.equilibrate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Funcao do pacote cantera que utiliza </a:t>
            </a:r>
            <a:r>
              <a:rPr lang="en">
                <a:solidFill>
                  <a:srgbClr val="FFFFFF"/>
                </a:solidFill>
              </a:rPr>
              <a:t>algoritmos</a:t>
            </a:r>
            <a:r>
              <a:rPr lang="en">
                <a:solidFill>
                  <a:srgbClr val="FFFFFF"/>
                </a:solidFill>
              </a:rPr>
              <a:t> de Smith and Missen (Chemical reaction equilibrium analysis : theory and algorithms, 1982) para calcular a composicao quimica de equilibrio de um elemento de estado unico.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O resultado é um objeto com </a:t>
            </a:r>
            <a:r>
              <a:rPr lang="en">
                <a:solidFill>
                  <a:srgbClr val="FFFFFF"/>
                </a:solidFill>
              </a:rPr>
              <a:t>frações</a:t>
            </a:r>
            <a:r>
              <a:rPr lang="en">
                <a:solidFill>
                  <a:srgbClr val="FFFFFF"/>
                </a:solidFill>
              </a:rPr>
              <a:t> elementares de 53 diferentes tipos de elementos </a:t>
            </a:r>
            <a:r>
              <a:rPr lang="en">
                <a:solidFill>
                  <a:srgbClr val="FFFFFF"/>
                </a:solidFill>
              </a:rPr>
              <a:t>químicos</a:t>
            </a:r>
            <a:r>
              <a:rPr lang="en">
                <a:solidFill>
                  <a:srgbClr val="FFFFFF"/>
                </a:solidFill>
              </a:rPr>
              <a:t> diferentes.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Temperatura fixa</a:t>
            </a:r>
            <a:r>
              <a:rPr lang="en">
                <a:solidFill>
                  <a:srgbClr val="FFFFFF"/>
                </a:solidFill>
              </a:rPr>
              <a:t> de 25°C e </a:t>
            </a:r>
            <a:r>
              <a:rPr lang="en">
                <a:solidFill>
                  <a:srgbClr val="FFFFFF"/>
                </a:solidFill>
              </a:rPr>
              <a:t>pressões</a:t>
            </a:r>
            <a:r>
              <a:rPr lang="en">
                <a:solidFill>
                  <a:srgbClr val="FFFFFF"/>
                </a:solidFill>
              </a:rPr>
              <a:t> de 1 atm a 1,45 atm (ΔP = 0,25 atm)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Pressao fixa de 1 atm e temperaturas de </a:t>
            </a:r>
            <a:r>
              <a:rPr lang="en">
                <a:solidFill>
                  <a:srgbClr val="FFFFFF"/>
                </a:solidFill>
              </a:rPr>
              <a:t>25°C</a:t>
            </a:r>
            <a:r>
              <a:rPr lang="en">
                <a:solidFill>
                  <a:srgbClr val="FFFFFF"/>
                </a:solidFill>
              </a:rPr>
              <a:t> a 5</a:t>
            </a:r>
            <a:r>
              <a:rPr lang="en">
                <a:solidFill>
                  <a:srgbClr val="FFFFFF"/>
                </a:solidFill>
              </a:rPr>
              <a:t>5°C (ΔT = 10°C)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Foi analisado a reacao em valores de phi entre 0,6 a 1,6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14084" l="3802" r="44108" t="12483"/>
          <a:stretch/>
        </p:blipFill>
        <p:spPr>
          <a:xfrm>
            <a:off x="2243600" y="110050"/>
            <a:ext cx="4656801" cy="4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 b="14681" l="4489" r="40148" t="12996"/>
          <a:stretch/>
        </p:blipFill>
        <p:spPr>
          <a:xfrm>
            <a:off x="1947050" y="0"/>
            <a:ext cx="5249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Presão resultante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300"/>
            <a:ext cx="4349773" cy="29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4" y="1251300"/>
            <a:ext cx="4419599" cy="294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Temperatura de chama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344474" cy="289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025" y="1322525"/>
            <a:ext cx="4344474" cy="289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Energia livre de Gibbs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2525"/>
            <a:ext cx="4343398" cy="289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2525"/>
            <a:ext cx="4343398" cy="2894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Energia livre de Heimholtz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22525"/>
            <a:ext cx="4259973" cy="283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425" y="1322525"/>
            <a:ext cx="4259973" cy="283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