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71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89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808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398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251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29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022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9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3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32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13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44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61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84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62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2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490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5467C8-C613-4B3B-9DF9-2D0BB5EC9E38}" type="datetimeFigureOut">
              <a:rPr lang="pt-BR" smtClean="0"/>
              <a:t>03/10/2024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CFCE76-8E8B-43F2-9370-D3FC3DD480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857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4/inserir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2406C-2D86-43E3-9D43-33D715E17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Criação de um Sistema Web com Express e MySQL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369C5D-F718-4BDE-8DA2-389EC9A64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87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2406C-2D86-43E3-9D43-33D715E1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18053"/>
            <a:ext cx="10884936" cy="333954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Agradeço a todos pela atenção!!!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369C5D-F718-4BDE-8DA2-389EC9A64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76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2406C-2D86-43E3-9D43-33D715E1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222514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369C5D-F718-4BDE-8DA2-389EC9A64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26297"/>
            <a:ext cx="6400800" cy="2464904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Objetivos: </a:t>
            </a:r>
            <a:r>
              <a:rPr lang="pt-BR" dirty="0">
                <a:solidFill>
                  <a:schemeClr val="bg1"/>
                </a:solidFill>
              </a:rPr>
              <a:t>Criar um sistema web utilizando express.js e MySQL.          </a:t>
            </a:r>
          </a:p>
          <a:p>
            <a:r>
              <a:rPr lang="pt-BR" b="1" dirty="0">
                <a:solidFill>
                  <a:schemeClr val="bg1"/>
                </a:solidFill>
              </a:rPr>
              <a:t>Funcionalidades: </a:t>
            </a:r>
            <a:r>
              <a:rPr lang="pt-BR" dirty="0">
                <a:solidFill>
                  <a:schemeClr val="bg1"/>
                </a:solidFill>
              </a:rPr>
              <a:t>Inserção e recuperação de dados de usuários.</a:t>
            </a:r>
          </a:p>
        </p:txBody>
      </p:sp>
    </p:spTree>
    <p:extLst>
      <p:ext uri="{BB962C8B-B14F-4D97-AF65-F5344CB8AC3E}">
        <p14:creationId xmlns:p14="http://schemas.microsoft.com/office/powerpoint/2010/main" val="279163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2406C-2D86-43E3-9D43-33D715E1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930966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Estrutura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369C5D-F718-4BDE-8DA2-389EC9A64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981739"/>
            <a:ext cx="6400800" cy="280946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Arquivos Principais:</a:t>
            </a:r>
          </a:p>
          <a:p>
            <a:r>
              <a:rPr lang="pt-BR" dirty="0">
                <a:solidFill>
                  <a:schemeClr val="bg1"/>
                </a:solidFill>
              </a:rPr>
              <a:t>server.js: Arquivo do servidor. </a:t>
            </a:r>
          </a:p>
          <a:p>
            <a:r>
              <a:rPr lang="pt-BR" dirty="0">
                <a:solidFill>
                  <a:schemeClr val="bg1"/>
                </a:solidFill>
              </a:rPr>
              <a:t>index.html: Página para interação com a API.</a:t>
            </a:r>
          </a:p>
          <a:p>
            <a:r>
              <a:rPr lang="pt-BR" b="1" dirty="0">
                <a:solidFill>
                  <a:schemeClr val="bg1"/>
                </a:solidFill>
              </a:rPr>
              <a:t>Dependências: </a:t>
            </a:r>
          </a:p>
          <a:p>
            <a:r>
              <a:rPr lang="pt-BR" dirty="0">
                <a:solidFill>
                  <a:schemeClr val="bg1"/>
                </a:solidFill>
              </a:rPr>
              <a:t>Express: Framework web. </a:t>
            </a:r>
          </a:p>
          <a:p>
            <a:r>
              <a:rPr lang="pt-BR" dirty="0">
                <a:solidFill>
                  <a:schemeClr val="bg1"/>
                </a:solidFill>
              </a:rPr>
              <a:t>MySQL2: Conexão com 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66732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2406C-2D86-43E3-9D43-33D715E1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245704"/>
            <a:ext cx="7903197" cy="68911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Configuração do Servidor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369C5D-F718-4BDE-8DA2-389EC9A64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769704"/>
            <a:ext cx="6352692" cy="367085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server.js</a:t>
            </a:r>
          </a:p>
          <a:p>
            <a:r>
              <a:rPr lang="pt-BR" dirty="0" err="1">
                <a:solidFill>
                  <a:schemeClr val="bg1"/>
                </a:solidFill>
              </a:rPr>
              <a:t>Javascript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const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express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require</a:t>
            </a:r>
            <a:r>
              <a:rPr lang="pt-BR" dirty="0">
                <a:solidFill>
                  <a:schemeClr val="bg1"/>
                </a:solidFill>
              </a:rPr>
              <a:t>('</a:t>
            </a:r>
            <a:r>
              <a:rPr lang="pt-BR" dirty="0" err="1">
                <a:solidFill>
                  <a:schemeClr val="bg1"/>
                </a:solidFill>
              </a:rPr>
              <a:t>express</a:t>
            </a:r>
            <a:r>
              <a:rPr lang="pt-BR" dirty="0">
                <a:solidFill>
                  <a:schemeClr val="bg1"/>
                </a:solidFill>
              </a:rPr>
              <a:t>’);</a:t>
            </a:r>
          </a:p>
          <a:p>
            <a:r>
              <a:rPr lang="pt-BR" dirty="0" err="1">
                <a:solidFill>
                  <a:schemeClr val="bg1"/>
                </a:solidFill>
              </a:rPr>
              <a:t>const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mysql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require</a:t>
            </a:r>
            <a:r>
              <a:rPr lang="pt-BR" dirty="0">
                <a:solidFill>
                  <a:schemeClr val="bg1"/>
                </a:solidFill>
              </a:rPr>
              <a:t>('mysql2’);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Iniciar Express: </a:t>
            </a:r>
            <a:r>
              <a:rPr lang="pt-BR" dirty="0">
                <a:solidFill>
                  <a:schemeClr val="bg1"/>
                </a:solidFill>
              </a:rPr>
              <a:t>Configurar middleware para JSON e arquivos estáticos.</a:t>
            </a:r>
          </a:p>
        </p:txBody>
      </p:sp>
    </p:spTree>
    <p:extLst>
      <p:ext uri="{BB962C8B-B14F-4D97-AF65-F5344CB8AC3E}">
        <p14:creationId xmlns:p14="http://schemas.microsoft.com/office/powerpoint/2010/main" val="9944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2406C-2D86-43E3-9D43-33D715E1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89945" cy="14478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Conexão com o 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369C5D-F718-4BDE-8DA2-389EC9A64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108004"/>
            <a:ext cx="6379197" cy="2596690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Configuração </a:t>
            </a:r>
            <a:r>
              <a:rPr lang="pt-BR" b="1" dirty="0" err="1">
                <a:solidFill>
                  <a:schemeClr val="bg1"/>
                </a:solidFill>
              </a:rPr>
              <a:t>javascript</a:t>
            </a:r>
            <a:r>
              <a:rPr lang="pt-BR" b="1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 err="1">
                <a:solidFill>
                  <a:schemeClr val="bg1"/>
                </a:solidFill>
              </a:rPr>
              <a:t>const</a:t>
            </a:r>
            <a:r>
              <a:rPr lang="pt-BR" dirty="0">
                <a:solidFill>
                  <a:schemeClr val="bg1"/>
                </a:solidFill>
              </a:rPr>
              <a:t> connection = </a:t>
            </a:r>
            <a:r>
              <a:rPr lang="pt-BR" dirty="0" err="1">
                <a:solidFill>
                  <a:schemeClr val="bg1"/>
                </a:solidFill>
              </a:rPr>
              <a:t>mysql.createConnection</a:t>
            </a:r>
            <a:r>
              <a:rPr lang="pt-BR" dirty="0">
                <a:solidFill>
                  <a:schemeClr val="bg1"/>
                </a:solidFill>
              </a:rPr>
              <a:t>({    host: '</a:t>
            </a:r>
            <a:r>
              <a:rPr lang="pt-BR" dirty="0" err="1">
                <a:solidFill>
                  <a:schemeClr val="bg1"/>
                </a:solidFill>
              </a:rPr>
              <a:t>localhost</a:t>
            </a:r>
            <a:r>
              <a:rPr lang="pt-BR" dirty="0">
                <a:solidFill>
                  <a:schemeClr val="bg1"/>
                </a:solidFill>
              </a:rPr>
              <a:t>',    </a:t>
            </a:r>
            <a:r>
              <a:rPr lang="pt-BR" dirty="0" err="1">
                <a:solidFill>
                  <a:schemeClr val="bg1"/>
                </a:solidFill>
              </a:rPr>
              <a:t>user</a:t>
            </a:r>
            <a:r>
              <a:rPr lang="pt-BR" dirty="0">
                <a:solidFill>
                  <a:schemeClr val="bg1"/>
                </a:solidFill>
              </a:rPr>
              <a:t>: 'root',    </a:t>
            </a:r>
            <a:r>
              <a:rPr lang="pt-BR" dirty="0" err="1">
                <a:solidFill>
                  <a:schemeClr val="bg1"/>
                </a:solidFill>
              </a:rPr>
              <a:t>password</a:t>
            </a:r>
            <a:r>
              <a:rPr lang="pt-BR" dirty="0">
                <a:solidFill>
                  <a:schemeClr val="bg1"/>
                </a:solidFill>
              </a:rPr>
              <a:t>: '123456',    </a:t>
            </a:r>
            <a:r>
              <a:rPr lang="pt-BR" dirty="0" err="1">
                <a:solidFill>
                  <a:schemeClr val="bg1"/>
                </a:solidFill>
              </a:rPr>
              <a:t>database</a:t>
            </a:r>
            <a:r>
              <a:rPr lang="pt-BR" dirty="0">
                <a:solidFill>
                  <a:schemeClr val="bg1"/>
                </a:solidFill>
              </a:rPr>
              <a:t>: '</a:t>
            </a:r>
            <a:r>
              <a:rPr lang="pt-BR" dirty="0" err="1">
                <a:solidFill>
                  <a:schemeClr val="bg1"/>
                </a:solidFill>
              </a:rPr>
              <a:t>banco_ap</a:t>
            </a:r>
            <a:r>
              <a:rPr lang="pt-BR" dirty="0">
                <a:solidFill>
                  <a:schemeClr val="bg1"/>
                </a:solidFill>
              </a:rPr>
              <a:t>’});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Verificação de Conexão: </a:t>
            </a:r>
            <a:r>
              <a:rPr lang="pt-BR" dirty="0">
                <a:solidFill>
                  <a:schemeClr val="bg1"/>
                </a:solidFill>
              </a:rPr>
              <a:t>Mensagem de sucesso ou erro no terminal.</a:t>
            </a:r>
          </a:p>
        </p:txBody>
      </p:sp>
    </p:spTree>
    <p:extLst>
      <p:ext uri="{BB962C8B-B14F-4D97-AF65-F5344CB8AC3E}">
        <p14:creationId xmlns:p14="http://schemas.microsoft.com/office/powerpoint/2010/main" val="51314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2406C-2D86-43E3-9D43-33D715E1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638153" cy="1036984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Rotas do Servidor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369C5D-F718-4BDE-8DA2-389EC9A64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782957"/>
            <a:ext cx="6400800" cy="300824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Principais Rotas: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GET /: </a:t>
            </a:r>
            <a:r>
              <a:rPr lang="pt-BR" dirty="0">
                <a:solidFill>
                  <a:schemeClr val="bg1"/>
                </a:solidFill>
              </a:rPr>
              <a:t>Mensagem de boas-vindas.</a:t>
            </a:r>
          </a:p>
          <a:p>
            <a:r>
              <a:rPr lang="pt-BR" b="1" dirty="0">
                <a:solidFill>
                  <a:schemeClr val="bg1"/>
                </a:solidFill>
              </a:rPr>
              <a:t>GET /</a:t>
            </a:r>
            <a:r>
              <a:rPr lang="pt-BR" b="1" dirty="0" err="1">
                <a:solidFill>
                  <a:schemeClr val="bg1"/>
                </a:solidFill>
              </a:rPr>
              <a:t>formulario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</a:rPr>
              <a:t>Servir o formulário HTML.</a:t>
            </a:r>
          </a:p>
          <a:p>
            <a:r>
              <a:rPr lang="pt-BR" b="1" dirty="0">
                <a:solidFill>
                  <a:schemeClr val="bg1"/>
                </a:solidFill>
              </a:rPr>
              <a:t>GET /</a:t>
            </a:r>
            <a:r>
              <a:rPr lang="pt-BR" b="1" dirty="0" err="1">
                <a:solidFill>
                  <a:schemeClr val="bg1"/>
                </a:solidFill>
              </a:rPr>
              <a:t>usuarios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dirty="0">
                <a:solidFill>
                  <a:schemeClr val="bg1"/>
                </a:solidFill>
              </a:rPr>
              <a:t>Retornar lista de usuários.</a:t>
            </a:r>
          </a:p>
          <a:p>
            <a:r>
              <a:rPr lang="pt-BR" b="1" dirty="0">
                <a:solidFill>
                  <a:schemeClr val="bg1"/>
                </a:solidFill>
              </a:rPr>
              <a:t>POST /inserir: </a:t>
            </a:r>
            <a:r>
              <a:rPr lang="pt-BR" dirty="0">
                <a:solidFill>
                  <a:schemeClr val="bg1"/>
                </a:solidFill>
              </a:rPr>
              <a:t>Inserir novo usuário.</a:t>
            </a:r>
          </a:p>
        </p:txBody>
      </p:sp>
    </p:spTree>
    <p:extLst>
      <p:ext uri="{BB962C8B-B14F-4D97-AF65-F5344CB8AC3E}">
        <p14:creationId xmlns:p14="http://schemas.microsoft.com/office/powerpoint/2010/main" val="143029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2406C-2D86-43E3-9D43-33D715E1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40804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EXEMPLO DE INSERÇÃO USANDO POSTMAN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369C5D-F718-4BDE-8DA2-389EC9A64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676939"/>
            <a:ext cx="6400800" cy="3644348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Método:</a:t>
            </a:r>
            <a:r>
              <a:rPr lang="pt-BR" dirty="0">
                <a:solidFill>
                  <a:schemeClr val="bg1"/>
                </a:solidFill>
              </a:rPr>
              <a:t> POST</a:t>
            </a:r>
          </a:p>
          <a:p>
            <a:r>
              <a:rPr lang="pt-BR" b="1" dirty="0">
                <a:solidFill>
                  <a:schemeClr val="bg1"/>
                </a:solidFill>
              </a:rPr>
              <a:t>URL: </a:t>
            </a:r>
            <a:r>
              <a:rPr lang="pt-BR" dirty="0">
                <a:solidFill>
                  <a:srgbClr val="0D2E4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http://localhost:3004/</a:t>
            </a:r>
            <a:r>
              <a:rPr lang="pt-B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inserir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Corpo da Requisição: </a:t>
            </a:r>
            <a:r>
              <a:rPr lang="pt-BR" dirty="0" err="1">
                <a:solidFill>
                  <a:schemeClr val="bg1"/>
                </a:solidFill>
              </a:rPr>
              <a:t>json</a:t>
            </a:r>
            <a:r>
              <a:rPr lang="pt-BR" dirty="0">
                <a:solidFill>
                  <a:schemeClr val="bg1"/>
                </a:solidFill>
              </a:rPr>
              <a:t>{</a:t>
            </a:r>
          </a:p>
          <a:p>
            <a:r>
              <a:rPr lang="pt-BR" b="1" dirty="0">
                <a:solidFill>
                  <a:schemeClr val="bg1"/>
                </a:solidFill>
              </a:rPr>
              <a:t>"</a:t>
            </a:r>
            <a:r>
              <a:rPr lang="pt-BR" b="1" dirty="0" err="1">
                <a:solidFill>
                  <a:schemeClr val="bg1"/>
                </a:solidFill>
              </a:rPr>
              <a:t>cpf</a:t>
            </a:r>
            <a:r>
              <a:rPr lang="pt-BR" b="1" dirty="0">
                <a:solidFill>
                  <a:schemeClr val="bg1"/>
                </a:solidFill>
              </a:rPr>
              <a:t>": </a:t>
            </a:r>
            <a:r>
              <a:rPr lang="pt-BR" dirty="0">
                <a:solidFill>
                  <a:schemeClr val="bg1"/>
                </a:solidFill>
              </a:rPr>
              <a:t>"12345678901",  </a:t>
            </a:r>
          </a:p>
          <a:p>
            <a:r>
              <a:rPr lang="pt-BR" b="1" dirty="0">
                <a:solidFill>
                  <a:schemeClr val="bg1"/>
                </a:solidFill>
              </a:rPr>
              <a:t>"nome":</a:t>
            </a:r>
            <a:r>
              <a:rPr lang="pt-BR" dirty="0">
                <a:solidFill>
                  <a:schemeClr val="bg1"/>
                </a:solidFill>
              </a:rPr>
              <a:t> "João Silva",</a:t>
            </a:r>
          </a:p>
          <a:p>
            <a:r>
              <a:rPr lang="pt-BR" b="1" dirty="0">
                <a:solidFill>
                  <a:schemeClr val="bg1"/>
                </a:solidFill>
              </a:rPr>
              <a:t>"</a:t>
            </a:r>
            <a:r>
              <a:rPr lang="pt-BR" b="1" dirty="0" err="1">
                <a:solidFill>
                  <a:schemeClr val="bg1"/>
                </a:solidFill>
              </a:rPr>
              <a:t>email</a:t>
            </a:r>
            <a:r>
              <a:rPr lang="pt-BR" b="1" dirty="0">
                <a:solidFill>
                  <a:schemeClr val="bg1"/>
                </a:solidFill>
              </a:rPr>
              <a:t>": </a:t>
            </a:r>
            <a:r>
              <a:rPr lang="pt-BR" dirty="0">
                <a:solidFill>
                  <a:schemeClr val="bg1"/>
                </a:solidFill>
              </a:rPr>
              <a:t>"joao@exemplo.com",</a:t>
            </a:r>
          </a:p>
          <a:p>
            <a:r>
              <a:rPr lang="pt-BR" b="1" dirty="0">
                <a:solidFill>
                  <a:schemeClr val="bg1"/>
                </a:solidFill>
              </a:rPr>
              <a:t>"</a:t>
            </a:r>
            <a:r>
              <a:rPr lang="pt-BR" b="1" dirty="0" err="1">
                <a:solidFill>
                  <a:schemeClr val="bg1"/>
                </a:solidFill>
              </a:rPr>
              <a:t>endereco</a:t>
            </a:r>
            <a:r>
              <a:rPr lang="pt-BR" b="1" dirty="0">
                <a:solidFill>
                  <a:schemeClr val="bg1"/>
                </a:solidFill>
              </a:rPr>
              <a:t>": </a:t>
            </a:r>
            <a:r>
              <a:rPr lang="pt-BR" dirty="0">
                <a:solidFill>
                  <a:schemeClr val="bg1"/>
                </a:solidFill>
              </a:rPr>
              <a:t>"Rua A, 123",</a:t>
            </a:r>
          </a:p>
          <a:p>
            <a:r>
              <a:rPr lang="pt-BR" b="1" dirty="0">
                <a:solidFill>
                  <a:schemeClr val="bg1"/>
                </a:solidFill>
              </a:rPr>
              <a:t>"cidade": </a:t>
            </a:r>
            <a:r>
              <a:rPr lang="pt-BR" dirty="0">
                <a:solidFill>
                  <a:schemeClr val="bg1"/>
                </a:solidFill>
              </a:rPr>
              <a:t>"São Paulo",</a:t>
            </a:r>
          </a:p>
          <a:p>
            <a:r>
              <a:rPr lang="pt-BR" b="1" dirty="0">
                <a:solidFill>
                  <a:schemeClr val="bg1"/>
                </a:solidFill>
              </a:rPr>
              <a:t>"</a:t>
            </a:r>
            <a:r>
              <a:rPr lang="pt-BR" b="1" dirty="0" err="1">
                <a:solidFill>
                  <a:schemeClr val="bg1"/>
                </a:solidFill>
              </a:rPr>
              <a:t>data_nascimento</a:t>
            </a:r>
            <a:r>
              <a:rPr lang="pt-BR" b="1" dirty="0">
                <a:solidFill>
                  <a:schemeClr val="bg1"/>
                </a:solidFill>
              </a:rPr>
              <a:t>": </a:t>
            </a:r>
            <a:r>
              <a:rPr lang="pt-BR" dirty="0">
                <a:solidFill>
                  <a:schemeClr val="bg1"/>
                </a:solidFill>
              </a:rPr>
              <a:t>"1985-05-12"}</a:t>
            </a:r>
          </a:p>
        </p:txBody>
      </p:sp>
    </p:spTree>
    <p:extLst>
      <p:ext uri="{BB962C8B-B14F-4D97-AF65-F5344CB8AC3E}">
        <p14:creationId xmlns:p14="http://schemas.microsoft.com/office/powerpoint/2010/main" val="728895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2406C-2D86-43E3-9D43-33D715E1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779105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Possíveis Erros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Comuns e Soluções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369C5D-F718-4BDE-8DA2-389EC9A64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849217"/>
            <a:ext cx="6400800" cy="2941983"/>
          </a:xfrm>
        </p:spPr>
        <p:txBody>
          <a:bodyPr>
            <a:normAutofit fontScale="925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Erro de Conexão: </a:t>
            </a:r>
            <a:r>
              <a:rPr lang="pt-BR" dirty="0">
                <a:solidFill>
                  <a:schemeClr val="bg1"/>
                </a:solidFill>
              </a:rPr>
              <a:t>Verificar credenciais e se o MySQL está rodando.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Campo Faltando: </a:t>
            </a:r>
            <a:r>
              <a:rPr lang="pt-BR" dirty="0">
                <a:solidFill>
                  <a:schemeClr val="bg1"/>
                </a:solidFill>
              </a:rPr>
              <a:t>Erro 400, se dados obrigatórios não forem enviados.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Erro SQL: </a:t>
            </a:r>
            <a:r>
              <a:rPr lang="pt-BR" dirty="0">
                <a:solidFill>
                  <a:schemeClr val="bg1"/>
                </a:solidFill>
              </a:rPr>
              <a:t>CPF deve ser único, verifique duplicidade.</a:t>
            </a:r>
          </a:p>
        </p:txBody>
      </p:sp>
    </p:spTree>
    <p:extLst>
      <p:ext uri="{BB962C8B-B14F-4D97-AF65-F5344CB8AC3E}">
        <p14:creationId xmlns:p14="http://schemas.microsoft.com/office/powerpoint/2010/main" val="205494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2406C-2D86-43E3-9D43-33D715E17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7072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369C5D-F718-4BDE-8DA2-389EC9A64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411897"/>
            <a:ext cx="6400800" cy="337930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Sistema Funcional: </a:t>
            </a:r>
            <a:r>
              <a:rPr lang="pt-BR" dirty="0">
                <a:solidFill>
                  <a:schemeClr val="bg1"/>
                </a:solidFill>
              </a:rPr>
              <a:t>Express.js e MySQL permitem a gestão de dados de usuários.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Facilidade de Uso: </a:t>
            </a:r>
            <a:r>
              <a:rPr lang="pt-BR" dirty="0">
                <a:solidFill>
                  <a:schemeClr val="bg1"/>
                </a:solidFill>
              </a:rPr>
              <a:t>Método POST utilizado para inserção simples de dados.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Próximos Passos: </a:t>
            </a:r>
            <a:r>
              <a:rPr lang="pt-BR" dirty="0">
                <a:solidFill>
                  <a:schemeClr val="bg1"/>
                </a:solidFill>
              </a:rPr>
              <a:t>Implementar mais funcionalidades e otimizações.</a:t>
            </a:r>
          </a:p>
        </p:txBody>
      </p:sp>
    </p:spTree>
    <p:extLst>
      <p:ext uri="{BB962C8B-B14F-4D97-AF65-F5344CB8AC3E}">
        <p14:creationId xmlns:p14="http://schemas.microsoft.com/office/powerpoint/2010/main" val="860363682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50</TotalTime>
  <Words>348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Fatia</vt:lpstr>
      <vt:lpstr>Criação de um Sistema Web com Express e MySQL</vt:lpstr>
      <vt:lpstr>Introdução</vt:lpstr>
      <vt:lpstr>Estrutura do Projeto</vt:lpstr>
      <vt:lpstr>Configuração do Servidor</vt:lpstr>
      <vt:lpstr>Conexão com o Banco de Dados</vt:lpstr>
      <vt:lpstr>Rotas do Servidor</vt:lpstr>
      <vt:lpstr>EXEMPLO DE INSERÇÃO USANDO POSTMAN</vt:lpstr>
      <vt:lpstr>Possíveis Erros Comuns e Soluções</vt:lpstr>
      <vt:lpstr>Conclusão</vt:lpstr>
      <vt:lpstr>Agradeço a todos pela atenção!!!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Criação de um Sistema Web com Express e MySQL</dc:title>
  <dc:creator>Anderson</dc:creator>
  <cp:lastModifiedBy>Anderson</cp:lastModifiedBy>
  <cp:revision>1</cp:revision>
  <dcterms:created xsi:type="dcterms:W3CDTF">2024-10-04T01:31:13Z</dcterms:created>
  <dcterms:modified xsi:type="dcterms:W3CDTF">2024-10-04T02:21:28Z</dcterms:modified>
</cp:coreProperties>
</file>