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9" r:id="rId2"/>
    <p:sldId id="402" r:id="rId3"/>
    <p:sldId id="454" r:id="rId4"/>
    <p:sldId id="424" r:id="rId5"/>
    <p:sldId id="444" r:id="rId6"/>
    <p:sldId id="445" r:id="rId7"/>
    <p:sldId id="446" r:id="rId8"/>
    <p:sldId id="450" r:id="rId9"/>
    <p:sldId id="451" r:id="rId10"/>
    <p:sldId id="452" r:id="rId11"/>
    <p:sldId id="453" r:id="rId12"/>
    <p:sldId id="447" r:id="rId13"/>
    <p:sldId id="455" r:id="rId14"/>
    <p:sldId id="448" r:id="rId15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00"/>
    <a:srgbClr val="FF3300"/>
    <a:srgbClr val="1EA6BB"/>
    <a:srgbClr val="C2D8DC"/>
    <a:srgbClr val="78A48C"/>
    <a:srgbClr val="7B8C8B"/>
    <a:srgbClr val="7B8989"/>
    <a:srgbClr val="F2F0ED"/>
    <a:srgbClr val="E2E2E2"/>
    <a:srgbClr val="CBC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4" autoAdjust="0"/>
    <p:restoredTop sz="94660" autoAdjust="0"/>
  </p:normalViewPr>
  <p:slideViewPr>
    <p:cSldViewPr>
      <p:cViewPr varScale="1">
        <p:scale>
          <a:sx n="142" d="100"/>
          <a:sy n="142" d="100"/>
        </p:scale>
        <p:origin x="150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6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9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8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2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A73079-2689-448C-8DA8-D4444718DC1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4559DE-CA4D-4BEA-8B5C-67BCA2809A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19" name="TextBox 71">
            <a:extLst>
              <a:ext uri="{FF2B5EF4-FFF2-40B4-BE49-F238E27FC236}">
                <a16:creationId xmlns:a16="http://schemas.microsoft.com/office/drawing/2014/main" id="{E9B3703E-0B30-4EAD-B67A-CCEA4C2A0424}"/>
              </a:ext>
            </a:extLst>
          </p:cNvPr>
          <p:cNvSpPr txBox="1"/>
          <p:nvPr/>
        </p:nvSpPr>
        <p:spPr>
          <a:xfrm>
            <a:off x="4580549" y="2392019"/>
            <a:ext cx="3183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  <a:cs typeface="+mn-ea"/>
                <a:sym typeface="+mn-lt"/>
              </a:rPr>
              <a:t>Pitch Presentation Team 19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062C60-8671-455F-BA09-CB23E7CEE226}"/>
              </a:ext>
            </a:extLst>
          </p:cNvPr>
          <p:cNvSpPr/>
          <p:nvPr/>
        </p:nvSpPr>
        <p:spPr>
          <a:xfrm>
            <a:off x="4580549" y="1102547"/>
            <a:ext cx="39518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pc="300" dirty="0">
                <a:solidFill>
                  <a:schemeClr val="accent5">
                    <a:lumMod val="75000"/>
                  </a:schemeClr>
                </a:solidFill>
                <a:latin typeface="Elephant" panose="02020904090505020303" pitchFamily="18" charset="0"/>
                <a:ea typeface="微软雅黑" panose="020B0503020204020204" pitchFamily="34" charset="-122"/>
                <a:cs typeface="+mn-ea"/>
                <a:sym typeface="+mn-lt"/>
              </a:rPr>
              <a:t>Development of a Network Forensic Analytic System</a:t>
            </a:r>
            <a:endParaRPr lang="zh-CN" altLang="en-US" sz="2800" b="1" spc="300" dirty="0">
              <a:solidFill>
                <a:schemeClr val="accent5">
                  <a:lumMod val="75000"/>
                </a:schemeClr>
              </a:solidFill>
              <a:latin typeface="Elephant" panose="02020904090505020303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E0EFFE-C4C4-4202-94D9-ADAACA168BCC}"/>
              </a:ext>
            </a:extLst>
          </p:cNvPr>
          <p:cNvSpPr/>
          <p:nvPr/>
        </p:nvSpPr>
        <p:spPr>
          <a:xfrm>
            <a:off x="4689081" y="2803901"/>
            <a:ext cx="1419071" cy="227051"/>
          </a:xfrm>
          <a:prstGeom prst="rect">
            <a:avLst/>
          </a:prstGeom>
          <a:solidFill>
            <a:srgbClr val="1EA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 Xu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D8FA98-9A75-4383-849A-D57DF3AD969B}"/>
              </a:ext>
            </a:extLst>
          </p:cNvPr>
          <p:cNvSpPr/>
          <p:nvPr/>
        </p:nvSpPr>
        <p:spPr>
          <a:xfrm>
            <a:off x="6300192" y="2809808"/>
            <a:ext cx="1419071" cy="227051"/>
          </a:xfrm>
          <a:prstGeom prst="rect">
            <a:avLst/>
          </a:prstGeom>
          <a:solidFill>
            <a:srgbClr val="1EA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Junjie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Guo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3469425" y="-267404"/>
            <a:ext cx="2201465" cy="4667250"/>
            <a:chOff x="7785346" y="-336252"/>
            <a:chExt cx="2935287" cy="6223000"/>
          </a:xfrm>
        </p:grpSpPr>
        <p:sp>
          <p:nvSpPr>
            <p:cNvPr id="17" name="Freeform: Shape 2"/>
            <p:cNvSpPr>
              <a:spLocks/>
            </p:cNvSpPr>
            <p:nvPr/>
          </p:nvSpPr>
          <p:spPr bwMode="auto">
            <a:xfrm rot="10800000">
              <a:off x="8223495" y="2781597"/>
              <a:ext cx="1174751" cy="1339851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TextBox 3"/>
            <p:cNvSpPr txBox="1"/>
            <p:nvPr/>
          </p:nvSpPr>
          <p:spPr>
            <a:xfrm>
              <a:off x="8660481" y="340642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b="1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9" name="Freeform: Shape 4"/>
            <p:cNvSpPr>
              <a:spLocks/>
            </p:cNvSpPr>
            <p:nvPr/>
          </p:nvSpPr>
          <p:spPr bwMode="auto">
            <a:xfrm rot="10800000">
              <a:off x="9269658" y="2781599"/>
              <a:ext cx="1012825" cy="1511300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TextBox 5"/>
            <p:cNvSpPr txBox="1"/>
            <p:nvPr/>
          </p:nvSpPr>
          <p:spPr>
            <a:xfrm>
              <a:off x="9481017" y="3406427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03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: Shape 6"/>
            <p:cNvSpPr>
              <a:spLocks/>
            </p:cNvSpPr>
            <p:nvPr/>
          </p:nvSpPr>
          <p:spPr bwMode="auto">
            <a:xfrm rot="10800000">
              <a:off x="8152058" y="3992862"/>
              <a:ext cx="1069975" cy="1527175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TextBox 7"/>
            <p:cNvSpPr txBox="1"/>
            <p:nvPr/>
          </p:nvSpPr>
          <p:spPr>
            <a:xfrm>
              <a:off x="8397669" y="453713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b="1" dirty="0">
                  <a:solidFill>
                    <a:schemeClr val="bg1"/>
                  </a:solidFill>
                </a:rPr>
                <a:t>0</a:t>
              </a:r>
              <a:r>
                <a:rPr lang="en-US" b="1" dirty="0">
                  <a:solidFill>
                    <a:schemeClr val="bg1"/>
                  </a:solidFill>
                </a:rPr>
                <a:t>2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8"/>
            <p:cNvSpPr>
              <a:spLocks/>
            </p:cNvSpPr>
            <p:nvPr/>
          </p:nvSpPr>
          <p:spPr bwMode="auto">
            <a:xfrm rot="10800000">
              <a:off x="9095033" y="4165897"/>
              <a:ext cx="1260475" cy="1354139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9632880" y="4537135"/>
              <a:ext cx="441146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id-ID" b="1" dirty="0">
                  <a:solidFill>
                    <a:schemeClr val="bg1"/>
                  </a:solidFill>
                </a:rPr>
                <a:t>0</a:t>
              </a:r>
              <a:r>
                <a:rPr lang="en-US" b="1" dirty="0">
                  <a:solidFill>
                    <a:schemeClr val="bg1"/>
                  </a:solidFill>
                </a:rPr>
                <a:t>4</a:t>
              </a:r>
              <a:endParaRPr lang="id-ID" b="1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10"/>
            <p:cNvGrpSpPr/>
            <p:nvPr/>
          </p:nvGrpSpPr>
          <p:grpSpPr>
            <a:xfrm>
              <a:off x="7785346" y="-336252"/>
              <a:ext cx="2935287" cy="6223000"/>
              <a:chOff x="7785345" y="-336252"/>
              <a:chExt cx="2935287" cy="6223000"/>
            </a:xfrm>
          </p:grpSpPr>
          <p:grpSp>
            <p:nvGrpSpPr>
              <p:cNvPr id="26" name="Group 11"/>
              <p:cNvGrpSpPr/>
              <p:nvPr/>
            </p:nvGrpSpPr>
            <p:grpSpPr>
              <a:xfrm>
                <a:off x="7785345" y="1117898"/>
                <a:ext cx="2935287" cy="4768850"/>
                <a:chOff x="4649788" y="967712"/>
                <a:chExt cx="2935287" cy="4768850"/>
              </a:xfrm>
              <a:solidFill>
                <a:schemeClr val="tx2"/>
              </a:solidFill>
            </p:grpSpPr>
            <p:sp>
              <p:nvSpPr>
                <p:cNvPr id="28" name="Freeform: Shape 13"/>
                <p:cNvSpPr>
                  <a:spLocks/>
                </p:cNvSpPr>
                <p:nvPr/>
              </p:nvSpPr>
              <p:spPr bwMode="auto">
                <a:xfrm rot="10800000">
                  <a:off x="4649788" y="2266287"/>
                  <a:ext cx="2935287" cy="3470275"/>
                </a:xfrm>
                <a:custGeom>
                  <a:avLst/>
                  <a:gdLst>
                    <a:gd name="T0" fmla="*/ 774 w 1058"/>
                    <a:gd name="T1" fmla="*/ 1252 h 1252"/>
                    <a:gd name="T2" fmla="*/ 283 w 1058"/>
                    <a:gd name="T3" fmla="*/ 1252 h 1252"/>
                    <a:gd name="T4" fmla="*/ 248 w 1058"/>
                    <a:gd name="T5" fmla="*/ 1218 h 1252"/>
                    <a:gd name="T6" fmla="*/ 142 w 1058"/>
                    <a:gd name="T7" fmla="*/ 887 h 1252"/>
                    <a:gd name="T8" fmla="*/ 110 w 1058"/>
                    <a:gd name="T9" fmla="*/ 831 h 1252"/>
                    <a:gd name="T10" fmla="*/ 0 w 1058"/>
                    <a:gd name="T11" fmla="*/ 529 h 1252"/>
                    <a:gd name="T12" fmla="*/ 529 w 1058"/>
                    <a:gd name="T13" fmla="*/ 0 h 1252"/>
                    <a:gd name="T14" fmla="*/ 1058 w 1058"/>
                    <a:gd name="T15" fmla="*/ 529 h 1252"/>
                    <a:gd name="T16" fmla="*/ 947 w 1058"/>
                    <a:gd name="T17" fmla="*/ 831 h 1252"/>
                    <a:gd name="T18" fmla="*/ 916 w 1058"/>
                    <a:gd name="T19" fmla="*/ 887 h 1252"/>
                    <a:gd name="T20" fmla="*/ 810 w 1058"/>
                    <a:gd name="T21" fmla="*/ 1218 h 1252"/>
                    <a:gd name="T22" fmla="*/ 774 w 1058"/>
                    <a:gd name="T23" fmla="*/ 1252 h 1252"/>
                    <a:gd name="T24" fmla="*/ 315 w 1058"/>
                    <a:gd name="T25" fmla="*/ 1180 h 1252"/>
                    <a:gd name="T26" fmla="*/ 742 w 1058"/>
                    <a:gd name="T27" fmla="*/ 1180 h 1252"/>
                    <a:gd name="T28" fmla="*/ 851 w 1058"/>
                    <a:gd name="T29" fmla="*/ 857 h 1252"/>
                    <a:gd name="T30" fmla="*/ 885 w 1058"/>
                    <a:gd name="T31" fmla="*/ 794 h 1252"/>
                    <a:gd name="T32" fmla="*/ 986 w 1058"/>
                    <a:gd name="T33" fmla="*/ 529 h 1252"/>
                    <a:gd name="T34" fmla="*/ 529 w 1058"/>
                    <a:gd name="T35" fmla="*/ 72 h 1252"/>
                    <a:gd name="T36" fmla="*/ 72 w 1058"/>
                    <a:gd name="T37" fmla="*/ 529 h 1252"/>
                    <a:gd name="T38" fmla="*/ 172 w 1058"/>
                    <a:gd name="T39" fmla="*/ 794 h 1252"/>
                    <a:gd name="T40" fmla="*/ 207 w 1058"/>
                    <a:gd name="T41" fmla="*/ 857 h 1252"/>
                    <a:gd name="T42" fmla="*/ 315 w 1058"/>
                    <a:gd name="T43" fmla="*/ 1180 h 1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58" h="1252">
                      <a:moveTo>
                        <a:pt x="774" y="1252"/>
                      </a:moveTo>
                      <a:cubicBezTo>
                        <a:pt x="283" y="1252"/>
                        <a:pt x="283" y="1252"/>
                        <a:pt x="283" y="1252"/>
                      </a:cubicBezTo>
                      <a:cubicBezTo>
                        <a:pt x="264" y="1252"/>
                        <a:pt x="249" y="1237"/>
                        <a:pt x="248" y="1218"/>
                      </a:cubicBezTo>
                      <a:cubicBezTo>
                        <a:pt x="247" y="1217"/>
                        <a:pt x="239" y="1097"/>
                        <a:pt x="142" y="887"/>
                      </a:cubicBezTo>
                      <a:cubicBezTo>
                        <a:pt x="135" y="873"/>
                        <a:pt x="123" y="853"/>
                        <a:pt x="110" y="831"/>
                      </a:cubicBezTo>
                      <a:cubicBezTo>
                        <a:pt x="66" y="755"/>
                        <a:pt x="0" y="640"/>
                        <a:pt x="0" y="529"/>
                      </a:cubicBezTo>
                      <a:cubicBezTo>
                        <a:pt x="0" y="238"/>
                        <a:pt x="237" y="0"/>
                        <a:pt x="529" y="0"/>
                      </a:cubicBezTo>
                      <a:cubicBezTo>
                        <a:pt x="820" y="0"/>
                        <a:pt x="1058" y="238"/>
                        <a:pt x="1058" y="529"/>
                      </a:cubicBezTo>
                      <a:cubicBezTo>
                        <a:pt x="1058" y="640"/>
                        <a:pt x="991" y="755"/>
                        <a:pt x="947" y="831"/>
                      </a:cubicBezTo>
                      <a:cubicBezTo>
                        <a:pt x="934" y="853"/>
                        <a:pt x="923" y="873"/>
                        <a:pt x="916" y="887"/>
                      </a:cubicBezTo>
                      <a:cubicBezTo>
                        <a:pt x="818" y="1097"/>
                        <a:pt x="810" y="1217"/>
                        <a:pt x="810" y="1218"/>
                      </a:cubicBezTo>
                      <a:cubicBezTo>
                        <a:pt x="809" y="1237"/>
                        <a:pt x="793" y="1252"/>
                        <a:pt x="774" y="1252"/>
                      </a:cubicBezTo>
                      <a:close/>
                      <a:moveTo>
                        <a:pt x="315" y="1180"/>
                      </a:moveTo>
                      <a:cubicBezTo>
                        <a:pt x="742" y="1180"/>
                        <a:pt x="742" y="1180"/>
                        <a:pt x="742" y="1180"/>
                      </a:cubicBezTo>
                      <a:cubicBezTo>
                        <a:pt x="751" y="1127"/>
                        <a:pt x="776" y="1017"/>
                        <a:pt x="851" y="857"/>
                      </a:cubicBezTo>
                      <a:cubicBezTo>
                        <a:pt x="859" y="840"/>
                        <a:pt x="871" y="819"/>
                        <a:pt x="885" y="794"/>
                      </a:cubicBezTo>
                      <a:cubicBezTo>
                        <a:pt x="928" y="721"/>
                        <a:pt x="986" y="621"/>
                        <a:pt x="986" y="529"/>
                      </a:cubicBezTo>
                      <a:cubicBezTo>
                        <a:pt x="986" y="277"/>
                        <a:pt x="781" y="72"/>
                        <a:pt x="529" y="72"/>
                      </a:cubicBezTo>
                      <a:cubicBezTo>
                        <a:pt x="277" y="72"/>
                        <a:pt x="72" y="277"/>
                        <a:pt x="72" y="529"/>
                      </a:cubicBezTo>
                      <a:cubicBezTo>
                        <a:pt x="72" y="621"/>
                        <a:pt x="130" y="721"/>
                        <a:pt x="172" y="794"/>
                      </a:cubicBezTo>
                      <a:cubicBezTo>
                        <a:pt x="187" y="819"/>
                        <a:pt x="199" y="840"/>
                        <a:pt x="207" y="857"/>
                      </a:cubicBezTo>
                      <a:cubicBezTo>
                        <a:pt x="281" y="1017"/>
                        <a:pt x="307" y="1127"/>
                        <a:pt x="315" y="11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Freeform: Shape 14"/>
                <p:cNvSpPr>
                  <a:spLocks/>
                </p:cNvSpPr>
                <p:nvPr/>
              </p:nvSpPr>
              <p:spPr bwMode="auto">
                <a:xfrm rot="10800000">
                  <a:off x="5369795" y="967712"/>
                  <a:ext cx="1500187" cy="1203325"/>
                </a:xfrm>
                <a:custGeom>
                  <a:avLst/>
                  <a:gdLst>
                    <a:gd name="T0" fmla="*/ 495 w 541"/>
                    <a:gd name="T1" fmla="*/ 223 h 434"/>
                    <a:gd name="T2" fmla="*/ 540 w 541"/>
                    <a:gd name="T3" fmla="*/ 168 h 434"/>
                    <a:gd name="T4" fmla="*/ 494 w 541"/>
                    <a:gd name="T5" fmla="*/ 112 h 434"/>
                    <a:gd name="T6" fmla="*/ 540 w 541"/>
                    <a:gd name="T7" fmla="*/ 57 h 434"/>
                    <a:gd name="T8" fmla="*/ 483 w 541"/>
                    <a:gd name="T9" fmla="*/ 0 h 434"/>
                    <a:gd name="T10" fmla="*/ 56 w 541"/>
                    <a:gd name="T11" fmla="*/ 0 h 434"/>
                    <a:gd name="T12" fmla="*/ 0 w 541"/>
                    <a:gd name="T13" fmla="*/ 56 h 434"/>
                    <a:gd name="T14" fmla="*/ 46 w 541"/>
                    <a:gd name="T15" fmla="*/ 112 h 434"/>
                    <a:gd name="T16" fmla="*/ 0 w 541"/>
                    <a:gd name="T17" fmla="*/ 167 h 434"/>
                    <a:gd name="T18" fmla="*/ 46 w 541"/>
                    <a:gd name="T19" fmla="*/ 223 h 434"/>
                    <a:gd name="T20" fmla="*/ 1 w 541"/>
                    <a:gd name="T21" fmla="*/ 278 h 434"/>
                    <a:gd name="T22" fmla="*/ 57 w 541"/>
                    <a:gd name="T23" fmla="*/ 334 h 434"/>
                    <a:gd name="T24" fmla="*/ 157 w 541"/>
                    <a:gd name="T25" fmla="*/ 334 h 434"/>
                    <a:gd name="T26" fmla="*/ 161 w 541"/>
                    <a:gd name="T27" fmla="*/ 351 h 434"/>
                    <a:gd name="T28" fmla="*/ 272 w 541"/>
                    <a:gd name="T29" fmla="*/ 433 h 434"/>
                    <a:gd name="T30" fmla="*/ 383 w 541"/>
                    <a:gd name="T31" fmla="*/ 335 h 434"/>
                    <a:gd name="T32" fmla="*/ 484 w 541"/>
                    <a:gd name="T33" fmla="*/ 335 h 434"/>
                    <a:gd name="T34" fmla="*/ 541 w 541"/>
                    <a:gd name="T35" fmla="*/ 278 h 434"/>
                    <a:gd name="T36" fmla="*/ 495 w 541"/>
                    <a:gd name="T37" fmla="*/ 223 h 434"/>
                    <a:gd name="T38" fmla="*/ 423 w 541"/>
                    <a:gd name="T39" fmla="*/ 241 h 434"/>
                    <a:gd name="T40" fmla="*/ 118 w 541"/>
                    <a:gd name="T41" fmla="*/ 241 h 434"/>
                    <a:gd name="T42" fmla="*/ 104 w 541"/>
                    <a:gd name="T43" fmla="*/ 227 h 434"/>
                    <a:gd name="T44" fmla="*/ 118 w 541"/>
                    <a:gd name="T45" fmla="*/ 213 h 434"/>
                    <a:gd name="T46" fmla="*/ 423 w 541"/>
                    <a:gd name="T47" fmla="*/ 213 h 434"/>
                    <a:gd name="T48" fmla="*/ 437 w 541"/>
                    <a:gd name="T49" fmla="*/ 227 h 434"/>
                    <a:gd name="T50" fmla="*/ 423 w 541"/>
                    <a:gd name="T51" fmla="*/ 241 h 434"/>
                    <a:gd name="T52" fmla="*/ 423 w 541"/>
                    <a:gd name="T53" fmla="*/ 116 h 434"/>
                    <a:gd name="T54" fmla="*/ 118 w 541"/>
                    <a:gd name="T55" fmla="*/ 116 h 434"/>
                    <a:gd name="T56" fmla="*/ 104 w 541"/>
                    <a:gd name="T57" fmla="*/ 102 h 434"/>
                    <a:gd name="T58" fmla="*/ 118 w 541"/>
                    <a:gd name="T59" fmla="*/ 88 h 434"/>
                    <a:gd name="T60" fmla="*/ 423 w 541"/>
                    <a:gd name="T61" fmla="*/ 88 h 434"/>
                    <a:gd name="T62" fmla="*/ 437 w 541"/>
                    <a:gd name="T63" fmla="*/ 102 h 434"/>
                    <a:gd name="T64" fmla="*/ 423 w 541"/>
                    <a:gd name="T65" fmla="*/ 116 h 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41" h="434">
                      <a:moveTo>
                        <a:pt x="495" y="223"/>
                      </a:moveTo>
                      <a:cubicBezTo>
                        <a:pt x="521" y="218"/>
                        <a:pt x="540" y="195"/>
                        <a:pt x="540" y="168"/>
                      </a:cubicBezTo>
                      <a:cubicBezTo>
                        <a:pt x="540" y="140"/>
                        <a:pt x="520" y="117"/>
                        <a:pt x="494" y="112"/>
                      </a:cubicBezTo>
                      <a:cubicBezTo>
                        <a:pt x="520" y="107"/>
                        <a:pt x="540" y="84"/>
                        <a:pt x="540" y="57"/>
                      </a:cubicBezTo>
                      <a:cubicBezTo>
                        <a:pt x="540" y="26"/>
                        <a:pt x="514" y="0"/>
                        <a:pt x="483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25" y="0"/>
                        <a:pt x="0" y="25"/>
                        <a:pt x="0" y="56"/>
                      </a:cubicBezTo>
                      <a:cubicBezTo>
                        <a:pt x="0" y="84"/>
                        <a:pt x="20" y="107"/>
                        <a:pt x="46" y="112"/>
                      </a:cubicBezTo>
                      <a:cubicBezTo>
                        <a:pt x="20" y="117"/>
                        <a:pt x="0" y="140"/>
                        <a:pt x="0" y="167"/>
                      </a:cubicBezTo>
                      <a:cubicBezTo>
                        <a:pt x="0" y="195"/>
                        <a:pt x="20" y="218"/>
                        <a:pt x="46" y="223"/>
                      </a:cubicBezTo>
                      <a:cubicBezTo>
                        <a:pt x="20" y="228"/>
                        <a:pt x="1" y="250"/>
                        <a:pt x="1" y="278"/>
                      </a:cubicBezTo>
                      <a:cubicBezTo>
                        <a:pt x="1" y="309"/>
                        <a:pt x="26" y="334"/>
                        <a:pt x="57" y="334"/>
                      </a:cubicBezTo>
                      <a:cubicBezTo>
                        <a:pt x="157" y="334"/>
                        <a:pt x="157" y="334"/>
                        <a:pt x="157" y="334"/>
                      </a:cubicBezTo>
                      <a:cubicBezTo>
                        <a:pt x="158" y="340"/>
                        <a:pt x="159" y="345"/>
                        <a:pt x="161" y="351"/>
                      </a:cubicBezTo>
                      <a:cubicBezTo>
                        <a:pt x="175" y="399"/>
                        <a:pt x="219" y="434"/>
                        <a:pt x="272" y="433"/>
                      </a:cubicBezTo>
                      <a:cubicBezTo>
                        <a:pt x="331" y="433"/>
                        <a:pt x="380" y="392"/>
                        <a:pt x="383" y="335"/>
                      </a:cubicBezTo>
                      <a:cubicBezTo>
                        <a:pt x="484" y="335"/>
                        <a:pt x="484" y="335"/>
                        <a:pt x="484" y="335"/>
                      </a:cubicBezTo>
                      <a:cubicBezTo>
                        <a:pt x="515" y="335"/>
                        <a:pt x="541" y="309"/>
                        <a:pt x="541" y="278"/>
                      </a:cubicBezTo>
                      <a:cubicBezTo>
                        <a:pt x="541" y="251"/>
                        <a:pt x="521" y="228"/>
                        <a:pt x="495" y="223"/>
                      </a:cubicBezTo>
                      <a:close/>
                      <a:moveTo>
                        <a:pt x="423" y="241"/>
                      </a:moveTo>
                      <a:cubicBezTo>
                        <a:pt x="118" y="241"/>
                        <a:pt x="118" y="241"/>
                        <a:pt x="118" y="241"/>
                      </a:cubicBezTo>
                      <a:cubicBezTo>
                        <a:pt x="110" y="241"/>
                        <a:pt x="104" y="234"/>
                        <a:pt x="104" y="227"/>
                      </a:cubicBezTo>
                      <a:cubicBezTo>
                        <a:pt x="104" y="219"/>
                        <a:pt x="110" y="213"/>
                        <a:pt x="118" y="213"/>
                      </a:cubicBezTo>
                      <a:cubicBezTo>
                        <a:pt x="423" y="213"/>
                        <a:pt x="423" y="213"/>
                        <a:pt x="423" y="213"/>
                      </a:cubicBezTo>
                      <a:cubicBezTo>
                        <a:pt x="431" y="213"/>
                        <a:pt x="437" y="219"/>
                        <a:pt x="437" y="227"/>
                      </a:cubicBezTo>
                      <a:cubicBezTo>
                        <a:pt x="437" y="234"/>
                        <a:pt x="431" y="241"/>
                        <a:pt x="423" y="241"/>
                      </a:cubicBezTo>
                      <a:close/>
                      <a:moveTo>
                        <a:pt x="423" y="116"/>
                      </a:moveTo>
                      <a:cubicBezTo>
                        <a:pt x="118" y="116"/>
                        <a:pt x="118" y="116"/>
                        <a:pt x="118" y="116"/>
                      </a:cubicBezTo>
                      <a:cubicBezTo>
                        <a:pt x="110" y="116"/>
                        <a:pt x="104" y="110"/>
                        <a:pt x="104" y="102"/>
                      </a:cubicBezTo>
                      <a:cubicBezTo>
                        <a:pt x="104" y="95"/>
                        <a:pt x="110" y="88"/>
                        <a:pt x="118" y="88"/>
                      </a:cubicBezTo>
                      <a:cubicBezTo>
                        <a:pt x="423" y="88"/>
                        <a:pt x="423" y="88"/>
                        <a:pt x="423" y="88"/>
                      </a:cubicBezTo>
                      <a:cubicBezTo>
                        <a:pt x="431" y="88"/>
                        <a:pt x="437" y="95"/>
                        <a:pt x="437" y="102"/>
                      </a:cubicBezTo>
                      <a:cubicBezTo>
                        <a:pt x="437" y="110"/>
                        <a:pt x="431" y="116"/>
                        <a:pt x="423" y="1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</p:grpSp>
          <p:cxnSp>
            <p:nvCxnSpPr>
              <p:cNvPr id="27" name="Straight Connector 12"/>
              <p:cNvCxnSpPr/>
              <p:nvPr/>
            </p:nvCxnSpPr>
            <p:spPr>
              <a:xfrm>
                <a:off x="9255445" y="-336252"/>
                <a:ext cx="0" cy="1666212"/>
              </a:xfrm>
              <a:prstGeom prst="line">
                <a:avLst/>
              </a:prstGeom>
              <a:ln w="165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/>
        </p:nvGrpSpPr>
        <p:grpSpPr>
          <a:xfrm>
            <a:off x="258655" y="2859782"/>
            <a:ext cx="3451859" cy="1659918"/>
            <a:chOff x="607412" y="2986485"/>
            <a:chExt cx="2015913" cy="969405"/>
          </a:xfrm>
        </p:grpSpPr>
        <p:sp>
          <p:nvSpPr>
            <p:cNvPr id="8" name="Rectangle: Rounded Corners 30"/>
            <p:cNvSpPr/>
            <p:nvPr/>
          </p:nvSpPr>
          <p:spPr>
            <a:xfrm>
              <a:off x="607412" y="3013283"/>
              <a:ext cx="420486" cy="420486"/>
            </a:xfrm>
            <a:prstGeom prst="roundRect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9" name="TextBox 31"/>
            <p:cNvSpPr txBox="1"/>
            <p:nvPr/>
          </p:nvSpPr>
          <p:spPr>
            <a:xfrm>
              <a:off x="1065831" y="2986485"/>
              <a:ext cx="1557494" cy="152542"/>
            </a:xfrm>
            <a:prstGeom prst="rect">
              <a:avLst/>
            </a:prstGeom>
            <a:noFill/>
          </p:spPr>
          <p:txBody>
            <a:bodyPr wrap="none" lIns="144000" tIns="0" rIns="0" bIns="0" anchor="ctr" anchorCtr="0">
              <a:normAutofit/>
            </a:bodyPr>
            <a:lstStyle/>
            <a:p>
              <a:r>
                <a:rPr lang="en-AU" altLang="zh-CN" sz="1400" b="1" dirty="0">
                  <a:solidFill>
                    <a:schemeClr val="accent3"/>
                  </a:solidFill>
                  <a:latin typeface="Arial Black" panose="020B0A04020102020204" pitchFamily="34" charset="0"/>
                </a:rPr>
                <a:t>KDD Cup Data</a:t>
              </a:r>
              <a:endParaRPr lang="zh-CN" altLang="en-US" sz="1400" b="1" dirty="0">
                <a:solidFill>
                  <a:schemeClr val="accent3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32"/>
            <p:cNvSpPr txBox="1"/>
            <p:nvPr/>
          </p:nvSpPr>
          <p:spPr>
            <a:xfrm>
              <a:off x="1065831" y="3139026"/>
              <a:ext cx="1386645" cy="816864"/>
            </a:xfrm>
            <a:prstGeom prst="rect">
              <a:avLst/>
            </a:prstGeom>
            <a:noFill/>
          </p:spPr>
          <p:txBody>
            <a:bodyPr wrap="square" lIns="14400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>
                  <a:solidFill>
                    <a:sysClr val="windowText" lastClr="000000"/>
                  </a:solidFill>
                </a:rPr>
                <a:t>This database contains a standard set of data to be audited, which includes a wide variety of intrusions simulated in a military network environment.</a:t>
              </a:r>
              <a:endParaRPr lang="zh-CN" alt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913922" y="905942"/>
            <a:ext cx="2962931" cy="1722057"/>
            <a:chOff x="6685918" y="1823877"/>
            <a:chExt cx="1730375" cy="1005694"/>
          </a:xfrm>
        </p:grpSpPr>
        <p:sp>
          <p:nvSpPr>
            <p:cNvPr id="11" name="Rectangle: Rounded Corners 18"/>
            <p:cNvSpPr/>
            <p:nvPr/>
          </p:nvSpPr>
          <p:spPr>
            <a:xfrm flipH="1">
              <a:off x="7995807" y="1850675"/>
              <a:ext cx="420486" cy="420486"/>
            </a:xfrm>
            <a:prstGeom prst="roundRect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2" name="TextBox 19"/>
            <p:cNvSpPr txBox="1"/>
            <p:nvPr/>
          </p:nvSpPr>
          <p:spPr>
            <a:xfrm flipH="1">
              <a:off x="6685918" y="1823877"/>
              <a:ext cx="1362546" cy="252338"/>
            </a:xfrm>
            <a:prstGeom prst="rect">
              <a:avLst/>
            </a:prstGeom>
            <a:noFill/>
          </p:spPr>
          <p:txBody>
            <a:bodyPr wrap="none" lIns="0" tIns="0" rIns="144000" bIns="0" anchor="ctr" anchorCtr="0">
              <a:normAutofit/>
            </a:bodyPr>
            <a:lstStyle/>
            <a:p>
              <a:r>
                <a:rPr lang="en-AU" altLang="zh-CN" sz="1400" b="1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Anomaly</a:t>
              </a:r>
            </a:p>
            <a:p>
              <a:r>
                <a:rPr lang="en-AU" altLang="zh-CN" sz="1400" b="1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detection</a:t>
              </a:r>
              <a:endParaRPr lang="zh-CN" altLang="en-US" sz="14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20"/>
            <p:cNvSpPr txBox="1"/>
            <p:nvPr/>
          </p:nvSpPr>
          <p:spPr>
            <a:xfrm flipH="1">
              <a:off x="6685921" y="2076214"/>
              <a:ext cx="1309885" cy="753357"/>
            </a:xfrm>
            <a:prstGeom prst="rect">
              <a:avLst/>
            </a:prstGeom>
            <a:noFill/>
          </p:spPr>
          <p:txBody>
            <a:bodyPr wrap="square" lIns="0" tIns="0" rIns="144000" bIns="0" anchor="t" anchorCtr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ysClr val="windowText" lastClr="000000"/>
                  </a:solidFill>
                </a:rPr>
                <a:t>In data mining, anomaly detection (also outlier detection) is the identification of items, events or observations which do not conform to an expected pattern or other items in a dataset.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13924" y="2850158"/>
            <a:ext cx="2962931" cy="1872207"/>
            <a:chOff x="6685919" y="2986485"/>
            <a:chExt cx="1730375" cy="1093383"/>
          </a:xfrm>
        </p:grpSpPr>
        <p:sp>
          <p:nvSpPr>
            <p:cNvPr id="14" name="Rectangle: Rounded Corners 21"/>
            <p:cNvSpPr/>
            <p:nvPr/>
          </p:nvSpPr>
          <p:spPr>
            <a:xfrm flipH="1">
              <a:off x="7995808" y="3013283"/>
              <a:ext cx="420486" cy="420486"/>
            </a:xfrm>
            <a:prstGeom prst="round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5" name="TextBox 22"/>
            <p:cNvSpPr txBox="1"/>
            <p:nvPr/>
          </p:nvSpPr>
          <p:spPr>
            <a:xfrm flipH="1">
              <a:off x="6685919" y="2986485"/>
              <a:ext cx="1240007" cy="296553"/>
            </a:xfrm>
            <a:prstGeom prst="rect">
              <a:avLst/>
            </a:prstGeom>
            <a:noFill/>
          </p:spPr>
          <p:txBody>
            <a:bodyPr wrap="none" lIns="0" tIns="0" rIns="144000" bIns="0" anchor="ctr" anchorCtr="0">
              <a:normAutofit/>
            </a:bodyPr>
            <a:lstStyle/>
            <a:p>
              <a:r>
                <a:rPr lang="en-AU" altLang="zh-CN" sz="1400" b="1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Signature-based</a:t>
              </a:r>
            </a:p>
            <a:p>
              <a:r>
                <a:rPr lang="en-AU" altLang="zh-CN" sz="1400" b="1" dirty="0">
                  <a:solidFill>
                    <a:schemeClr val="accent2"/>
                  </a:solidFill>
                  <a:latin typeface="Arial Black" panose="020B0A04020102020204" pitchFamily="34" charset="0"/>
                </a:rPr>
                <a:t>detection</a:t>
              </a:r>
              <a:endParaRPr lang="zh-CN" altLang="en-US" sz="1400" b="1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TextBox 23"/>
            <p:cNvSpPr txBox="1"/>
            <p:nvPr/>
          </p:nvSpPr>
          <p:spPr>
            <a:xfrm flipH="1">
              <a:off x="6685919" y="3263004"/>
              <a:ext cx="1309888" cy="816864"/>
            </a:xfrm>
            <a:prstGeom prst="rect">
              <a:avLst/>
            </a:prstGeom>
            <a:noFill/>
          </p:spPr>
          <p:txBody>
            <a:bodyPr wrap="square" lIns="0" tIns="0" rIns="144000" bIns="0" anchor="t" anchorCtr="0">
              <a:normAutofit lnSpcReduction="10000"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100" dirty="0">
                  <a:solidFill>
                    <a:sysClr val="windowText" lastClr="000000"/>
                  </a:solidFill>
                </a:rPr>
                <a:t>Signature-based detection monitors packets in the Network and compares with pre-configured and pre-determined attack patterns known as signatures.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100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zh-CN" sz="1100" dirty="0" err="1">
                  <a:solidFill>
                    <a:sysClr val="windowText" lastClr="000000"/>
                  </a:solidFill>
                </a:rPr>
                <a:t>IP_connection_failed</a:t>
              </a:r>
              <a:r>
                <a:rPr lang="en-US" altLang="zh-CN" sz="1100" dirty="0">
                  <a:solidFill>
                    <a:sysClr val="windowText" lastClr="000000"/>
                  </a:solidFill>
                </a:rPr>
                <a:t>&gt;15)</a:t>
              </a:r>
              <a:endParaRPr lang="zh-CN" alt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E6C417-8CBB-4F92-A68C-77087295C86E}"/>
              </a:ext>
            </a:extLst>
          </p:cNvPr>
          <p:cNvGrpSpPr/>
          <p:nvPr/>
        </p:nvGrpSpPr>
        <p:grpSpPr>
          <a:xfrm>
            <a:off x="258655" y="718859"/>
            <a:ext cx="3592888" cy="1810233"/>
            <a:chOff x="258655" y="790867"/>
            <a:chExt cx="3592888" cy="1810233"/>
          </a:xfrm>
        </p:grpSpPr>
        <p:grpSp>
          <p:nvGrpSpPr>
            <p:cNvPr id="2" name="组合 1"/>
            <p:cNvGrpSpPr/>
            <p:nvPr/>
          </p:nvGrpSpPr>
          <p:grpSpPr>
            <a:xfrm>
              <a:off x="258655" y="1049924"/>
              <a:ext cx="3592888" cy="1551176"/>
              <a:chOff x="607412" y="1823877"/>
              <a:chExt cx="2098275" cy="905899"/>
            </a:xfrm>
          </p:grpSpPr>
          <p:sp>
            <p:nvSpPr>
              <p:cNvPr id="5" name="Rectangle: Rounded Corners 27"/>
              <p:cNvSpPr/>
              <p:nvPr/>
            </p:nvSpPr>
            <p:spPr>
              <a:xfrm>
                <a:off x="607412" y="1850675"/>
                <a:ext cx="420486" cy="420486"/>
              </a:xfrm>
              <a:prstGeom prst="roundRect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6" name="TextBox 28"/>
              <p:cNvSpPr txBox="1"/>
              <p:nvPr/>
            </p:nvSpPr>
            <p:spPr>
              <a:xfrm>
                <a:off x="1148193" y="1823877"/>
                <a:ext cx="1557494" cy="152542"/>
              </a:xfrm>
              <a:prstGeom prst="rect">
                <a:avLst/>
              </a:prstGeom>
              <a:noFill/>
            </p:spPr>
            <p:txBody>
              <a:bodyPr wrap="none" lIns="144000" tIns="0" rIns="0" bIns="0" anchor="ctr" anchorCtr="0">
                <a:normAutofit/>
              </a:bodyPr>
              <a:lstStyle/>
              <a:p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TextBox 29"/>
              <p:cNvSpPr txBox="1"/>
              <p:nvPr/>
            </p:nvSpPr>
            <p:spPr>
              <a:xfrm>
                <a:off x="1065831" y="1976418"/>
                <a:ext cx="1420736" cy="753358"/>
              </a:xfrm>
              <a:prstGeom prst="rect">
                <a:avLst/>
              </a:prstGeom>
              <a:noFill/>
            </p:spPr>
            <p:txBody>
              <a:bodyPr wrap="square" lIns="144000" tIns="0" rIns="0" b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ysClr val="windowText" lastClr="000000"/>
                    </a:solidFill>
                  </a:rPr>
                  <a:t>Apache Hadoop is a collection of open-source software utilities that facilitate using a network of many computers to solve problems involving massive amounts of data and computation.</a:t>
                </a:r>
                <a:endParaRPr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pic>
          <p:nvPicPr>
            <p:cNvPr id="1026" name="Picture 2" descr="Hadoop Logo">
              <a:extLst>
                <a:ext uri="{FF2B5EF4-FFF2-40B4-BE49-F238E27FC236}">
                  <a16:creationId xmlns:a16="http://schemas.microsoft.com/office/drawing/2014/main" id="{6944E0F6-87C9-4684-BBE2-80382F43A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790867"/>
              <a:ext cx="2149301" cy="556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文本框 173">
            <a:extLst>
              <a:ext uri="{FF2B5EF4-FFF2-40B4-BE49-F238E27FC236}">
                <a16:creationId xmlns:a16="http://schemas.microsoft.com/office/drawing/2014/main" id="{5EE42FE9-625F-42CF-B388-74DE185E5DD8}"/>
              </a:ext>
            </a:extLst>
          </p:cNvPr>
          <p:cNvSpPr txBox="1"/>
          <p:nvPr/>
        </p:nvSpPr>
        <p:spPr>
          <a:xfrm>
            <a:off x="90879" y="80365"/>
            <a:ext cx="1890210" cy="1050531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Concept</a:t>
            </a:r>
          </a:p>
          <a:p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</a:rPr>
              <a:t>&gt; Tools and methods</a:t>
            </a:r>
          </a:p>
          <a:p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Goals</a:t>
            </a:r>
            <a:endParaRPr lang="zh-CN" altLang="en-US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zh-CN" altLang="en-US" sz="1200" b="1" dirty="0">
              <a:solidFill>
                <a:schemeClr val="accent2">
                  <a:lumMod val="100000"/>
                </a:schemeClr>
              </a:solidFill>
            </a:endParaRPr>
          </a:p>
          <a:p>
            <a:endParaRPr lang="zh-CN" altLang="en-US" sz="1200" b="1" dirty="0">
              <a:solidFill>
                <a:schemeClr val="accent2">
                  <a:lumMod val="1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4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734F056-2A39-4513-879E-1BF771FC2320}"/>
              </a:ext>
            </a:extLst>
          </p:cNvPr>
          <p:cNvGrpSpPr/>
          <p:nvPr/>
        </p:nvGrpSpPr>
        <p:grpSpPr>
          <a:xfrm>
            <a:off x="551771" y="2780285"/>
            <a:ext cx="2733675" cy="1538287"/>
            <a:chOff x="654478" y="2780016"/>
            <a:chExt cx="2733675" cy="1538287"/>
          </a:xfrm>
        </p:grpSpPr>
        <p:sp>
          <p:nvSpPr>
            <p:cNvPr id="20" name="Freeform: Shape 4"/>
            <p:cNvSpPr>
              <a:spLocks/>
            </p:cNvSpPr>
            <p:nvPr/>
          </p:nvSpPr>
          <p:spPr bwMode="auto">
            <a:xfrm>
              <a:off x="693769" y="4245675"/>
              <a:ext cx="2656284" cy="72628"/>
            </a:xfrm>
            <a:custGeom>
              <a:avLst/>
              <a:gdLst>
                <a:gd name="T0" fmla="*/ 0 w 2194"/>
                <a:gd name="T1" fmla="*/ 0 h 60"/>
                <a:gd name="T2" fmla="*/ 0 w 2194"/>
                <a:gd name="T3" fmla="*/ 20 h 60"/>
                <a:gd name="T4" fmla="*/ 40 w 2194"/>
                <a:gd name="T5" fmla="*/ 60 h 60"/>
                <a:gd name="T6" fmla="*/ 2153 w 2194"/>
                <a:gd name="T7" fmla="*/ 60 h 60"/>
                <a:gd name="T8" fmla="*/ 2194 w 2194"/>
                <a:gd name="T9" fmla="*/ 20 h 60"/>
                <a:gd name="T10" fmla="*/ 2194 w 2194"/>
                <a:gd name="T11" fmla="*/ 0 h 60"/>
                <a:gd name="T12" fmla="*/ 0 w 2194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4" h="6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42"/>
                    <a:pt x="18" y="60"/>
                    <a:pt x="40" y="60"/>
                  </a:cubicBezTo>
                  <a:cubicBezTo>
                    <a:pt x="2153" y="60"/>
                    <a:pt x="2153" y="60"/>
                    <a:pt x="2153" y="60"/>
                  </a:cubicBezTo>
                  <a:cubicBezTo>
                    <a:pt x="2176" y="60"/>
                    <a:pt x="2194" y="42"/>
                    <a:pt x="2194" y="20"/>
                  </a:cubicBezTo>
                  <a:cubicBezTo>
                    <a:pt x="2194" y="0"/>
                    <a:pt x="2194" y="0"/>
                    <a:pt x="219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5"/>
            <p:cNvSpPr>
              <a:spLocks/>
            </p:cNvSpPr>
            <p:nvPr/>
          </p:nvSpPr>
          <p:spPr bwMode="auto">
            <a:xfrm>
              <a:off x="931894" y="2780016"/>
              <a:ext cx="2180034" cy="1409700"/>
            </a:xfrm>
            <a:custGeom>
              <a:avLst/>
              <a:gdLst>
                <a:gd name="T0" fmla="*/ 1802 w 1802"/>
                <a:gd name="T1" fmla="*/ 1165 h 1165"/>
                <a:gd name="T2" fmla="*/ 1802 w 1802"/>
                <a:gd name="T3" fmla="*/ 41 h 1165"/>
                <a:gd name="T4" fmla="*/ 1760 w 1802"/>
                <a:gd name="T5" fmla="*/ 0 h 1165"/>
                <a:gd name="T6" fmla="*/ 41 w 1802"/>
                <a:gd name="T7" fmla="*/ 0 h 1165"/>
                <a:gd name="T8" fmla="*/ 0 w 1802"/>
                <a:gd name="T9" fmla="*/ 41 h 1165"/>
                <a:gd name="T10" fmla="*/ 0 w 1802"/>
                <a:gd name="T11" fmla="*/ 1165 h 1165"/>
                <a:gd name="T12" fmla="*/ 1802 w 1802"/>
                <a:gd name="T13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2" h="1165">
                  <a:moveTo>
                    <a:pt x="1802" y="1165"/>
                  </a:moveTo>
                  <a:cubicBezTo>
                    <a:pt x="1802" y="41"/>
                    <a:pt x="1802" y="41"/>
                    <a:pt x="1802" y="41"/>
                  </a:cubicBezTo>
                  <a:cubicBezTo>
                    <a:pt x="1802" y="18"/>
                    <a:pt x="1783" y="0"/>
                    <a:pt x="176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1165"/>
                    <a:pt x="0" y="1165"/>
                    <a:pt x="0" y="1165"/>
                  </a:cubicBezTo>
                  <a:lnTo>
                    <a:pt x="1802" y="11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6"/>
            <p:cNvSpPr>
              <a:spLocks/>
            </p:cNvSpPr>
            <p:nvPr/>
          </p:nvSpPr>
          <p:spPr bwMode="auto">
            <a:xfrm>
              <a:off x="654478" y="4188525"/>
              <a:ext cx="2733675" cy="90487"/>
            </a:xfrm>
            <a:custGeom>
              <a:avLst/>
              <a:gdLst>
                <a:gd name="T0" fmla="*/ 0 w 2259"/>
                <a:gd name="T1" fmla="*/ 0 h 75"/>
                <a:gd name="T2" fmla="*/ 0 w 2259"/>
                <a:gd name="T3" fmla="*/ 24 h 75"/>
                <a:gd name="T4" fmla="*/ 42 w 2259"/>
                <a:gd name="T5" fmla="*/ 75 h 75"/>
                <a:gd name="T6" fmla="*/ 2218 w 2259"/>
                <a:gd name="T7" fmla="*/ 75 h 75"/>
                <a:gd name="T8" fmla="*/ 2259 w 2259"/>
                <a:gd name="T9" fmla="*/ 24 h 75"/>
                <a:gd name="T10" fmla="*/ 2259 w 2259"/>
                <a:gd name="T11" fmla="*/ 0 h 75"/>
                <a:gd name="T12" fmla="*/ 0 w 225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9" h="75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2"/>
                    <a:pt x="19" y="75"/>
                    <a:pt x="42" y="75"/>
                  </a:cubicBezTo>
                  <a:cubicBezTo>
                    <a:pt x="2218" y="75"/>
                    <a:pt x="2218" y="75"/>
                    <a:pt x="2218" y="75"/>
                  </a:cubicBezTo>
                  <a:cubicBezTo>
                    <a:pt x="2241" y="75"/>
                    <a:pt x="2259" y="52"/>
                    <a:pt x="2259" y="24"/>
                  </a:cubicBezTo>
                  <a:cubicBezTo>
                    <a:pt x="2259" y="0"/>
                    <a:pt x="2259" y="0"/>
                    <a:pt x="225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7"/>
            <p:cNvSpPr>
              <a:spLocks/>
            </p:cNvSpPr>
            <p:nvPr/>
          </p:nvSpPr>
          <p:spPr bwMode="auto">
            <a:xfrm>
              <a:off x="1797478" y="4188525"/>
              <a:ext cx="448866" cy="39291"/>
            </a:xfrm>
            <a:custGeom>
              <a:avLst/>
              <a:gdLst>
                <a:gd name="T0" fmla="*/ 0 w 370"/>
                <a:gd name="T1" fmla="*/ 0 h 32"/>
                <a:gd name="T2" fmla="*/ 36 w 370"/>
                <a:gd name="T3" fmla="*/ 32 h 32"/>
                <a:gd name="T4" fmla="*/ 334 w 370"/>
                <a:gd name="T5" fmla="*/ 32 h 32"/>
                <a:gd name="T6" fmla="*/ 370 w 370"/>
                <a:gd name="T7" fmla="*/ 0 h 32"/>
                <a:gd name="T8" fmla="*/ 0 w 37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">
                  <a:moveTo>
                    <a:pt x="0" y="0"/>
                  </a:moveTo>
                  <a:cubicBezTo>
                    <a:pt x="2" y="18"/>
                    <a:pt x="17" y="32"/>
                    <a:pt x="36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53" y="32"/>
                    <a:pt x="368" y="18"/>
                    <a:pt x="3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Rectangle 8"/>
            <p:cNvSpPr>
              <a:spLocks/>
            </p:cNvSpPr>
            <p:nvPr/>
          </p:nvSpPr>
          <p:spPr bwMode="auto">
            <a:xfrm>
              <a:off x="1016428" y="2876456"/>
              <a:ext cx="2010966" cy="1218010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Oval 9"/>
            <p:cNvSpPr>
              <a:spLocks/>
            </p:cNvSpPr>
            <p:nvPr/>
          </p:nvSpPr>
          <p:spPr bwMode="auto">
            <a:xfrm>
              <a:off x="1993931" y="2795493"/>
              <a:ext cx="71437" cy="7262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Oval 10"/>
            <p:cNvSpPr>
              <a:spLocks/>
            </p:cNvSpPr>
            <p:nvPr/>
          </p:nvSpPr>
          <p:spPr bwMode="auto">
            <a:xfrm>
              <a:off x="2008219" y="2810972"/>
              <a:ext cx="42862" cy="416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Oval 11"/>
            <p:cNvSpPr>
              <a:spLocks/>
            </p:cNvSpPr>
            <p:nvPr/>
          </p:nvSpPr>
          <p:spPr bwMode="auto">
            <a:xfrm>
              <a:off x="2008219" y="2814543"/>
              <a:ext cx="39291" cy="381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Oval 12"/>
            <p:cNvSpPr>
              <a:spLocks/>
            </p:cNvSpPr>
            <p:nvPr/>
          </p:nvSpPr>
          <p:spPr bwMode="auto">
            <a:xfrm>
              <a:off x="2029650" y="2819306"/>
              <a:ext cx="13097" cy="13097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14"/>
            <p:cNvSpPr>
              <a:spLocks/>
            </p:cNvSpPr>
            <p:nvPr/>
          </p:nvSpPr>
          <p:spPr bwMode="auto">
            <a:xfrm>
              <a:off x="1143825" y="3223500"/>
              <a:ext cx="1883568" cy="870965"/>
            </a:xfrm>
            <a:custGeom>
              <a:avLst/>
              <a:gdLst>
                <a:gd name="T0" fmla="*/ 1753 w 1753"/>
                <a:gd name="T1" fmla="*/ 59 h 811"/>
                <a:gd name="T2" fmla="*/ 1499 w 1753"/>
                <a:gd name="T3" fmla="*/ 327 h 811"/>
                <a:gd name="T4" fmla="*/ 1505 w 1753"/>
                <a:gd name="T5" fmla="*/ 384 h 811"/>
                <a:gd name="T6" fmla="*/ 1464 w 1753"/>
                <a:gd name="T7" fmla="*/ 379 h 811"/>
                <a:gd name="T8" fmla="*/ 1448 w 1753"/>
                <a:gd name="T9" fmla="*/ 380 h 811"/>
                <a:gd name="T10" fmla="*/ 1457 w 1753"/>
                <a:gd name="T11" fmla="*/ 325 h 811"/>
                <a:gd name="T12" fmla="*/ 1278 w 1753"/>
                <a:gd name="T13" fmla="*/ 146 h 811"/>
                <a:gd name="T14" fmla="*/ 1106 w 1753"/>
                <a:gd name="T15" fmla="*/ 278 h 811"/>
                <a:gd name="T16" fmla="*/ 1043 w 1753"/>
                <a:gd name="T17" fmla="*/ 263 h 811"/>
                <a:gd name="T18" fmla="*/ 1045 w 1753"/>
                <a:gd name="T19" fmla="*/ 239 h 811"/>
                <a:gd name="T20" fmla="*/ 865 w 1753"/>
                <a:gd name="T21" fmla="*/ 59 h 811"/>
                <a:gd name="T22" fmla="*/ 689 w 1753"/>
                <a:gd name="T23" fmla="*/ 200 h 811"/>
                <a:gd name="T24" fmla="*/ 653 w 1753"/>
                <a:gd name="T25" fmla="*/ 183 h 811"/>
                <a:gd name="T26" fmla="*/ 653 w 1753"/>
                <a:gd name="T27" fmla="*/ 182 h 811"/>
                <a:gd name="T28" fmla="*/ 470 w 1753"/>
                <a:gd name="T29" fmla="*/ 0 h 811"/>
                <a:gd name="T30" fmla="*/ 288 w 1753"/>
                <a:gd name="T31" fmla="*/ 182 h 811"/>
                <a:gd name="T32" fmla="*/ 307 w 1753"/>
                <a:gd name="T33" fmla="*/ 263 h 811"/>
                <a:gd name="T34" fmla="*/ 297 w 1753"/>
                <a:gd name="T35" fmla="*/ 262 h 811"/>
                <a:gd name="T36" fmla="*/ 194 w 1753"/>
                <a:gd name="T37" fmla="*/ 364 h 811"/>
                <a:gd name="T38" fmla="*/ 211 w 1753"/>
                <a:gd name="T39" fmla="*/ 419 h 811"/>
                <a:gd name="T40" fmla="*/ 0 w 1753"/>
                <a:gd name="T41" fmla="*/ 640 h 811"/>
                <a:gd name="T42" fmla="*/ 81 w 1753"/>
                <a:gd name="T43" fmla="*/ 811 h 811"/>
                <a:gd name="T44" fmla="*/ 1753 w 1753"/>
                <a:gd name="T45" fmla="*/ 811 h 811"/>
                <a:gd name="T46" fmla="*/ 1753 w 1753"/>
                <a:gd name="T47" fmla="*/ 59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3" h="811">
                  <a:moveTo>
                    <a:pt x="1753" y="59"/>
                  </a:moveTo>
                  <a:cubicBezTo>
                    <a:pt x="1611" y="67"/>
                    <a:pt x="1499" y="184"/>
                    <a:pt x="1499" y="327"/>
                  </a:cubicBezTo>
                  <a:cubicBezTo>
                    <a:pt x="1499" y="346"/>
                    <a:pt x="1501" y="365"/>
                    <a:pt x="1505" y="384"/>
                  </a:cubicBezTo>
                  <a:cubicBezTo>
                    <a:pt x="1492" y="381"/>
                    <a:pt x="1478" y="379"/>
                    <a:pt x="1464" y="379"/>
                  </a:cubicBezTo>
                  <a:cubicBezTo>
                    <a:pt x="1459" y="379"/>
                    <a:pt x="1454" y="379"/>
                    <a:pt x="1448" y="380"/>
                  </a:cubicBezTo>
                  <a:cubicBezTo>
                    <a:pt x="1454" y="362"/>
                    <a:pt x="1457" y="344"/>
                    <a:pt x="1457" y="325"/>
                  </a:cubicBezTo>
                  <a:cubicBezTo>
                    <a:pt x="1457" y="226"/>
                    <a:pt x="1377" y="146"/>
                    <a:pt x="1278" y="146"/>
                  </a:cubicBezTo>
                  <a:cubicBezTo>
                    <a:pt x="1196" y="146"/>
                    <a:pt x="1126" y="202"/>
                    <a:pt x="1106" y="278"/>
                  </a:cubicBezTo>
                  <a:cubicBezTo>
                    <a:pt x="1087" y="269"/>
                    <a:pt x="1066" y="263"/>
                    <a:pt x="1043" y="263"/>
                  </a:cubicBezTo>
                  <a:cubicBezTo>
                    <a:pt x="1044" y="255"/>
                    <a:pt x="1045" y="247"/>
                    <a:pt x="1045" y="239"/>
                  </a:cubicBezTo>
                  <a:cubicBezTo>
                    <a:pt x="1045" y="139"/>
                    <a:pt x="964" y="59"/>
                    <a:pt x="865" y="59"/>
                  </a:cubicBezTo>
                  <a:cubicBezTo>
                    <a:pt x="779" y="59"/>
                    <a:pt x="707" y="119"/>
                    <a:pt x="689" y="200"/>
                  </a:cubicBezTo>
                  <a:cubicBezTo>
                    <a:pt x="679" y="191"/>
                    <a:pt x="667" y="185"/>
                    <a:pt x="653" y="183"/>
                  </a:cubicBezTo>
                  <a:cubicBezTo>
                    <a:pt x="653" y="182"/>
                    <a:pt x="653" y="182"/>
                    <a:pt x="653" y="182"/>
                  </a:cubicBezTo>
                  <a:cubicBezTo>
                    <a:pt x="653" y="82"/>
                    <a:pt x="571" y="0"/>
                    <a:pt x="470" y="0"/>
                  </a:cubicBezTo>
                  <a:cubicBezTo>
                    <a:pt x="370" y="0"/>
                    <a:pt x="288" y="82"/>
                    <a:pt x="288" y="182"/>
                  </a:cubicBezTo>
                  <a:cubicBezTo>
                    <a:pt x="288" y="211"/>
                    <a:pt x="295" y="239"/>
                    <a:pt x="307" y="263"/>
                  </a:cubicBezTo>
                  <a:cubicBezTo>
                    <a:pt x="304" y="263"/>
                    <a:pt x="300" y="262"/>
                    <a:pt x="297" y="262"/>
                  </a:cubicBezTo>
                  <a:cubicBezTo>
                    <a:pt x="240" y="262"/>
                    <a:pt x="194" y="308"/>
                    <a:pt x="194" y="364"/>
                  </a:cubicBezTo>
                  <a:cubicBezTo>
                    <a:pt x="194" y="385"/>
                    <a:pt x="200" y="404"/>
                    <a:pt x="211" y="419"/>
                  </a:cubicBezTo>
                  <a:cubicBezTo>
                    <a:pt x="93" y="425"/>
                    <a:pt x="0" y="521"/>
                    <a:pt x="0" y="640"/>
                  </a:cubicBezTo>
                  <a:cubicBezTo>
                    <a:pt x="0" y="709"/>
                    <a:pt x="32" y="770"/>
                    <a:pt x="81" y="811"/>
                  </a:cubicBezTo>
                  <a:cubicBezTo>
                    <a:pt x="1753" y="811"/>
                    <a:pt x="1753" y="811"/>
                    <a:pt x="1753" y="811"/>
                  </a:cubicBezTo>
                  <a:lnTo>
                    <a:pt x="1753" y="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16"/>
            <p:cNvSpPr>
              <a:spLocks/>
            </p:cNvSpPr>
            <p:nvPr/>
          </p:nvSpPr>
          <p:spPr bwMode="auto">
            <a:xfrm>
              <a:off x="1308716" y="3556453"/>
              <a:ext cx="1718677" cy="538012"/>
            </a:xfrm>
            <a:custGeom>
              <a:avLst/>
              <a:gdLst>
                <a:gd name="T0" fmla="*/ 1600 w 1600"/>
                <a:gd name="T1" fmla="*/ 50 h 501"/>
                <a:gd name="T2" fmla="*/ 1599 w 1600"/>
                <a:gd name="T3" fmla="*/ 50 h 501"/>
                <a:gd name="T4" fmla="*/ 1361 w 1600"/>
                <a:gd name="T5" fmla="*/ 223 h 501"/>
                <a:gd name="T6" fmla="*/ 1284 w 1600"/>
                <a:gd name="T7" fmla="*/ 183 h 501"/>
                <a:gd name="T8" fmla="*/ 1244 w 1600"/>
                <a:gd name="T9" fmla="*/ 192 h 501"/>
                <a:gd name="T10" fmla="*/ 1098 w 1600"/>
                <a:gd name="T11" fmla="*/ 95 h 501"/>
                <a:gd name="T12" fmla="*/ 949 w 1600"/>
                <a:gd name="T13" fmla="*/ 200 h 501"/>
                <a:gd name="T14" fmla="*/ 914 w 1600"/>
                <a:gd name="T15" fmla="*/ 194 h 501"/>
                <a:gd name="T16" fmla="*/ 866 w 1600"/>
                <a:gd name="T17" fmla="*/ 206 h 501"/>
                <a:gd name="T18" fmla="*/ 866 w 1600"/>
                <a:gd name="T19" fmla="*/ 194 h 501"/>
                <a:gd name="T20" fmla="*/ 672 w 1600"/>
                <a:gd name="T21" fmla="*/ 0 h 501"/>
                <a:gd name="T22" fmla="*/ 496 w 1600"/>
                <a:gd name="T23" fmla="*/ 112 h 501"/>
                <a:gd name="T24" fmla="*/ 444 w 1600"/>
                <a:gd name="T25" fmla="*/ 95 h 501"/>
                <a:gd name="T26" fmla="*/ 403 w 1600"/>
                <a:gd name="T27" fmla="*/ 106 h 501"/>
                <a:gd name="T28" fmla="*/ 254 w 1600"/>
                <a:gd name="T29" fmla="*/ 27 h 501"/>
                <a:gd name="T30" fmla="*/ 73 w 1600"/>
                <a:gd name="T31" fmla="*/ 208 h 501"/>
                <a:gd name="T32" fmla="*/ 98 w 1600"/>
                <a:gd name="T33" fmla="*/ 299 h 501"/>
                <a:gd name="T34" fmla="*/ 0 w 1600"/>
                <a:gd name="T35" fmla="*/ 423 h 501"/>
                <a:gd name="T36" fmla="*/ 26 w 1600"/>
                <a:gd name="T37" fmla="*/ 501 h 501"/>
                <a:gd name="T38" fmla="*/ 1600 w 1600"/>
                <a:gd name="T39" fmla="*/ 501 h 501"/>
                <a:gd name="T40" fmla="*/ 1600 w 1600"/>
                <a:gd name="T41" fmla="*/ 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0" h="501">
                  <a:moveTo>
                    <a:pt x="1600" y="50"/>
                  </a:moveTo>
                  <a:cubicBezTo>
                    <a:pt x="1599" y="50"/>
                    <a:pt x="1599" y="50"/>
                    <a:pt x="1599" y="50"/>
                  </a:cubicBezTo>
                  <a:cubicBezTo>
                    <a:pt x="1487" y="50"/>
                    <a:pt x="1393" y="123"/>
                    <a:pt x="1361" y="223"/>
                  </a:cubicBezTo>
                  <a:cubicBezTo>
                    <a:pt x="1344" y="199"/>
                    <a:pt x="1316" y="183"/>
                    <a:pt x="1284" y="183"/>
                  </a:cubicBezTo>
                  <a:cubicBezTo>
                    <a:pt x="1270" y="183"/>
                    <a:pt x="1256" y="186"/>
                    <a:pt x="1244" y="192"/>
                  </a:cubicBezTo>
                  <a:cubicBezTo>
                    <a:pt x="1220" y="135"/>
                    <a:pt x="1163" y="95"/>
                    <a:pt x="1098" y="95"/>
                  </a:cubicBezTo>
                  <a:cubicBezTo>
                    <a:pt x="1029" y="95"/>
                    <a:pt x="971" y="139"/>
                    <a:pt x="949" y="200"/>
                  </a:cubicBezTo>
                  <a:cubicBezTo>
                    <a:pt x="938" y="196"/>
                    <a:pt x="926" y="194"/>
                    <a:pt x="914" y="194"/>
                  </a:cubicBezTo>
                  <a:cubicBezTo>
                    <a:pt x="897" y="194"/>
                    <a:pt x="881" y="199"/>
                    <a:pt x="866" y="206"/>
                  </a:cubicBezTo>
                  <a:cubicBezTo>
                    <a:pt x="866" y="202"/>
                    <a:pt x="866" y="198"/>
                    <a:pt x="866" y="194"/>
                  </a:cubicBezTo>
                  <a:cubicBezTo>
                    <a:pt x="866" y="87"/>
                    <a:pt x="779" y="0"/>
                    <a:pt x="672" y="0"/>
                  </a:cubicBezTo>
                  <a:cubicBezTo>
                    <a:pt x="594" y="0"/>
                    <a:pt x="527" y="46"/>
                    <a:pt x="496" y="112"/>
                  </a:cubicBezTo>
                  <a:cubicBezTo>
                    <a:pt x="481" y="102"/>
                    <a:pt x="464" y="95"/>
                    <a:pt x="444" y="95"/>
                  </a:cubicBezTo>
                  <a:cubicBezTo>
                    <a:pt x="430" y="95"/>
                    <a:pt x="416" y="99"/>
                    <a:pt x="403" y="106"/>
                  </a:cubicBezTo>
                  <a:cubicBezTo>
                    <a:pt x="371" y="58"/>
                    <a:pt x="316" y="27"/>
                    <a:pt x="254" y="27"/>
                  </a:cubicBezTo>
                  <a:cubicBezTo>
                    <a:pt x="154" y="27"/>
                    <a:pt x="73" y="108"/>
                    <a:pt x="73" y="208"/>
                  </a:cubicBezTo>
                  <a:cubicBezTo>
                    <a:pt x="73" y="241"/>
                    <a:pt x="82" y="272"/>
                    <a:pt x="98" y="299"/>
                  </a:cubicBezTo>
                  <a:cubicBezTo>
                    <a:pt x="42" y="312"/>
                    <a:pt x="0" y="363"/>
                    <a:pt x="0" y="423"/>
                  </a:cubicBezTo>
                  <a:cubicBezTo>
                    <a:pt x="0" y="452"/>
                    <a:pt x="10" y="479"/>
                    <a:pt x="26" y="501"/>
                  </a:cubicBezTo>
                  <a:cubicBezTo>
                    <a:pt x="1600" y="501"/>
                    <a:pt x="1600" y="501"/>
                    <a:pt x="1600" y="501"/>
                  </a:cubicBezTo>
                  <a:lnTo>
                    <a:pt x="1600" y="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18"/>
            <p:cNvSpPr>
              <a:spLocks/>
            </p:cNvSpPr>
            <p:nvPr/>
          </p:nvSpPr>
          <p:spPr bwMode="auto">
            <a:xfrm>
              <a:off x="1589878" y="3790050"/>
              <a:ext cx="1437516" cy="304415"/>
            </a:xfrm>
            <a:custGeom>
              <a:avLst/>
              <a:gdLst>
                <a:gd name="T0" fmla="*/ 1338 w 1338"/>
                <a:gd name="T1" fmla="*/ 20 h 283"/>
                <a:gd name="T2" fmla="*/ 1278 w 1338"/>
                <a:gd name="T3" fmla="*/ 9 h 283"/>
                <a:gd name="T4" fmla="*/ 1107 w 1338"/>
                <a:gd name="T5" fmla="*/ 179 h 283"/>
                <a:gd name="T6" fmla="*/ 1103 w 1338"/>
                <a:gd name="T7" fmla="*/ 179 h 283"/>
                <a:gd name="T8" fmla="*/ 1080 w 1338"/>
                <a:gd name="T9" fmla="*/ 184 h 283"/>
                <a:gd name="T10" fmla="*/ 926 w 1338"/>
                <a:gd name="T11" fmla="*/ 37 h 283"/>
                <a:gd name="T12" fmla="*/ 772 w 1338"/>
                <a:gd name="T13" fmla="*/ 191 h 283"/>
                <a:gd name="T14" fmla="*/ 772 w 1338"/>
                <a:gd name="T15" fmla="*/ 195 h 283"/>
                <a:gd name="T16" fmla="*/ 721 w 1338"/>
                <a:gd name="T17" fmla="*/ 179 h 283"/>
                <a:gd name="T18" fmla="*/ 692 w 1338"/>
                <a:gd name="T19" fmla="*/ 184 h 283"/>
                <a:gd name="T20" fmla="*/ 698 w 1338"/>
                <a:gd name="T21" fmla="*/ 144 h 283"/>
                <a:gd name="T22" fmla="*/ 554 w 1338"/>
                <a:gd name="T23" fmla="*/ 0 h 283"/>
                <a:gd name="T24" fmla="*/ 412 w 1338"/>
                <a:gd name="T25" fmla="*/ 125 h 283"/>
                <a:gd name="T26" fmla="*/ 380 w 1338"/>
                <a:gd name="T27" fmla="*/ 120 h 283"/>
                <a:gd name="T28" fmla="*/ 300 w 1338"/>
                <a:gd name="T29" fmla="*/ 154 h 283"/>
                <a:gd name="T30" fmla="*/ 165 w 1338"/>
                <a:gd name="T31" fmla="*/ 85 h 283"/>
                <a:gd name="T32" fmla="*/ 0 w 1338"/>
                <a:gd name="T33" fmla="*/ 250 h 283"/>
                <a:gd name="T34" fmla="*/ 3 w 1338"/>
                <a:gd name="T35" fmla="*/ 283 h 283"/>
                <a:gd name="T36" fmla="*/ 1338 w 1338"/>
                <a:gd name="T37" fmla="*/ 283 h 283"/>
                <a:gd name="T38" fmla="*/ 1338 w 1338"/>
                <a:gd name="T39" fmla="*/ 2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8" h="283">
                  <a:moveTo>
                    <a:pt x="1338" y="20"/>
                  </a:moveTo>
                  <a:cubicBezTo>
                    <a:pt x="1319" y="13"/>
                    <a:pt x="1299" y="9"/>
                    <a:pt x="1278" y="9"/>
                  </a:cubicBezTo>
                  <a:cubicBezTo>
                    <a:pt x="1184" y="9"/>
                    <a:pt x="1108" y="85"/>
                    <a:pt x="1107" y="179"/>
                  </a:cubicBezTo>
                  <a:cubicBezTo>
                    <a:pt x="1106" y="179"/>
                    <a:pt x="1105" y="179"/>
                    <a:pt x="1103" y="179"/>
                  </a:cubicBezTo>
                  <a:cubicBezTo>
                    <a:pt x="1095" y="179"/>
                    <a:pt x="1087" y="181"/>
                    <a:pt x="1080" y="184"/>
                  </a:cubicBezTo>
                  <a:cubicBezTo>
                    <a:pt x="1076" y="102"/>
                    <a:pt x="1009" y="37"/>
                    <a:pt x="926" y="37"/>
                  </a:cubicBezTo>
                  <a:cubicBezTo>
                    <a:pt x="841" y="37"/>
                    <a:pt x="772" y="106"/>
                    <a:pt x="772" y="191"/>
                  </a:cubicBezTo>
                  <a:cubicBezTo>
                    <a:pt x="772" y="192"/>
                    <a:pt x="772" y="194"/>
                    <a:pt x="772" y="195"/>
                  </a:cubicBezTo>
                  <a:cubicBezTo>
                    <a:pt x="758" y="185"/>
                    <a:pt x="740" y="179"/>
                    <a:pt x="721" y="179"/>
                  </a:cubicBezTo>
                  <a:cubicBezTo>
                    <a:pt x="711" y="179"/>
                    <a:pt x="701" y="181"/>
                    <a:pt x="692" y="184"/>
                  </a:cubicBezTo>
                  <a:cubicBezTo>
                    <a:pt x="696" y="171"/>
                    <a:pt x="698" y="158"/>
                    <a:pt x="698" y="144"/>
                  </a:cubicBezTo>
                  <a:cubicBezTo>
                    <a:pt x="698" y="64"/>
                    <a:pt x="634" y="0"/>
                    <a:pt x="554" y="0"/>
                  </a:cubicBezTo>
                  <a:cubicBezTo>
                    <a:pt x="482" y="0"/>
                    <a:pt x="422" y="55"/>
                    <a:pt x="412" y="125"/>
                  </a:cubicBezTo>
                  <a:cubicBezTo>
                    <a:pt x="402" y="122"/>
                    <a:pt x="391" y="120"/>
                    <a:pt x="380" y="120"/>
                  </a:cubicBezTo>
                  <a:cubicBezTo>
                    <a:pt x="348" y="120"/>
                    <a:pt x="320" y="133"/>
                    <a:pt x="300" y="154"/>
                  </a:cubicBezTo>
                  <a:cubicBezTo>
                    <a:pt x="270" y="112"/>
                    <a:pt x="221" y="85"/>
                    <a:pt x="165" y="85"/>
                  </a:cubicBezTo>
                  <a:cubicBezTo>
                    <a:pt x="74" y="85"/>
                    <a:pt x="0" y="159"/>
                    <a:pt x="0" y="250"/>
                  </a:cubicBezTo>
                  <a:cubicBezTo>
                    <a:pt x="0" y="261"/>
                    <a:pt x="1" y="272"/>
                    <a:pt x="3" y="283"/>
                  </a:cubicBezTo>
                  <a:cubicBezTo>
                    <a:pt x="1338" y="283"/>
                    <a:pt x="1338" y="283"/>
                    <a:pt x="1338" y="283"/>
                  </a:cubicBezTo>
                  <a:lnTo>
                    <a:pt x="1338" y="2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924E655-C620-4A0C-AA96-67AE84A892F3}"/>
              </a:ext>
            </a:extLst>
          </p:cNvPr>
          <p:cNvGrpSpPr/>
          <p:nvPr/>
        </p:nvGrpSpPr>
        <p:grpSpPr>
          <a:xfrm rot="11183294">
            <a:off x="2119851" y="463143"/>
            <a:ext cx="1897856" cy="2995612"/>
            <a:chOff x="1492176" y="821375"/>
            <a:chExt cx="1897856" cy="2995612"/>
          </a:xfrm>
        </p:grpSpPr>
        <p:sp>
          <p:nvSpPr>
            <p:cNvPr id="29" name="Freeform: Shape 13"/>
            <p:cNvSpPr>
              <a:spLocks/>
            </p:cNvSpPr>
            <p:nvPr/>
          </p:nvSpPr>
          <p:spPr bwMode="auto">
            <a:xfrm>
              <a:off x="1492176" y="1671481"/>
              <a:ext cx="1379935" cy="2145506"/>
            </a:xfrm>
            <a:custGeom>
              <a:avLst/>
              <a:gdLst>
                <a:gd name="T0" fmla="*/ 813 w 1140"/>
                <a:gd name="T1" fmla="*/ 45 h 1774"/>
                <a:gd name="T2" fmla="*/ 759 w 1140"/>
                <a:gd name="T3" fmla="*/ 0 h 1774"/>
                <a:gd name="T4" fmla="*/ 759 w 1140"/>
                <a:gd name="T5" fmla="*/ 0 h 1774"/>
                <a:gd name="T6" fmla="*/ 792 w 1140"/>
                <a:gd name="T7" fmla="*/ 27 h 1774"/>
                <a:gd name="T8" fmla="*/ 759 w 1140"/>
                <a:gd name="T9" fmla="*/ 0 h 1774"/>
                <a:gd name="T10" fmla="*/ 759 w 1140"/>
                <a:gd name="T11" fmla="*/ 0 h 1774"/>
                <a:gd name="T12" fmla="*/ 759 w 1140"/>
                <a:gd name="T13" fmla="*/ 0 h 1774"/>
                <a:gd name="T14" fmla="*/ 765 w 1140"/>
                <a:gd name="T15" fmla="*/ 4 h 1774"/>
                <a:gd name="T16" fmla="*/ 749 w 1140"/>
                <a:gd name="T17" fmla="*/ 11 h 1774"/>
                <a:gd name="T18" fmla="*/ 500 w 1140"/>
                <a:gd name="T19" fmla="*/ 266 h 1774"/>
                <a:gd name="T20" fmla="*/ 309 w 1140"/>
                <a:gd name="T21" fmla="*/ 454 h 1774"/>
                <a:gd name="T22" fmla="*/ 62 w 1140"/>
                <a:gd name="T23" fmla="*/ 790 h 1774"/>
                <a:gd name="T24" fmla="*/ 0 w 1140"/>
                <a:gd name="T25" fmla="*/ 1037 h 1774"/>
                <a:gd name="T26" fmla="*/ 85 w 1140"/>
                <a:gd name="T27" fmla="*/ 1297 h 1774"/>
                <a:gd name="T28" fmla="*/ 437 w 1140"/>
                <a:gd name="T29" fmla="*/ 1565 h 1774"/>
                <a:gd name="T30" fmla="*/ 804 w 1140"/>
                <a:gd name="T31" fmla="*/ 1700 h 1774"/>
                <a:gd name="T32" fmla="*/ 880 w 1140"/>
                <a:gd name="T33" fmla="*/ 1719 h 1774"/>
                <a:gd name="T34" fmla="*/ 1076 w 1140"/>
                <a:gd name="T35" fmla="*/ 1767 h 1774"/>
                <a:gd name="T36" fmla="*/ 1101 w 1140"/>
                <a:gd name="T37" fmla="*/ 1773 h 1774"/>
                <a:gd name="T38" fmla="*/ 1140 w 1140"/>
                <a:gd name="T39" fmla="*/ 1637 h 1774"/>
                <a:gd name="T40" fmla="*/ 1070 w 1140"/>
                <a:gd name="T41" fmla="*/ 1620 h 1774"/>
                <a:gd name="T42" fmla="*/ 867 w 1140"/>
                <a:gd name="T43" fmla="*/ 1570 h 1774"/>
                <a:gd name="T44" fmla="*/ 842 w 1140"/>
                <a:gd name="T45" fmla="*/ 1564 h 1774"/>
                <a:gd name="T46" fmla="*/ 839 w 1140"/>
                <a:gd name="T47" fmla="*/ 1563 h 1774"/>
                <a:gd name="T48" fmla="*/ 839 w 1140"/>
                <a:gd name="T49" fmla="*/ 1564 h 1774"/>
                <a:gd name="T50" fmla="*/ 839 w 1140"/>
                <a:gd name="T51" fmla="*/ 1563 h 1774"/>
                <a:gd name="T52" fmla="*/ 839 w 1140"/>
                <a:gd name="T53" fmla="*/ 1563 h 1774"/>
                <a:gd name="T54" fmla="*/ 321 w 1140"/>
                <a:gd name="T55" fmla="*/ 1334 h 1774"/>
                <a:gd name="T56" fmla="*/ 162 w 1140"/>
                <a:gd name="T57" fmla="*/ 1146 h 1774"/>
                <a:gd name="T58" fmla="*/ 154 w 1140"/>
                <a:gd name="T59" fmla="*/ 944 h 1774"/>
                <a:gd name="T60" fmla="*/ 320 w 1140"/>
                <a:gd name="T61" fmla="*/ 654 h 1774"/>
                <a:gd name="T62" fmla="*/ 541 w 1140"/>
                <a:gd name="T63" fmla="*/ 423 h 1774"/>
                <a:gd name="T64" fmla="*/ 819 w 1140"/>
                <a:gd name="T65" fmla="*/ 143 h 1774"/>
                <a:gd name="T66" fmla="*/ 868 w 1140"/>
                <a:gd name="T67" fmla="*/ 90 h 1774"/>
                <a:gd name="T68" fmla="*/ 759 w 1140"/>
                <a:gd name="T69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0" h="1774">
                  <a:moveTo>
                    <a:pt x="759" y="0"/>
                  </a:moveTo>
                  <a:cubicBezTo>
                    <a:pt x="813" y="45"/>
                    <a:pt x="813" y="45"/>
                    <a:pt x="813" y="45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813" y="45"/>
                    <a:pt x="813" y="45"/>
                    <a:pt x="813" y="45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92" y="27"/>
                    <a:pt x="792" y="27"/>
                    <a:pt x="792" y="27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92" y="27"/>
                    <a:pt x="792" y="27"/>
                    <a:pt x="792" y="27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7" y="3"/>
                    <a:pt x="749" y="11"/>
                  </a:cubicBezTo>
                  <a:cubicBezTo>
                    <a:pt x="738" y="23"/>
                    <a:pt x="717" y="46"/>
                    <a:pt x="677" y="87"/>
                  </a:cubicBezTo>
                  <a:cubicBezTo>
                    <a:pt x="638" y="127"/>
                    <a:pt x="582" y="185"/>
                    <a:pt x="500" y="266"/>
                  </a:cubicBezTo>
                  <a:cubicBezTo>
                    <a:pt x="484" y="282"/>
                    <a:pt x="465" y="301"/>
                    <a:pt x="443" y="322"/>
                  </a:cubicBezTo>
                  <a:cubicBezTo>
                    <a:pt x="404" y="359"/>
                    <a:pt x="357" y="404"/>
                    <a:pt x="309" y="454"/>
                  </a:cubicBezTo>
                  <a:cubicBezTo>
                    <a:pt x="273" y="491"/>
                    <a:pt x="236" y="532"/>
                    <a:pt x="201" y="576"/>
                  </a:cubicBezTo>
                  <a:cubicBezTo>
                    <a:pt x="148" y="642"/>
                    <a:pt x="99" y="713"/>
                    <a:pt x="62" y="790"/>
                  </a:cubicBezTo>
                  <a:cubicBezTo>
                    <a:pt x="43" y="829"/>
                    <a:pt x="28" y="868"/>
                    <a:pt x="17" y="910"/>
                  </a:cubicBezTo>
                  <a:cubicBezTo>
                    <a:pt x="6" y="951"/>
                    <a:pt x="0" y="993"/>
                    <a:pt x="0" y="1037"/>
                  </a:cubicBezTo>
                  <a:cubicBezTo>
                    <a:pt x="0" y="1068"/>
                    <a:pt x="3" y="1100"/>
                    <a:pt x="10" y="1132"/>
                  </a:cubicBezTo>
                  <a:cubicBezTo>
                    <a:pt x="23" y="1189"/>
                    <a:pt x="48" y="1244"/>
                    <a:pt x="85" y="1297"/>
                  </a:cubicBezTo>
                  <a:cubicBezTo>
                    <a:pt x="113" y="1337"/>
                    <a:pt x="149" y="1375"/>
                    <a:pt x="191" y="1411"/>
                  </a:cubicBezTo>
                  <a:cubicBezTo>
                    <a:pt x="255" y="1466"/>
                    <a:pt x="336" y="1517"/>
                    <a:pt x="437" y="1565"/>
                  </a:cubicBezTo>
                  <a:cubicBezTo>
                    <a:pt x="537" y="1613"/>
                    <a:pt x="657" y="1658"/>
                    <a:pt x="800" y="1699"/>
                  </a:cubicBezTo>
                  <a:cubicBezTo>
                    <a:pt x="802" y="1699"/>
                    <a:pt x="803" y="1699"/>
                    <a:pt x="804" y="1700"/>
                  </a:cubicBezTo>
                  <a:cubicBezTo>
                    <a:pt x="807" y="1701"/>
                    <a:pt x="810" y="1701"/>
                    <a:pt x="814" y="1702"/>
                  </a:cubicBezTo>
                  <a:cubicBezTo>
                    <a:pt x="828" y="1706"/>
                    <a:pt x="852" y="1712"/>
                    <a:pt x="880" y="1719"/>
                  </a:cubicBezTo>
                  <a:cubicBezTo>
                    <a:pt x="923" y="1729"/>
                    <a:pt x="976" y="1742"/>
                    <a:pt x="1019" y="1753"/>
                  </a:cubicBezTo>
                  <a:cubicBezTo>
                    <a:pt x="1041" y="1758"/>
                    <a:pt x="1061" y="1763"/>
                    <a:pt x="1076" y="1767"/>
                  </a:cubicBezTo>
                  <a:cubicBezTo>
                    <a:pt x="1084" y="1769"/>
                    <a:pt x="1090" y="1770"/>
                    <a:pt x="1095" y="1772"/>
                  </a:cubicBezTo>
                  <a:cubicBezTo>
                    <a:pt x="1097" y="1772"/>
                    <a:pt x="1099" y="1773"/>
                    <a:pt x="1101" y="1773"/>
                  </a:cubicBezTo>
                  <a:cubicBezTo>
                    <a:pt x="1102" y="1774"/>
                    <a:pt x="1104" y="1774"/>
                    <a:pt x="1104" y="1774"/>
                  </a:cubicBezTo>
                  <a:cubicBezTo>
                    <a:pt x="1140" y="1637"/>
                    <a:pt x="1140" y="1637"/>
                    <a:pt x="1140" y="1637"/>
                  </a:cubicBezTo>
                  <a:cubicBezTo>
                    <a:pt x="1138" y="1637"/>
                    <a:pt x="1136" y="1636"/>
                    <a:pt x="1133" y="1636"/>
                  </a:cubicBezTo>
                  <a:cubicBezTo>
                    <a:pt x="1121" y="1633"/>
                    <a:pt x="1098" y="1627"/>
                    <a:pt x="1070" y="1620"/>
                  </a:cubicBezTo>
                  <a:cubicBezTo>
                    <a:pt x="1027" y="1609"/>
                    <a:pt x="972" y="1596"/>
                    <a:pt x="926" y="1585"/>
                  </a:cubicBezTo>
                  <a:cubicBezTo>
                    <a:pt x="904" y="1579"/>
                    <a:pt x="883" y="1574"/>
                    <a:pt x="867" y="1570"/>
                  </a:cubicBezTo>
                  <a:cubicBezTo>
                    <a:pt x="859" y="1568"/>
                    <a:pt x="853" y="1566"/>
                    <a:pt x="848" y="1565"/>
                  </a:cubicBezTo>
                  <a:cubicBezTo>
                    <a:pt x="845" y="1565"/>
                    <a:pt x="843" y="1564"/>
                    <a:pt x="842" y="1564"/>
                  </a:cubicBezTo>
                  <a:cubicBezTo>
                    <a:pt x="841" y="1563"/>
                    <a:pt x="840" y="1563"/>
                    <a:pt x="840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4"/>
                    <a:pt x="839" y="1564"/>
                    <a:pt x="839" y="1564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4"/>
                    <a:pt x="839" y="1564"/>
                    <a:pt x="839" y="1564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700" y="1523"/>
                    <a:pt x="586" y="1480"/>
                    <a:pt x="493" y="1436"/>
                  </a:cubicBezTo>
                  <a:cubicBezTo>
                    <a:pt x="424" y="1402"/>
                    <a:pt x="367" y="1368"/>
                    <a:pt x="321" y="1334"/>
                  </a:cubicBezTo>
                  <a:cubicBezTo>
                    <a:pt x="286" y="1308"/>
                    <a:pt x="258" y="1282"/>
                    <a:pt x="234" y="1257"/>
                  </a:cubicBezTo>
                  <a:cubicBezTo>
                    <a:pt x="200" y="1219"/>
                    <a:pt x="177" y="1182"/>
                    <a:pt x="162" y="1146"/>
                  </a:cubicBezTo>
                  <a:cubicBezTo>
                    <a:pt x="148" y="1109"/>
                    <a:pt x="141" y="1073"/>
                    <a:pt x="141" y="1037"/>
                  </a:cubicBezTo>
                  <a:cubicBezTo>
                    <a:pt x="141" y="1006"/>
                    <a:pt x="146" y="975"/>
                    <a:pt x="154" y="944"/>
                  </a:cubicBezTo>
                  <a:cubicBezTo>
                    <a:pt x="169" y="889"/>
                    <a:pt x="196" y="832"/>
                    <a:pt x="231" y="776"/>
                  </a:cubicBezTo>
                  <a:cubicBezTo>
                    <a:pt x="257" y="734"/>
                    <a:pt x="287" y="693"/>
                    <a:pt x="320" y="654"/>
                  </a:cubicBezTo>
                  <a:cubicBezTo>
                    <a:pt x="369" y="594"/>
                    <a:pt x="422" y="539"/>
                    <a:pt x="471" y="491"/>
                  </a:cubicBezTo>
                  <a:cubicBezTo>
                    <a:pt x="496" y="466"/>
                    <a:pt x="520" y="444"/>
                    <a:pt x="541" y="423"/>
                  </a:cubicBezTo>
                  <a:cubicBezTo>
                    <a:pt x="563" y="402"/>
                    <a:pt x="583" y="383"/>
                    <a:pt x="600" y="366"/>
                  </a:cubicBezTo>
                  <a:cubicBezTo>
                    <a:pt x="715" y="251"/>
                    <a:pt x="782" y="183"/>
                    <a:pt x="819" y="143"/>
                  </a:cubicBezTo>
                  <a:cubicBezTo>
                    <a:pt x="838" y="123"/>
                    <a:pt x="850" y="111"/>
                    <a:pt x="857" y="103"/>
                  </a:cubicBezTo>
                  <a:cubicBezTo>
                    <a:pt x="864" y="95"/>
                    <a:pt x="867" y="92"/>
                    <a:pt x="868" y="9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</a:path>
              </a:pathLst>
            </a:custGeom>
            <a:solidFill>
              <a:srgbClr val="D857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15"/>
            <p:cNvSpPr>
              <a:spLocks/>
            </p:cNvSpPr>
            <p:nvPr/>
          </p:nvSpPr>
          <p:spPr bwMode="auto">
            <a:xfrm>
              <a:off x="1517179" y="1686960"/>
              <a:ext cx="1056085" cy="2035969"/>
            </a:xfrm>
            <a:custGeom>
              <a:avLst/>
              <a:gdLst>
                <a:gd name="T0" fmla="*/ 754 w 872"/>
                <a:gd name="T1" fmla="*/ 1 h 1683"/>
                <a:gd name="T2" fmla="*/ 779 w 872"/>
                <a:gd name="T3" fmla="*/ 21 h 1683"/>
                <a:gd name="T4" fmla="*/ 754 w 872"/>
                <a:gd name="T5" fmla="*/ 0 h 1683"/>
                <a:gd name="T6" fmla="*/ 754 w 872"/>
                <a:gd name="T7" fmla="*/ 1 h 1683"/>
                <a:gd name="T8" fmla="*/ 779 w 872"/>
                <a:gd name="T9" fmla="*/ 21 h 1683"/>
                <a:gd name="T10" fmla="*/ 754 w 872"/>
                <a:gd name="T11" fmla="*/ 0 h 1683"/>
                <a:gd name="T12" fmla="*/ 754 w 872"/>
                <a:gd name="T13" fmla="*/ 0 h 1683"/>
                <a:gd name="T14" fmla="*/ 744 w 872"/>
                <a:gd name="T15" fmla="*/ 12 h 1683"/>
                <a:gd name="T16" fmla="*/ 494 w 872"/>
                <a:gd name="T17" fmla="*/ 268 h 1683"/>
                <a:gd name="T18" fmla="*/ 436 w 872"/>
                <a:gd name="T19" fmla="*/ 324 h 1683"/>
                <a:gd name="T20" fmla="*/ 303 w 872"/>
                <a:gd name="T21" fmla="*/ 455 h 1683"/>
                <a:gd name="T22" fmla="*/ 99 w 872"/>
                <a:gd name="T23" fmla="*/ 713 h 1683"/>
                <a:gd name="T24" fmla="*/ 28 w 872"/>
                <a:gd name="T25" fmla="*/ 863 h 1683"/>
                <a:gd name="T26" fmla="*/ 0 w 872"/>
                <a:gd name="T27" fmla="*/ 1024 h 1683"/>
                <a:gd name="T28" fmla="*/ 45 w 872"/>
                <a:gd name="T29" fmla="*/ 1212 h 1683"/>
                <a:gd name="T30" fmla="*/ 144 w 872"/>
                <a:gd name="T31" fmla="*/ 1346 h 1683"/>
                <a:gd name="T32" fmla="*/ 412 w 872"/>
                <a:gd name="T33" fmla="*/ 1527 h 1683"/>
                <a:gd name="T34" fmla="*/ 846 w 872"/>
                <a:gd name="T35" fmla="*/ 1683 h 1683"/>
                <a:gd name="T36" fmla="*/ 872 w 872"/>
                <a:gd name="T37" fmla="*/ 1586 h 1683"/>
                <a:gd name="T38" fmla="*/ 493 w 872"/>
                <a:gd name="T39" fmla="*/ 1455 h 1683"/>
                <a:gd name="T40" fmla="*/ 302 w 872"/>
                <a:gd name="T41" fmla="*/ 1348 h 1683"/>
                <a:gd name="T42" fmla="*/ 206 w 872"/>
                <a:gd name="T43" fmla="*/ 1266 h 1683"/>
                <a:gd name="T44" fmla="*/ 123 w 872"/>
                <a:gd name="T45" fmla="*/ 1144 h 1683"/>
                <a:gd name="T46" fmla="*/ 99 w 872"/>
                <a:gd name="T47" fmla="*/ 1024 h 1683"/>
                <a:gd name="T48" fmla="*/ 113 w 872"/>
                <a:gd name="T49" fmla="*/ 926 h 1683"/>
                <a:gd name="T50" fmla="*/ 192 w 872"/>
                <a:gd name="T51" fmla="*/ 752 h 1683"/>
                <a:gd name="T52" fmla="*/ 385 w 872"/>
                <a:gd name="T53" fmla="*/ 514 h 1683"/>
                <a:gd name="T54" fmla="*/ 484 w 872"/>
                <a:gd name="T55" fmla="*/ 416 h 1683"/>
                <a:gd name="T56" fmla="*/ 564 w 872"/>
                <a:gd name="T57" fmla="*/ 338 h 1683"/>
                <a:gd name="T58" fmla="*/ 783 w 872"/>
                <a:gd name="T59" fmla="*/ 116 h 1683"/>
                <a:gd name="T60" fmla="*/ 821 w 872"/>
                <a:gd name="T61" fmla="*/ 76 h 1683"/>
                <a:gd name="T62" fmla="*/ 831 w 872"/>
                <a:gd name="T63" fmla="*/ 64 h 1683"/>
                <a:gd name="T64" fmla="*/ 754 w 872"/>
                <a:gd name="T65" fmla="*/ 1 h 1683"/>
                <a:gd name="T66" fmla="*/ 754 w 872"/>
                <a:gd name="T67" fmla="*/ 1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2" h="1683">
                  <a:moveTo>
                    <a:pt x="754" y="1"/>
                  </a:moveTo>
                  <a:cubicBezTo>
                    <a:pt x="779" y="21"/>
                    <a:pt x="779" y="21"/>
                    <a:pt x="779" y="21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1"/>
                    <a:pt x="754" y="1"/>
                    <a:pt x="754" y="1"/>
                  </a:cubicBezTo>
                  <a:cubicBezTo>
                    <a:pt x="779" y="21"/>
                    <a:pt x="779" y="21"/>
                    <a:pt x="779" y="21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1"/>
                    <a:pt x="751" y="4"/>
                    <a:pt x="744" y="12"/>
                  </a:cubicBezTo>
                  <a:cubicBezTo>
                    <a:pt x="722" y="36"/>
                    <a:pt x="658" y="103"/>
                    <a:pt x="494" y="268"/>
                  </a:cubicBezTo>
                  <a:cubicBezTo>
                    <a:pt x="478" y="284"/>
                    <a:pt x="458" y="303"/>
                    <a:pt x="436" y="324"/>
                  </a:cubicBezTo>
                  <a:cubicBezTo>
                    <a:pt x="397" y="361"/>
                    <a:pt x="351" y="405"/>
                    <a:pt x="303" y="455"/>
                  </a:cubicBezTo>
                  <a:cubicBezTo>
                    <a:pt x="232" y="530"/>
                    <a:pt x="157" y="617"/>
                    <a:pt x="99" y="713"/>
                  </a:cubicBezTo>
                  <a:cubicBezTo>
                    <a:pt x="70" y="760"/>
                    <a:pt x="46" y="811"/>
                    <a:pt x="28" y="863"/>
                  </a:cubicBezTo>
                  <a:cubicBezTo>
                    <a:pt x="10" y="914"/>
                    <a:pt x="0" y="969"/>
                    <a:pt x="0" y="1024"/>
                  </a:cubicBezTo>
                  <a:cubicBezTo>
                    <a:pt x="0" y="1086"/>
                    <a:pt x="13" y="1150"/>
                    <a:pt x="45" y="1212"/>
                  </a:cubicBezTo>
                  <a:cubicBezTo>
                    <a:pt x="68" y="1258"/>
                    <a:pt x="101" y="1303"/>
                    <a:pt x="144" y="1346"/>
                  </a:cubicBezTo>
                  <a:cubicBezTo>
                    <a:pt x="209" y="1411"/>
                    <a:pt x="297" y="1471"/>
                    <a:pt x="412" y="1527"/>
                  </a:cubicBezTo>
                  <a:cubicBezTo>
                    <a:pt x="527" y="1584"/>
                    <a:pt x="670" y="1636"/>
                    <a:pt x="846" y="1683"/>
                  </a:cubicBezTo>
                  <a:cubicBezTo>
                    <a:pt x="872" y="1586"/>
                    <a:pt x="872" y="1586"/>
                    <a:pt x="872" y="1586"/>
                  </a:cubicBezTo>
                  <a:cubicBezTo>
                    <a:pt x="720" y="1546"/>
                    <a:pt x="595" y="1502"/>
                    <a:pt x="493" y="1455"/>
                  </a:cubicBezTo>
                  <a:cubicBezTo>
                    <a:pt x="417" y="1421"/>
                    <a:pt x="354" y="1385"/>
                    <a:pt x="302" y="1348"/>
                  </a:cubicBezTo>
                  <a:cubicBezTo>
                    <a:pt x="264" y="1321"/>
                    <a:pt x="232" y="1294"/>
                    <a:pt x="206" y="1266"/>
                  </a:cubicBezTo>
                  <a:cubicBezTo>
                    <a:pt x="166" y="1225"/>
                    <a:pt x="140" y="1185"/>
                    <a:pt x="123" y="1144"/>
                  </a:cubicBezTo>
                  <a:cubicBezTo>
                    <a:pt x="107" y="1104"/>
                    <a:pt x="99" y="1064"/>
                    <a:pt x="99" y="1024"/>
                  </a:cubicBezTo>
                  <a:cubicBezTo>
                    <a:pt x="99" y="991"/>
                    <a:pt x="104" y="959"/>
                    <a:pt x="113" y="926"/>
                  </a:cubicBezTo>
                  <a:cubicBezTo>
                    <a:pt x="128" y="868"/>
                    <a:pt x="156" y="809"/>
                    <a:pt x="192" y="752"/>
                  </a:cubicBezTo>
                  <a:cubicBezTo>
                    <a:pt x="246" y="666"/>
                    <a:pt x="317" y="585"/>
                    <a:pt x="385" y="514"/>
                  </a:cubicBezTo>
                  <a:cubicBezTo>
                    <a:pt x="419" y="478"/>
                    <a:pt x="453" y="446"/>
                    <a:pt x="484" y="416"/>
                  </a:cubicBezTo>
                  <a:cubicBezTo>
                    <a:pt x="514" y="387"/>
                    <a:pt x="542" y="361"/>
                    <a:pt x="564" y="338"/>
                  </a:cubicBezTo>
                  <a:cubicBezTo>
                    <a:pt x="680" y="223"/>
                    <a:pt x="746" y="155"/>
                    <a:pt x="783" y="116"/>
                  </a:cubicBezTo>
                  <a:cubicBezTo>
                    <a:pt x="802" y="96"/>
                    <a:pt x="814" y="84"/>
                    <a:pt x="821" y="76"/>
                  </a:cubicBezTo>
                  <a:cubicBezTo>
                    <a:pt x="828" y="68"/>
                    <a:pt x="830" y="65"/>
                    <a:pt x="831" y="64"/>
                  </a:cubicBezTo>
                  <a:cubicBezTo>
                    <a:pt x="754" y="1"/>
                    <a:pt x="754" y="1"/>
                    <a:pt x="754" y="1"/>
                  </a:cubicBezTo>
                  <a:cubicBezTo>
                    <a:pt x="754" y="1"/>
                    <a:pt x="754" y="1"/>
                    <a:pt x="754" y="1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Freeform: Shape 17"/>
            <p:cNvSpPr>
              <a:spLocks/>
            </p:cNvSpPr>
            <p:nvPr/>
          </p:nvSpPr>
          <p:spPr bwMode="auto">
            <a:xfrm>
              <a:off x="1552898" y="1709581"/>
              <a:ext cx="1303735" cy="2049066"/>
            </a:xfrm>
            <a:custGeom>
              <a:avLst/>
              <a:gdLst>
                <a:gd name="T0" fmla="*/ 748 w 1078"/>
                <a:gd name="T1" fmla="*/ 0 h 1694"/>
                <a:gd name="T2" fmla="*/ 757 w 1078"/>
                <a:gd name="T3" fmla="*/ 8 h 1694"/>
                <a:gd name="T4" fmla="*/ 748 w 1078"/>
                <a:gd name="T5" fmla="*/ 0 h 1694"/>
                <a:gd name="T6" fmla="*/ 748 w 1078"/>
                <a:gd name="T7" fmla="*/ 0 h 1694"/>
                <a:gd name="T8" fmla="*/ 757 w 1078"/>
                <a:gd name="T9" fmla="*/ 8 h 1694"/>
                <a:gd name="T10" fmla="*/ 748 w 1078"/>
                <a:gd name="T11" fmla="*/ 0 h 1694"/>
                <a:gd name="T12" fmla="*/ 747 w 1078"/>
                <a:gd name="T13" fmla="*/ 1 h 1694"/>
                <a:gd name="T14" fmla="*/ 694 w 1078"/>
                <a:gd name="T15" fmla="*/ 57 h 1694"/>
                <a:gd name="T16" fmla="*/ 485 w 1078"/>
                <a:gd name="T17" fmla="*/ 269 h 1694"/>
                <a:gd name="T18" fmla="*/ 355 w 1078"/>
                <a:gd name="T19" fmla="*/ 396 h 1694"/>
                <a:gd name="T20" fmla="*/ 120 w 1078"/>
                <a:gd name="T21" fmla="*/ 669 h 1694"/>
                <a:gd name="T22" fmla="*/ 34 w 1078"/>
                <a:gd name="T23" fmla="*/ 832 h 1694"/>
                <a:gd name="T24" fmla="*/ 0 w 1078"/>
                <a:gd name="T25" fmla="*/ 1005 h 1694"/>
                <a:gd name="T26" fmla="*/ 39 w 1078"/>
                <a:gd name="T27" fmla="*/ 1174 h 1694"/>
                <a:gd name="T28" fmla="*/ 126 w 1078"/>
                <a:gd name="T29" fmla="*/ 1297 h 1694"/>
                <a:gd name="T30" fmla="*/ 368 w 1078"/>
                <a:gd name="T31" fmla="*/ 1468 h 1694"/>
                <a:gd name="T32" fmla="*/ 764 w 1078"/>
                <a:gd name="T33" fmla="*/ 1619 h 1694"/>
                <a:gd name="T34" fmla="*/ 771 w 1078"/>
                <a:gd name="T35" fmla="*/ 1621 h 1694"/>
                <a:gd name="T36" fmla="*/ 834 w 1078"/>
                <a:gd name="T37" fmla="*/ 1636 h 1694"/>
                <a:gd name="T38" fmla="*/ 977 w 1078"/>
                <a:gd name="T39" fmla="*/ 1672 h 1694"/>
                <a:gd name="T40" fmla="*/ 1037 w 1078"/>
                <a:gd name="T41" fmla="*/ 1686 h 1694"/>
                <a:gd name="T42" fmla="*/ 1056 w 1078"/>
                <a:gd name="T43" fmla="*/ 1691 h 1694"/>
                <a:gd name="T44" fmla="*/ 1067 w 1078"/>
                <a:gd name="T45" fmla="*/ 1694 h 1694"/>
                <a:gd name="T46" fmla="*/ 1078 w 1078"/>
                <a:gd name="T47" fmla="*/ 1654 h 1694"/>
                <a:gd name="T48" fmla="*/ 1071 w 1078"/>
                <a:gd name="T49" fmla="*/ 1652 h 1694"/>
                <a:gd name="T50" fmla="*/ 912 w 1078"/>
                <a:gd name="T51" fmla="*/ 1613 h 1694"/>
                <a:gd name="T52" fmla="*/ 822 w 1078"/>
                <a:gd name="T53" fmla="*/ 1591 h 1694"/>
                <a:gd name="T54" fmla="*/ 791 w 1078"/>
                <a:gd name="T55" fmla="*/ 1583 h 1694"/>
                <a:gd name="T56" fmla="*/ 781 w 1078"/>
                <a:gd name="T57" fmla="*/ 1580 h 1694"/>
                <a:gd name="T58" fmla="*/ 776 w 1078"/>
                <a:gd name="T59" fmla="*/ 1579 h 1694"/>
                <a:gd name="T60" fmla="*/ 422 w 1078"/>
                <a:gd name="T61" fmla="*/ 1449 h 1694"/>
                <a:gd name="T62" fmla="*/ 124 w 1078"/>
                <a:gd name="T63" fmla="*/ 1231 h 1694"/>
                <a:gd name="T64" fmla="*/ 60 w 1078"/>
                <a:gd name="T65" fmla="*/ 1118 h 1694"/>
                <a:gd name="T66" fmla="*/ 41 w 1078"/>
                <a:gd name="T67" fmla="*/ 1005 h 1694"/>
                <a:gd name="T68" fmla="*/ 96 w 1078"/>
                <a:gd name="T69" fmla="*/ 794 h 1694"/>
                <a:gd name="T70" fmla="*/ 305 w 1078"/>
                <a:gd name="T71" fmla="*/ 506 h 1694"/>
                <a:gd name="T72" fmla="*/ 421 w 1078"/>
                <a:gd name="T73" fmla="*/ 389 h 1694"/>
                <a:gd name="T74" fmla="*/ 515 w 1078"/>
                <a:gd name="T75" fmla="*/ 299 h 1694"/>
                <a:gd name="T76" fmla="*/ 733 w 1078"/>
                <a:gd name="T77" fmla="*/ 77 h 1694"/>
                <a:gd name="T78" fmla="*/ 780 w 1078"/>
                <a:gd name="T79" fmla="*/ 27 h 1694"/>
                <a:gd name="T80" fmla="*/ 748 w 1078"/>
                <a:gd name="T8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8" h="1694">
                  <a:moveTo>
                    <a:pt x="748" y="0"/>
                  </a:moveTo>
                  <a:cubicBezTo>
                    <a:pt x="757" y="8"/>
                    <a:pt x="757" y="8"/>
                    <a:pt x="757" y="8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57" y="8"/>
                    <a:pt x="757" y="8"/>
                    <a:pt x="757" y="8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48" y="0"/>
                    <a:pt x="747" y="0"/>
                    <a:pt x="747" y="1"/>
                  </a:cubicBezTo>
                  <a:cubicBezTo>
                    <a:pt x="745" y="3"/>
                    <a:pt x="732" y="17"/>
                    <a:pt x="694" y="57"/>
                  </a:cubicBezTo>
                  <a:cubicBezTo>
                    <a:pt x="656" y="97"/>
                    <a:pt x="592" y="163"/>
                    <a:pt x="485" y="269"/>
                  </a:cubicBezTo>
                  <a:cubicBezTo>
                    <a:pt x="453" y="302"/>
                    <a:pt x="406" y="345"/>
                    <a:pt x="355" y="396"/>
                  </a:cubicBezTo>
                  <a:cubicBezTo>
                    <a:pt x="278" y="472"/>
                    <a:pt x="189" y="566"/>
                    <a:pt x="120" y="669"/>
                  </a:cubicBezTo>
                  <a:cubicBezTo>
                    <a:pt x="85" y="721"/>
                    <a:pt x="55" y="776"/>
                    <a:pt x="34" y="832"/>
                  </a:cubicBezTo>
                  <a:cubicBezTo>
                    <a:pt x="13" y="888"/>
                    <a:pt x="0" y="946"/>
                    <a:pt x="0" y="1005"/>
                  </a:cubicBezTo>
                  <a:cubicBezTo>
                    <a:pt x="0" y="1061"/>
                    <a:pt x="12" y="1118"/>
                    <a:pt x="39" y="1174"/>
                  </a:cubicBezTo>
                  <a:cubicBezTo>
                    <a:pt x="59" y="1216"/>
                    <a:pt x="88" y="1257"/>
                    <a:pt x="126" y="1297"/>
                  </a:cubicBezTo>
                  <a:cubicBezTo>
                    <a:pt x="184" y="1357"/>
                    <a:pt x="263" y="1414"/>
                    <a:pt x="368" y="1468"/>
                  </a:cubicBezTo>
                  <a:cubicBezTo>
                    <a:pt x="472" y="1522"/>
                    <a:pt x="603" y="1573"/>
                    <a:pt x="764" y="1619"/>
                  </a:cubicBezTo>
                  <a:cubicBezTo>
                    <a:pt x="766" y="1619"/>
                    <a:pt x="768" y="1620"/>
                    <a:pt x="771" y="1621"/>
                  </a:cubicBezTo>
                  <a:cubicBezTo>
                    <a:pt x="783" y="1624"/>
                    <a:pt x="805" y="1629"/>
                    <a:pt x="834" y="1636"/>
                  </a:cubicBezTo>
                  <a:cubicBezTo>
                    <a:pt x="876" y="1647"/>
                    <a:pt x="931" y="1660"/>
                    <a:pt x="977" y="1672"/>
                  </a:cubicBezTo>
                  <a:cubicBezTo>
                    <a:pt x="1000" y="1677"/>
                    <a:pt x="1021" y="1682"/>
                    <a:pt x="1037" y="1686"/>
                  </a:cubicBezTo>
                  <a:cubicBezTo>
                    <a:pt x="1045" y="1688"/>
                    <a:pt x="1051" y="1690"/>
                    <a:pt x="1056" y="1691"/>
                  </a:cubicBezTo>
                  <a:cubicBezTo>
                    <a:pt x="1062" y="1692"/>
                    <a:pt x="1065" y="1693"/>
                    <a:pt x="1067" y="1694"/>
                  </a:cubicBezTo>
                  <a:cubicBezTo>
                    <a:pt x="1078" y="1654"/>
                    <a:pt x="1078" y="1654"/>
                    <a:pt x="1078" y="1654"/>
                  </a:cubicBezTo>
                  <a:cubicBezTo>
                    <a:pt x="1076" y="1653"/>
                    <a:pt x="1074" y="1653"/>
                    <a:pt x="1071" y="1652"/>
                  </a:cubicBezTo>
                  <a:cubicBezTo>
                    <a:pt x="1048" y="1646"/>
                    <a:pt x="978" y="1629"/>
                    <a:pt x="912" y="1613"/>
                  </a:cubicBezTo>
                  <a:cubicBezTo>
                    <a:pt x="879" y="1605"/>
                    <a:pt x="847" y="1597"/>
                    <a:pt x="822" y="1591"/>
                  </a:cubicBezTo>
                  <a:cubicBezTo>
                    <a:pt x="810" y="1588"/>
                    <a:pt x="799" y="1585"/>
                    <a:pt x="791" y="1583"/>
                  </a:cubicBezTo>
                  <a:cubicBezTo>
                    <a:pt x="787" y="1582"/>
                    <a:pt x="784" y="1581"/>
                    <a:pt x="781" y="1580"/>
                  </a:cubicBezTo>
                  <a:cubicBezTo>
                    <a:pt x="778" y="1580"/>
                    <a:pt x="776" y="1579"/>
                    <a:pt x="776" y="1579"/>
                  </a:cubicBezTo>
                  <a:cubicBezTo>
                    <a:pt x="634" y="1538"/>
                    <a:pt x="517" y="1495"/>
                    <a:pt x="422" y="1449"/>
                  </a:cubicBezTo>
                  <a:cubicBezTo>
                    <a:pt x="278" y="1380"/>
                    <a:pt x="183" y="1306"/>
                    <a:pt x="124" y="1231"/>
                  </a:cubicBezTo>
                  <a:cubicBezTo>
                    <a:pt x="94" y="1193"/>
                    <a:pt x="74" y="1156"/>
                    <a:pt x="60" y="1118"/>
                  </a:cubicBezTo>
                  <a:cubicBezTo>
                    <a:pt x="47" y="1080"/>
                    <a:pt x="41" y="1043"/>
                    <a:pt x="41" y="1005"/>
                  </a:cubicBezTo>
                  <a:cubicBezTo>
                    <a:pt x="41" y="934"/>
                    <a:pt x="62" y="864"/>
                    <a:pt x="96" y="794"/>
                  </a:cubicBezTo>
                  <a:cubicBezTo>
                    <a:pt x="146" y="691"/>
                    <a:pt x="226" y="591"/>
                    <a:pt x="305" y="506"/>
                  </a:cubicBezTo>
                  <a:cubicBezTo>
                    <a:pt x="345" y="463"/>
                    <a:pt x="385" y="424"/>
                    <a:pt x="421" y="389"/>
                  </a:cubicBezTo>
                  <a:cubicBezTo>
                    <a:pt x="457" y="354"/>
                    <a:pt x="489" y="324"/>
                    <a:pt x="515" y="299"/>
                  </a:cubicBezTo>
                  <a:cubicBezTo>
                    <a:pt x="630" y="183"/>
                    <a:pt x="696" y="116"/>
                    <a:pt x="733" y="77"/>
                  </a:cubicBezTo>
                  <a:cubicBezTo>
                    <a:pt x="771" y="38"/>
                    <a:pt x="779" y="27"/>
                    <a:pt x="780" y="27"/>
                  </a:cubicBezTo>
                  <a:cubicBezTo>
                    <a:pt x="748" y="0"/>
                    <a:pt x="748" y="0"/>
                    <a:pt x="748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Freeform: Shape 19"/>
            <p:cNvSpPr>
              <a:spLocks/>
            </p:cNvSpPr>
            <p:nvPr/>
          </p:nvSpPr>
          <p:spPr bwMode="auto">
            <a:xfrm>
              <a:off x="2157735" y="1676244"/>
              <a:ext cx="377428" cy="377428"/>
            </a:xfrm>
            <a:custGeom>
              <a:avLst/>
              <a:gdLst>
                <a:gd name="T0" fmla="*/ 210 w 312"/>
                <a:gd name="T1" fmla="*/ 0 h 312"/>
                <a:gd name="T2" fmla="*/ 95 w 312"/>
                <a:gd name="T3" fmla="*/ 86 h 312"/>
                <a:gd name="T4" fmla="*/ 0 w 312"/>
                <a:gd name="T5" fmla="*/ 312 h 312"/>
                <a:gd name="T6" fmla="*/ 226 w 312"/>
                <a:gd name="T7" fmla="*/ 217 h 312"/>
                <a:gd name="T8" fmla="*/ 312 w 312"/>
                <a:gd name="T9" fmla="*/ 102 h 312"/>
                <a:gd name="T10" fmla="*/ 210 w 312"/>
                <a:gd name="T1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12">
                  <a:moveTo>
                    <a:pt x="210" y="0"/>
                  </a:moveTo>
                  <a:cubicBezTo>
                    <a:pt x="174" y="18"/>
                    <a:pt x="133" y="48"/>
                    <a:pt x="95" y="86"/>
                  </a:cubicBezTo>
                  <a:cubicBezTo>
                    <a:pt x="7" y="175"/>
                    <a:pt x="0" y="312"/>
                    <a:pt x="0" y="312"/>
                  </a:cubicBezTo>
                  <a:cubicBezTo>
                    <a:pt x="0" y="312"/>
                    <a:pt x="137" y="305"/>
                    <a:pt x="226" y="217"/>
                  </a:cubicBezTo>
                  <a:cubicBezTo>
                    <a:pt x="264" y="179"/>
                    <a:pt x="294" y="138"/>
                    <a:pt x="312" y="102"/>
                  </a:cubicBezTo>
                  <a:cubicBezTo>
                    <a:pt x="210" y="0"/>
                    <a:pt x="210" y="0"/>
                    <a:pt x="210" y="0"/>
                  </a:cubicBezTo>
                </a:path>
              </a:pathLst>
            </a:custGeom>
            <a:solidFill>
              <a:srgbClr val="D857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20"/>
            <p:cNvSpPr>
              <a:spLocks/>
            </p:cNvSpPr>
            <p:nvPr/>
          </p:nvSpPr>
          <p:spPr bwMode="auto">
            <a:xfrm>
              <a:off x="2267273" y="1688150"/>
              <a:ext cx="255985" cy="254794"/>
            </a:xfrm>
            <a:custGeom>
              <a:avLst/>
              <a:gdLst>
                <a:gd name="T0" fmla="*/ 129 w 211"/>
                <a:gd name="T1" fmla="*/ 0 h 211"/>
                <a:gd name="T2" fmla="*/ 68 w 211"/>
                <a:gd name="T3" fmla="*/ 49 h 211"/>
                <a:gd name="T4" fmla="*/ 0 w 211"/>
                <a:gd name="T5" fmla="*/ 211 h 211"/>
                <a:gd name="T6" fmla="*/ 162 w 211"/>
                <a:gd name="T7" fmla="*/ 143 h 211"/>
                <a:gd name="T8" fmla="*/ 211 w 211"/>
                <a:gd name="T9" fmla="*/ 82 h 211"/>
                <a:gd name="T10" fmla="*/ 129 w 21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11">
                  <a:moveTo>
                    <a:pt x="129" y="0"/>
                  </a:moveTo>
                  <a:cubicBezTo>
                    <a:pt x="109" y="12"/>
                    <a:pt x="88" y="29"/>
                    <a:pt x="68" y="49"/>
                  </a:cubicBezTo>
                  <a:cubicBezTo>
                    <a:pt x="4" y="113"/>
                    <a:pt x="0" y="211"/>
                    <a:pt x="0" y="211"/>
                  </a:cubicBezTo>
                  <a:cubicBezTo>
                    <a:pt x="0" y="211"/>
                    <a:pt x="98" y="207"/>
                    <a:pt x="162" y="143"/>
                  </a:cubicBezTo>
                  <a:cubicBezTo>
                    <a:pt x="182" y="123"/>
                    <a:pt x="199" y="102"/>
                    <a:pt x="211" y="82"/>
                  </a:cubicBezTo>
                  <a:cubicBezTo>
                    <a:pt x="129" y="0"/>
                    <a:pt x="129" y="0"/>
                    <a:pt x="129" y="0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21"/>
            <p:cNvSpPr>
              <a:spLocks/>
            </p:cNvSpPr>
            <p:nvPr/>
          </p:nvSpPr>
          <p:spPr bwMode="auto">
            <a:xfrm>
              <a:off x="2344663" y="1697675"/>
              <a:ext cx="169069" cy="167878"/>
            </a:xfrm>
            <a:custGeom>
              <a:avLst/>
              <a:gdLst>
                <a:gd name="T0" fmla="*/ 74 w 139"/>
                <a:gd name="T1" fmla="*/ 0 h 139"/>
                <a:gd name="T2" fmla="*/ 49 w 139"/>
                <a:gd name="T3" fmla="*/ 22 h 139"/>
                <a:gd name="T4" fmla="*/ 0 w 139"/>
                <a:gd name="T5" fmla="*/ 139 h 139"/>
                <a:gd name="T6" fmla="*/ 117 w 139"/>
                <a:gd name="T7" fmla="*/ 90 h 139"/>
                <a:gd name="T8" fmla="*/ 139 w 139"/>
                <a:gd name="T9" fmla="*/ 65 h 139"/>
                <a:gd name="T10" fmla="*/ 74 w 139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39">
                  <a:moveTo>
                    <a:pt x="74" y="0"/>
                  </a:moveTo>
                  <a:cubicBezTo>
                    <a:pt x="66" y="7"/>
                    <a:pt x="57" y="14"/>
                    <a:pt x="49" y="22"/>
                  </a:cubicBezTo>
                  <a:cubicBezTo>
                    <a:pt x="3" y="68"/>
                    <a:pt x="0" y="139"/>
                    <a:pt x="0" y="139"/>
                  </a:cubicBezTo>
                  <a:cubicBezTo>
                    <a:pt x="0" y="139"/>
                    <a:pt x="71" y="136"/>
                    <a:pt x="117" y="90"/>
                  </a:cubicBezTo>
                  <a:cubicBezTo>
                    <a:pt x="125" y="82"/>
                    <a:pt x="132" y="73"/>
                    <a:pt x="139" y="65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22"/>
            <p:cNvSpPr>
              <a:spLocks/>
            </p:cNvSpPr>
            <p:nvPr/>
          </p:nvSpPr>
          <p:spPr bwMode="auto">
            <a:xfrm>
              <a:off x="2187501" y="1201185"/>
              <a:ext cx="440531" cy="420291"/>
            </a:xfrm>
            <a:custGeom>
              <a:avLst/>
              <a:gdLst>
                <a:gd name="T0" fmla="*/ 364 w 364"/>
                <a:gd name="T1" fmla="*/ 52 h 347"/>
                <a:gd name="T2" fmla="*/ 245 w 364"/>
                <a:gd name="T3" fmla="*/ 28 h 347"/>
                <a:gd name="T4" fmla="*/ 44 w 364"/>
                <a:gd name="T5" fmla="*/ 347 h 347"/>
                <a:gd name="T6" fmla="*/ 179 w 364"/>
                <a:gd name="T7" fmla="*/ 321 h 347"/>
                <a:gd name="T8" fmla="*/ 364 w 364"/>
                <a:gd name="T9" fmla="*/ 5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47">
                  <a:moveTo>
                    <a:pt x="364" y="52"/>
                  </a:moveTo>
                  <a:cubicBezTo>
                    <a:pt x="364" y="52"/>
                    <a:pt x="274" y="57"/>
                    <a:pt x="245" y="28"/>
                  </a:cubicBezTo>
                  <a:cubicBezTo>
                    <a:pt x="216" y="0"/>
                    <a:pt x="0" y="178"/>
                    <a:pt x="44" y="347"/>
                  </a:cubicBezTo>
                  <a:cubicBezTo>
                    <a:pt x="44" y="347"/>
                    <a:pt x="116" y="250"/>
                    <a:pt x="179" y="321"/>
                  </a:cubicBezTo>
                  <a:lnTo>
                    <a:pt x="364" y="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23"/>
            <p:cNvSpPr>
              <a:spLocks/>
            </p:cNvSpPr>
            <p:nvPr/>
          </p:nvSpPr>
          <p:spPr bwMode="auto">
            <a:xfrm>
              <a:off x="2589932" y="1582185"/>
              <a:ext cx="419100" cy="440531"/>
            </a:xfrm>
            <a:custGeom>
              <a:avLst/>
              <a:gdLst>
                <a:gd name="T0" fmla="*/ 295 w 347"/>
                <a:gd name="T1" fmla="*/ 0 h 364"/>
                <a:gd name="T2" fmla="*/ 319 w 347"/>
                <a:gd name="T3" fmla="*/ 119 h 364"/>
                <a:gd name="T4" fmla="*/ 0 w 347"/>
                <a:gd name="T5" fmla="*/ 320 h 364"/>
                <a:gd name="T6" fmla="*/ 26 w 347"/>
                <a:gd name="T7" fmla="*/ 185 h 364"/>
                <a:gd name="T8" fmla="*/ 295 w 347"/>
                <a:gd name="T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64">
                  <a:moveTo>
                    <a:pt x="295" y="0"/>
                  </a:moveTo>
                  <a:cubicBezTo>
                    <a:pt x="295" y="0"/>
                    <a:pt x="290" y="90"/>
                    <a:pt x="319" y="119"/>
                  </a:cubicBezTo>
                  <a:cubicBezTo>
                    <a:pt x="347" y="148"/>
                    <a:pt x="169" y="364"/>
                    <a:pt x="0" y="320"/>
                  </a:cubicBezTo>
                  <a:cubicBezTo>
                    <a:pt x="0" y="320"/>
                    <a:pt x="97" y="248"/>
                    <a:pt x="26" y="185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24"/>
            <p:cNvSpPr>
              <a:spLocks/>
            </p:cNvSpPr>
            <p:nvPr/>
          </p:nvSpPr>
          <p:spPr bwMode="auto">
            <a:xfrm>
              <a:off x="2368476" y="1608378"/>
              <a:ext cx="234553" cy="234553"/>
            </a:xfrm>
            <a:custGeom>
              <a:avLst/>
              <a:gdLst>
                <a:gd name="T0" fmla="*/ 23 w 197"/>
                <a:gd name="T1" fmla="*/ 0 h 197"/>
                <a:gd name="T2" fmla="*/ 0 w 197"/>
                <a:gd name="T3" fmla="*/ 23 h 197"/>
                <a:gd name="T4" fmla="*/ 174 w 197"/>
                <a:gd name="T5" fmla="*/ 197 h 197"/>
                <a:gd name="T6" fmla="*/ 197 w 197"/>
                <a:gd name="T7" fmla="*/ 173 h 197"/>
                <a:gd name="T8" fmla="*/ 23 w 19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23" y="0"/>
                  </a:moveTo>
                  <a:lnTo>
                    <a:pt x="0" y="23"/>
                  </a:lnTo>
                  <a:lnTo>
                    <a:pt x="174" y="197"/>
                  </a:lnTo>
                  <a:lnTo>
                    <a:pt x="197" y="17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25"/>
            <p:cNvSpPr>
              <a:spLocks/>
            </p:cNvSpPr>
            <p:nvPr/>
          </p:nvSpPr>
          <p:spPr bwMode="auto">
            <a:xfrm>
              <a:off x="2368476" y="1608378"/>
              <a:ext cx="234553" cy="234553"/>
            </a:xfrm>
            <a:custGeom>
              <a:avLst/>
              <a:gdLst>
                <a:gd name="T0" fmla="*/ 23 w 197"/>
                <a:gd name="T1" fmla="*/ 0 h 197"/>
                <a:gd name="T2" fmla="*/ 0 w 197"/>
                <a:gd name="T3" fmla="*/ 23 h 197"/>
                <a:gd name="T4" fmla="*/ 174 w 197"/>
                <a:gd name="T5" fmla="*/ 197 h 197"/>
                <a:gd name="T6" fmla="*/ 197 w 197"/>
                <a:gd name="T7" fmla="*/ 173 h 197"/>
                <a:gd name="T8" fmla="*/ 23 w 19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23" y="0"/>
                  </a:moveTo>
                  <a:lnTo>
                    <a:pt x="0" y="23"/>
                  </a:lnTo>
                  <a:lnTo>
                    <a:pt x="174" y="197"/>
                  </a:lnTo>
                  <a:lnTo>
                    <a:pt x="197" y="173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26"/>
            <p:cNvSpPr>
              <a:spLocks/>
            </p:cNvSpPr>
            <p:nvPr/>
          </p:nvSpPr>
          <p:spPr bwMode="auto">
            <a:xfrm>
              <a:off x="2373238" y="821375"/>
              <a:ext cx="1016794" cy="1016794"/>
            </a:xfrm>
            <a:custGeom>
              <a:avLst/>
              <a:gdLst>
                <a:gd name="T0" fmla="*/ 204 w 840"/>
                <a:gd name="T1" fmla="*/ 840 h 840"/>
                <a:gd name="T2" fmla="*/ 492 w 840"/>
                <a:gd name="T3" fmla="*/ 612 h 840"/>
                <a:gd name="T4" fmla="*/ 768 w 840"/>
                <a:gd name="T5" fmla="*/ 72 h 840"/>
                <a:gd name="T6" fmla="*/ 228 w 840"/>
                <a:gd name="T7" fmla="*/ 348 h 840"/>
                <a:gd name="T8" fmla="*/ 0 w 840"/>
                <a:gd name="T9" fmla="*/ 636 h 840"/>
                <a:gd name="T10" fmla="*/ 204 w 840"/>
                <a:gd name="T11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0" h="840">
                  <a:moveTo>
                    <a:pt x="204" y="840"/>
                  </a:moveTo>
                  <a:cubicBezTo>
                    <a:pt x="292" y="789"/>
                    <a:pt x="394" y="710"/>
                    <a:pt x="492" y="612"/>
                  </a:cubicBezTo>
                  <a:cubicBezTo>
                    <a:pt x="717" y="387"/>
                    <a:pt x="840" y="145"/>
                    <a:pt x="768" y="72"/>
                  </a:cubicBezTo>
                  <a:cubicBezTo>
                    <a:pt x="695" y="0"/>
                    <a:pt x="453" y="123"/>
                    <a:pt x="228" y="348"/>
                  </a:cubicBezTo>
                  <a:cubicBezTo>
                    <a:pt x="130" y="446"/>
                    <a:pt x="52" y="548"/>
                    <a:pt x="0" y="636"/>
                  </a:cubicBezTo>
                  <a:cubicBezTo>
                    <a:pt x="204" y="840"/>
                    <a:pt x="204" y="840"/>
                    <a:pt x="204" y="84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27"/>
            <p:cNvSpPr>
              <a:spLocks/>
            </p:cNvSpPr>
            <p:nvPr/>
          </p:nvSpPr>
          <p:spPr bwMode="auto">
            <a:xfrm>
              <a:off x="2879254" y="1060691"/>
              <a:ext cx="270272" cy="271462"/>
            </a:xfrm>
            <a:custGeom>
              <a:avLst/>
              <a:gdLst>
                <a:gd name="T0" fmla="*/ 184 w 224"/>
                <a:gd name="T1" fmla="*/ 184 h 224"/>
                <a:gd name="T2" fmla="*/ 40 w 224"/>
                <a:gd name="T3" fmla="*/ 184 h 224"/>
                <a:gd name="T4" fmla="*/ 40 w 224"/>
                <a:gd name="T5" fmla="*/ 40 h 224"/>
                <a:gd name="T6" fmla="*/ 184 w 224"/>
                <a:gd name="T7" fmla="*/ 40 h 224"/>
                <a:gd name="T8" fmla="*/ 184 w 224"/>
                <a:gd name="T9" fmla="*/ 18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184"/>
                  </a:moveTo>
                  <a:cubicBezTo>
                    <a:pt x="144" y="224"/>
                    <a:pt x="80" y="224"/>
                    <a:pt x="40" y="184"/>
                  </a:cubicBezTo>
                  <a:cubicBezTo>
                    <a:pt x="0" y="144"/>
                    <a:pt x="0" y="80"/>
                    <a:pt x="40" y="40"/>
                  </a:cubicBezTo>
                  <a:cubicBezTo>
                    <a:pt x="80" y="0"/>
                    <a:pt x="144" y="0"/>
                    <a:pt x="184" y="40"/>
                  </a:cubicBezTo>
                  <a:cubicBezTo>
                    <a:pt x="224" y="80"/>
                    <a:pt x="224" y="144"/>
                    <a:pt x="184" y="18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28"/>
            <p:cNvSpPr>
              <a:spLocks/>
            </p:cNvSpPr>
            <p:nvPr/>
          </p:nvSpPr>
          <p:spPr bwMode="auto">
            <a:xfrm>
              <a:off x="3091185" y="871381"/>
              <a:ext cx="248841" cy="248841"/>
            </a:xfrm>
            <a:custGeom>
              <a:avLst/>
              <a:gdLst>
                <a:gd name="T0" fmla="*/ 166 w 206"/>
                <a:gd name="T1" fmla="*/ 206 h 206"/>
                <a:gd name="T2" fmla="*/ 175 w 206"/>
                <a:gd name="T3" fmla="*/ 31 h 206"/>
                <a:gd name="T4" fmla="*/ 0 w 206"/>
                <a:gd name="T5" fmla="*/ 40 h 206"/>
                <a:gd name="T6" fmla="*/ 74 w 206"/>
                <a:gd name="T7" fmla="*/ 132 h 206"/>
                <a:gd name="T8" fmla="*/ 166 w 206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6" y="206"/>
                  </a:moveTo>
                  <a:cubicBezTo>
                    <a:pt x="201" y="126"/>
                    <a:pt x="206" y="63"/>
                    <a:pt x="175" y="31"/>
                  </a:cubicBezTo>
                  <a:cubicBezTo>
                    <a:pt x="143" y="0"/>
                    <a:pt x="80" y="5"/>
                    <a:pt x="0" y="40"/>
                  </a:cubicBezTo>
                  <a:cubicBezTo>
                    <a:pt x="0" y="40"/>
                    <a:pt x="8" y="66"/>
                    <a:pt x="74" y="132"/>
                  </a:cubicBezTo>
                  <a:cubicBezTo>
                    <a:pt x="140" y="198"/>
                    <a:pt x="166" y="206"/>
                    <a:pt x="166" y="2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Freeform: Shape 29"/>
            <p:cNvSpPr>
              <a:spLocks/>
            </p:cNvSpPr>
            <p:nvPr/>
          </p:nvSpPr>
          <p:spPr bwMode="auto">
            <a:xfrm>
              <a:off x="2389907" y="1397637"/>
              <a:ext cx="423862" cy="423862"/>
            </a:xfrm>
            <a:custGeom>
              <a:avLst/>
              <a:gdLst>
                <a:gd name="T0" fmla="*/ 155 w 350"/>
                <a:gd name="T1" fmla="*/ 155 h 350"/>
                <a:gd name="T2" fmla="*/ 11 w 350"/>
                <a:gd name="T3" fmla="*/ 339 h 350"/>
                <a:gd name="T4" fmla="*/ 195 w 350"/>
                <a:gd name="T5" fmla="*/ 195 h 350"/>
                <a:gd name="T6" fmla="*/ 339 w 350"/>
                <a:gd name="T7" fmla="*/ 11 h 350"/>
                <a:gd name="T8" fmla="*/ 155 w 350"/>
                <a:gd name="T9" fmla="*/ 15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350">
                  <a:moveTo>
                    <a:pt x="155" y="155"/>
                  </a:moveTo>
                  <a:cubicBezTo>
                    <a:pt x="64" y="246"/>
                    <a:pt x="0" y="328"/>
                    <a:pt x="11" y="339"/>
                  </a:cubicBezTo>
                  <a:cubicBezTo>
                    <a:pt x="22" y="350"/>
                    <a:pt x="104" y="286"/>
                    <a:pt x="195" y="195"/>
                  </a:cubicBezTo>
                  <a:cubicBezTo>
                    <a:pt x="286" y="104"/>
                    <a:pt x="350" y="22"/>
                    <a:pt x="339" y="11"/>
                  </a:cubicBezTo>
                  <a:cubicBezTo>
                    <a:pt x="328" y="0"/>
                    <a:pt x="246" y="65"/>
                    <a:pt x="155" y="1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30"/>
            <p:cNvSpPr>
              <a:spLocks/>
            </p:cNvSpPr>
            <p:nvPr/>
          </p:nvSpPr>
          <p:spPr bwMode="auto">
            <a:xfrm>
              <a:off x="2885207" y="1054737"/>
              <a:ext cx="270272" cy="271462"/>
            </a:xfrm>
            <a:custGeom>
              <a:avLst/>
              <a:gdLst>
                <a:gd name="T0" fmla="*/ 184 w 224"/>
                <a:gd name="T1" fmla="*/ 184 h 224"/>
                <a:gd name="T2" fmla="*/ 40 w 224"/>
                <a:gd name="T3" fmla="*/ 184 h 224"/>
                <a:gd name="T4" fmla="*/ 40 w 224"/>
                <a:gd name="T5" fmla="*/ 40 h 224"/>
                <a:gd name="T6" fmla="*/ 184 w 224"/>
                <a:gd name="T7" fmla="*/ 40 h 224"/>
                <a:gd name="T8" fmla="*/ 184 w 224"/>
                <a:gd name="T9" fmla="*/ 18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184"/>
                  </a:moveTo>
                  <a:cubicBezTo>
                    <a:pt x="145" y="224"/>
                    <a:pt x="80" y="224"/>
                    <a:pt x="40" y="184"/>
                  </a:cubicBezTo>
                  <a:cubicBezTo>
                    <a:pt x="0" y="144"/>
                    <a:pt x="0" y="80"/>
                    <a:pt x="40" y="40"/>
                  </a:cubicBezTo>
                  <a:cubicBezTo>
                    <a:pt x="80" y="0"/>
                    <a:pt x="144" y="0"/>
                    <a:pt x="184" y="40"/>
                  </a:cubicBezTo>
                  <a:cubicBezTo>
                    <a:pt x="224" y="80"/>
                    <a:pt x="224" y="144"/>
                    <a:pt x="184" y="184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31"/>
            <p:cNvSpPr>
              <a:spLocks/>
            </p:cNvSpPr>
            <p:nvPr/>
          </p:nvSpPr>
          <p:spPr bwMode="auto">
            <a:xfrm>
              <a:off x="2914972" y="1085694"/>
              <a:ext cx="210741" cy="209550"/>
            </a:xfrm>
            <a:custGeom>
              <a:avLst/>
              <a:gdLst>
                <a:gd name="T0" fmla="*/ 143 w 174"/>
                <a:gd name="T1" fmla="*/ 143 h 174"/>
                <a:gd name="T2" fmla="*/ 31 w 174"/>
                <a:gd name="T3" fmla="*/ 143 h 174"/>
                <a:gd name="T4" fmla="*/ 31 w 174"/>
                <a:gd name="T5" fmla="*/ 31 h 174"/>
                <a:gd name="T6" fmla="*/ 143 w 174"/>
                <a:gd name="T7" fmla="*/ 31 h 174"/>
                <a:gd name="T8" fmla="*/ 143 w 174"/>
                <a:gd name="T9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4">
                  <a:moveTo>
                    <a:pt x="143" y="143"/>
                  </a:moveTo>
                  <a:cubicBezTo>
                    <a:pt x="112" y="174"/>
                    <a:pt x="62" y="174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174" y="62"/>
                    <a:pt x="174" y="112"/>
                    <a:pt x="143" y="143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Oval 32"/>
            <p:cNvSpPr>
              <a:spLocks/>
            </p:cNvSpPr>
            <p:nvPr/>
          </p:nvSpPr>
          <p:spPr bwMode="auto">
            <a:xfrm>
              <a:off x="2924497" y="1095219"/>
              <a:ext cx="191691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33"/>
            <p:cNvSpPr>
              <a:spLocks/>
            </p:cNvSpPr>
            <p:nvPr/>
          </p:nvSpPr>
          <p:spPr bwMode="auto">
            <a:xfrm>
              <a:off x="3091185" y="1105935"/>
              <a:ext cx="14287" cy="14287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2 h 12"/>
                <a:gd name="T6" fmla="*/ 10 w 12"/>
                <a:gd name="T7" fmla="*/ 2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34"/>
            <p:cNvSpPr>
              <a:spLocks/>
            </p:cNvSpPr>
            <p:nvPr/>
          </p:nvSpPr>
          <p:spPr bwMode="auto">
            <a:xfrm>
              <a:off x="3067372" y="1089266"/>
              <a:ext cx="14287" cy="14287"/>
            </a:xfrm>
            <a:custGeom>
              <a:avLst/>
              <a:gdLst>
                <a:gd name="T0" fmla="*/ 11 w 12"/>
                <a:gd name="T1" fmla="*/ 8 h 12"/>
                <a:gd name="T2" fmla="*/ 4 w 12"/>
                <a:gd name="T3" fmla="*/ 10 h 12"/>
                <a:gd name="T4" fmla="*/ 2 w 12"/>
                <a:gd name="T5" fmla="*/ 3 h 12"/>
                <a:gd name="T6" fmla="*/ 9 w 12"/>
                <a:gd name="T7" fmla="*/ 1 h 12"/>
                <a:gd name="T8" fmla="*/ 1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8"/>
                  </a:moveTo>
                  <a:cubicBezTo>
                    <a:pt x="9" y="11"/>
                    <a:pt x="6" y="12"/>
                    <a:pt x="4" y="10"/>
                  </a:cubicBezTo>
                  <a:cubicBezTo>
                    <a:pt x="1" y="9"/>
                    <a:pt x="0" y="6"/>
                    <a:pt x="2" y="3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11" y="3"/>
                    <a:pt x="12" y="6"/>
                    <a:pt x="11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35"/>
            <p:cNvSpPr>
              <a:spLocks/>
            </p:cNvSpPr>
            <p:nvPr/>
          </p:nvSpPr>
          <p:spPr bwMode="auto">
            <a:xfrm>
              <a:off x="3042370" y="1078550"/>
              <a:ext cx="13097" cy="14287"/>
            </a:xfrm>
            <a:custGeom>
              <a:avLst/>
              <a:gdLst>
                <a:gd name="T0" fmla="*/ 11 w 11"/>
                <a:gd name="T1" fmla="*/ 7 h 12"/>
                <a:gd name="T2" fmla="*/ 4 w 11"/>
                <a:gd name="T3" fmla="*/ 11 h 12"/>
                <a:gd name="T4" fmla="*/ 0 w 11"/>
                <a:gd name="T5" fmla="*/ 4 h 12"/>
                <a:gd name="T6" fmla="*/ 7 w 11"/>
                <a:gd name="T7" fmla="*/ 1 h 12"/>
                <a:gd name="T8" fmla="*/ 11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4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0" y="1"/>
                    <a:pt x="11" y="4"/>
                    <a:pt x="11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Oval 36"/>
            <p:cNvSpPr>
              <a:spLocks/>
            </p:cNvSpPr>
            <p:nvPr/>
          </p:nvSpPr>
          <p:spPr bwMode="auto">
            <a:xfrm>
              <a:off x="3014985" y="1074978"/>
              <a:ext cx="11906" cy="130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Freeform: Shape 37"/>
            <p:cNvSpPr>
              <a:spLocks/>
            </p:cNvSpPr>
            <p:nvPr/>
          </p:nvSpPr>
          <p:spPr bwMode="auto">
            <a:xfrm>
              <a:off x="2985220" y="1078550"/>
              <a:ext cx="14287" cy="14287"/>
            </a:xfrm>
            <a:custGeom>
              <a:avLst/>
              <a:gdLst>
                <a:gd name="T0" fmla="*/ 11 w 12"/>
                <a:gd name="T1" fmla="*/ 4 h 12"/>
                <a:gd name="T2" fmla="*/ 7 w 12"/>
                <a:gd name="T3" fmla="*/ 11 h 12"/>
                <a:gd name="T4" fmla="*/ 1 w 12"/>
                <a:gd name="T5" fmla="*/ 7 h 12"/>
                <a:gd name="T6" fmla="*/ 4 w 12"/>
                <a:gd name="T7" fmla="*/ 1 h 12"/>
                <a:gd name="T8" fmla="*/ 11 w 12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4"/>
                  </a:moveTo>
                  <a:cubicBezTo>
                    <a:pt x="12" y="7"/>
                    <a:pt x="10" y="10"/>
                    <a:pt x="7" y="11"/>
                  </a:cubicBezTo>
                  <a:cubicBezTo>
                    <a:pt x="4" y="12"/>
                    <a:pt x="1" y="10"/>
                    <a:pt x="1" y="7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7" y="0"/>
                    <a:pt x="10" y="2"/>
                    <a:pt x="11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38"/>
            <p:cNvSpPr>
              <a:spLocks/>
            </p:cNvSpPr>
            <p:nvPr/>
          </p:nvSpPr>
          <p:spPr bwMode="auto">
            <a:xfrm>
              <a:off x="2959026" y="1089266"/>
              <a:ext cx="14287" cy="14287"/>
            </a:xfrm>
            <a:custGeom>
              <a:avLst/>
              <a:gdLst>
                <a:gd name="T0" fmla="*/ 11 w 12"/>
                <a:gd name="T1" fmla="*/ 3 h 12"/>
                <a:gd name="T2" fmla="*/ 9 w 12"/>
                <a:gd name="T3" fmla="*/ 10 h 12"/>
                <a:gd name="T4" fmla="*/ 1 w 12"/>
                <a:gd name="T5" fmla="*/ 8 h 12"/>
                <a:gd name="T6" fmla="*/ 3 w 12"/>
                <a:gd name="T7" fmla="*/ 1 h 12"/>
                <a:gd name="T8" fmla="*/ 11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3"/>
                  </a:moveTo>
                  <a:cubicBezTo>
                    <a:pt x="12" y="6"/>
                    <a:pt x="11" y="9"/>
                    <a:pt x="9" y="10"/>
                  </a:cubicBezTo>
                  <a:cubicBezTo>
                    <a:pt x="6" y="12"/>
                    <a:pt x="3" y="11"/>
                    <a:pt x="1" y="8"/>
                  </a:cubicBez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Freeform: Shape 39"/>
            <p:cNvSpPr>
              <a:spLocks/>
            </p:cNvSpPr>
            <p:nvPr/>
          </p:nvSpPr>
          <p:spPr bwMode="auto">
            <a:xfrm>
              <a:off x="2935213" y="1105935"/>
              <a:ext cx="15478" cy="14287"/>
            </a:xfrm>
            <a:custGeom>
              <a:avLst/>
              <a:gdLst>
                <a:gd name="T0" fmla="*/ 10 w 12"/>
                <a:gd name="T1" fmla="*/ 2 h 12"/>
                <a:gd name="T2" fmla="*/ 10 w 12"/>
                <a:gd name="T3" fmla="*/ 10 h 12"/>
                <a:gd name="T4" fmla="*/ 3 w 12"/>
                <a:gd name="T5" fmla="*/ 10 h 12"/>
                <a:gd name="T6" fmla="*/ 3 w 12"/>
                <a:gd name="T7" fmla="*/ 2 h 12"/>
                <a:gd name="T8" fmla="*/ 10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2"/>
                  </a:move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5" y="12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8" y="0"/>
                    <a:pt x="10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40"/>
            <p:cNvSpPr>
              <a:spLocks/>
            </p:cNvSpPr>
            <p:nvPr/>
          </p:nvSpPr>
          <p:spPr bwMode="auto">
            <a:xfrm>
              <a:off x="2918545" y="1128556"/>
              <a:ext cx="14287" cy="14287"/>
            </a:xfrm>
            <a:custGeom>
              <a:avLst/>
              <a:gdLst>
                <a:gd name="T0" fmla="*/ 9 w 12"/>
                <a:gd name="T1" fmla="*/ 1 h 12"/>
                <a:gd name="T2" fmla="*/ 11 w 12"/>
                <a:gd name="T3" fmla="*/ 8 h 12"/>
                <a:gd name="T4" fmla="*/ 3 w 12"/>
                <a:gd name="T5" fmla="*/ 10 h 12"/>
                <a:gd name="T6" fmla="*/ 1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1" y="8"/>
                  </a:cubicBezTo>
                  <a:cubicBezTo>
                    <a:pt x="9" y="11"/>
                    <a:pt x="6" y="12"/>
                    <a:pt x="3" y="10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Freeform: Shape 41"/>
            <p:cNvSpPr>
              <a:spLocks/>
            </p:cNvSpPr>
            <p:nvPr/>
          </p:nvSpPr>
          <p:spPr bwMode="auto">
            <a:xfrm>
              <a:off x="2907829" y="1155941"/>
              <a:ext cx="14287" cy="13097"/>
            </a:xfrm>
            <a:custGeom>
              <a:avLst/>
              <a:gdLst>
                <a:gd name="T0" fmla="*/ 7 w 12"/>
                <a:gd name="T1" fmla="*/ 0 h 11"/>
                <a:gd name="T2" fmla="*/ 11 w 12"/>
                <a:gd name="T3" fmla="*/ 7 h 11"/>
                <a:gd name="T4" fmla="*/ 5 w 12"/>
                <a:gd name="T5" fmla="*/ 11 h 11"/>
                <a:gd name="T6" fmla="*/ 1 w 12"/>
                <a:gd name="T7" fmla="*/ 4 h 11"/>
                <a:gd name="T8" fmla="*/ 7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7" y="0"/>
                  </a:moveTo>
                  <a:cubicBezTo>
                    <a:pt x="10" y="1"/>
                    <a:pt x="12" y="4"/>
                    <a:pt x="11" y="7"/>
                  </a:cubicBezTo>
                  <a:cubicBezTo>
                    <a:pt x="10" y="10"/>
                    <a:pt x="7" y="11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1"/>
                    <a:pt x="4" y="0"/>
                    <a:pt x="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Oval 42"/>
            <p:cNvSpPr>
              <a:spLocks/>
            </p:cNvSpPr>
            <p:nvPr/>
          </p:nvSpPr>
          <p:spPr bwMode="auto">
            <a:xfrm>
              <a:off x="2905447" y="1184516"/>
              <a:ext cx="11906" cy="119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Freeform: Shape 43"/>
            <p:cNvSpPr>
              <a:spLocks/>
            </p:cNvSpPr>
            <p:nvPr/>
          </p:nvSpPr>
          <p:spPr bwMode="auto">
            <a:xfrm>
              <a:off x="2907829" y="1210710"/>
              <a:ext cx="14287" cy="15478"/>
            </a:xfrm>
            <a:custGeom>
              <a:avLst/>
              <a:gdLst>
                <a:gd name="T0" fmla="*/ 5 w 12"/>
                <a:gd name="T1" fmla="*/ 1 h 12"/>
                <a:gd name="T2" fmla="*/ 11 w 12"/>
                <a:gd name="T3" fmla="*/ 5 h 12"/>
                <a:gd name="T4" fmla="*/ 7 w 12"/>
                <a:gd name="T5" fmla="*/ 11 h 12"/>
                <a:gd name="T6" fmla="*/ 1 w 12"/>
                <a:gd name="T7" fmla="*/ 8 h 12"/>
                <a:gd name="T8" fmla="*/ 5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1"/>
                  </a:moveTo>
                  <a:cubicBezTo>
                    <a:pt x="7" y="0"/>
                    <a:pt x="10" y="2"/>
                    <a:pt x="11" y="5"/>
                  </a:cubicBezTo>
                  <a:cubicBezTo>
                    <a:pt x="12" y="8"/>
                    <a:pt x="10" y="11"/>
                    <a:pt x="7" y="11"/>
                  </a:cubicBezTo>
                  <a:cubicBezTo>
                    <a:pt x="4" y="12"/>
                    <a:pt x="2" y="10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44"/>
            <p:cNvSpPr>
              <a:spLocks/>
            </p:cNvSpPr>
            <p:nvPr/>
          </p:nvSpPr>
          <p:spPr bwMode="auto">
            <a:xfrm>
              <a:off x="2918545" y="1238094"/>
              <a:ext cx="14287" cy="14287"/>
            </a:xfrm>
            <a:custGeom>
              <a:avLst/>
              <a:gdLst>
                <a:gd name="T0" fmla="*/ 3 w 12"/>
                <a:gd name="T1" fmla="*/ 1 h 12"/>
                <a:gd name="T2" fmla="*/ 10 w 12"/>
                <a:gd name="T3" fmla="*/ 3 h 12"/>
                <a:gd name="T4" fmla="*/ 9 w 12"/>
                <a:gd name="T5" fmla="*/ 11 h 12"/>
                <a:gd name="T6" fmla="*/ 1 w 12"/>
                <a:gd name="T7" fmla="*/ 9 h 12"/>
                <a:gd name="T8" fmla="*/ 3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1"/>
                  </a:moveTo>
                  <a:cubicBezTo>
                    <a:pt x="6" y="0"/>
                    <a:pt x="9" y="1"/>
                    <a:pt x="10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1" y="9"/>
                  </a:cubicBezTo>
                  <a:cubicBezTo>
                    <a:pt x="0" y="6"/>
                    <a:pt x="1" y="3"/>
                    <a:pt x="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Freeform: Shape 45"/>
            <p:cNvSpPr>
              <a:spLocks/>
            </p:cNvSpPr>
            <p:nvPr/>
          </p:nvSpPr>
          <p:spPr bwMode="auto">
            <a:xfrm>
              <a:off x="2935213" y="1260716"/>
              <a:ext cx="15478" cy="14287"/>
            </a:xfrm>
            <a:custGeom>
              <a:avLst/>
              <a:gdLst>
                <a:gd name="T0" fmla="*/ 3 w 12"/>
                <a:gd name="T1" fmla="*/ 2 h 12"/>
                <a:gd name="T2" fmla="*/ 10 w 12"/>
                <a:gd name="T3" fmla="*/ 2 h 12"/>
                <a:gd name="T4" fmla="*/ 10 w 12"/>
                <a:gd name="T5" fmla="*/ 9 h 12"/>
                <a:gd name="T6" fmla="*/ 3 w 12"/>
                <a:gd name="T7" fmla="*/ 9 h 12"/>
                <a:gd name="T8" fmla="*/ 3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2"/>
                  </a:moveTo>
                  <a:cubicBezTo>
                    <a:pt x="5" y="0"/>
                    <a:pt x="8" y="0"/>
                    <a:pt x="10" y="2"/>
                  </a:cubicBezTo>
                  <a:cubicBezTo>
                    <a:pt x="12" y="4"/>
                    <a:pt x="12" y="7"/>
                    <a:pt x="10" y="9"/>
                  </a:cubicBezTo>
                  <a:cubicBezTo>
                    <a:pt x="8" y="12"/>
                    <a:pt x="5" y="12"/>
                    <a:pt x="3" y="9"/>
                  </a:cubicBezTo>
                  <a:cubicBezTo>
                    <a:pt x="0" y="7"/>
                    <a:pt x="0" y="4"/>
                    <a:pt x="3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46"/>
            <p:cNvSpPr>
              <a:spLocks/>
            </p:cNvSpPr>
            <p:nvPr/>
          </p:nvSpPr>
          <p:spPr bwMode="auto">
            <a:xfrm>
              <a:off x="2959026" y="1277385"/>
              <a:ext cx="14287" cy="14287"/>
            </a:xfrm>
            <a:custGeom>
              <a:avLst/>
              <a:gdLst>
                <a:gd name="T0" fmla="*/ 1 w 12"/>
                <a:gd name="T1" fmla="*/ 3 h 12"/>
                <a:gd name="T2" fmla="*/ 9 w 12"/>
                <a:gd name="T3" fmla="*/ 2 h 12"/>
                <a:gd name="T4" fmla="*/ 10 w 12"/>
                <a:gd name="T5" fmla="*/ 9 h 12"/>
                <a:gd name="T6" fmla="*/ 3 w 12"/>
                <a:gd name="T7" fmla="*/ 11 h 12"/>
                <a:gd name="T8" fmla="*/ 1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3"/>
                  </a:moveTo>
                  <a:cubicBezTo>
                    <a:pt x="3" y="1"/>
                    <a:pt x="6" y="0"/>
                    <a:pt x="9" y="2"/>
                  </a:cubicBezTo>
                  <a:cubicBezTo>
                    <a:pt x="11" y="3"/>
                    <a:pt x="12" y="6"/>
                    <a:pt x="10" y="9"/>
                  </a:cubicBezTo>
                  <a:cubicBezTo>
                    <a:pt x="9" y="11"/>
                    <a:pt x="6" y="12"/>
                    <a:pt x="3" y="11"/>
                  </a:cubicBezTo>
                  <a:cubicBezTo>
                    <a:pt x="1" y="9"/>
                    <a:pt x="0" y="6"/>
                    <a:pt x="1" y="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Freeform: Shape 47"/>
            <p:cNvSpPr>
              <a:spLocks/>
            </p:cNvSpPr>
            <p:nvPr/>
          </p:nvSpPr>
          <p:spPr bwMode="auto">
            <a:xfrm>
              <a:off x="2985220" y="1288100"/>
              <a:ext cx="14287" cy="15478"/>
            </a:xfrm>
            <a:custGeom>
              <a:avLst/>
              <a:gdLst>
                <a:gd name="T0" fmla="*/ 1 w 12"/>
                <a:gd name="T1" fmla="*/ 5 h 12"/>
                <a:gd name="T2" fmla="*/ 7 w 12"/>
                <a:gd name="T3" fmla="*/ 1 h 12"/>
                <a:gd name="T4" fmla="*/ 11 w 12"/>
                <a:gd name="T5" fmla="*/ 7 h 12"/>
                <a:gd name="T6" fmla="*/ 4 w 12"/>
                <a:gd name="T7" fmla="*/ 11 h 12"/>
                <a:gd name="T8" fmla="*/ 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2" y="10"/>
                    <a:pt x="0" y="8"/>
                    <a:pt x="1" y="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Oval 48"/>
            <p:cNvSpPr>
              <a:spLocks/>
            </p:cNvSpPr>
            <p:nvPr/>
          </p:nvSpPr>
          <p:spPr bwMode="auto">
            <a:xfrm>
              <a:off x="3014985" y="1292862"/>
              <a:ext cx="11906" cy="130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Freeform: Shape 49"/>
            <p:cNvSpPr>
              <a:spLocks/>
            </p:cNvSpPr>
            <p:nvPr/>
          </p:nvSpPr>
          <p:spPr bwMode="auto">
            <a:xfrm>
              <a:off x="3042370" y="1288100"/>
              <a:ext cx="13097" cy="15478"/>
            </a:xfrm>
            <a:custGeom>
              <a:avLst/>
              <a:gdLst>
                <a:gd name="T0" fmla="*/ 0 w 11"/>
                <a:gd name="T1" fmla="*/ 7 h 12"/>
                <a:gd name="T2" fmla="*/ 4 w 11"/>
                <a:gd name="T3" fmla="*/ 1 h 12"/>
                <a:gd name="T4" fmla="*/ 10 w 11"/>
                <a:gd name="T5" fmla="*/ 5 h 12"/>
                <a:gd name="T6" fmla="*/ 7 w 11"/>
                <a:gd name="T7" fmla="*/ 11 h 12"/>
                <a:gd name="T8" fmla="*/ 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1" y="8"/>
                    <a:pt x="10" y="10"/>
                    <a:pt x="7" y="11"/>
                  </a:cubicBezTo>
                  <a:cubicBezTo>
                    <a:pt x="4" y="12"/>
                    <a:pt x="1" y="10"/>
                    <a:pt x="0" y="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Freeform: Shape 50"/>
            <p:cNvSpPr>
              <a:spLocks/>
            </p:cNvSpPr>
            <p:nvPr/>
          </p:nvSpPr>
          <p:spPr bwMode="auto">
            <a:xfrm>
              <a:off x="3067372" y="1277385"/>
              <a:ext cx="14287" cy="14287"/>
            </a:xfrm>
            <a:custGeom>
              <a:avLst/>
              <a:gdLst>
                <a:gd name="T0" fmla="*/ 2 w 12"/>
                <a:gd name="T1" fmla="*/ 9 h 12"/>
                <a:gd name="T2" fmla="*/ 4 w 12"/>
                <a:gd name="T3" fmla="*/ 2 h 12"/>
                <a:gd name="T4" fmla="*/ 11 w 12"/>
                <a:gd name="T5" fmla="*/ 3 h 12"/>
                <a:gd name="T6" fmla="*/ 9 w 12"/>
                <a:gd name="T7" fmla="*/ 11 h 12"/>
                <a:gd name="T8" fmla="*/ 2 w 1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0" y="6"/>
                    <a:pt x="1" y="3"/>
                    <a:pt x="4" y="2"/>
                  </a:cubicBez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2" y="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Freeform: Shape 51"/>
            <p:cNvSpPr>
              <a:spLocks/>
            </p:cNvSpPr>
            <p:nvPr/>
          </p:nvSpPr>
          <p:spPr bwMode="auto">
            <a:xfrm>
              <a:off x="3091185" y="1260716"/>
              <a:ext cx="14287" cy="14287"/>
            </a:xfrm>
            <a:custGeom>
              <a:avLst/>
              <a:gdLst>
                <a:gd name="T0" fmla="*/ 2 w 12"/>
                <a:gd name="T1" fmla="*/ 9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9 h 12"/>
                <a:gd name="T8" fmla="*/ 2 w 1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7"/>
                    <a:pt x="10" y="9"/>
                  </a:cubicBezTo>
                  <a:cubicBezTo>
                    <a:pt x="8" y="12"/>
                    <a:pt x="4" y="12"/>
                    <a:pt x="2" y="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Freeform: Shape 52"/>
            <p:cNvSpPr>
              <a:spLocks/>
            </p:cNvSpPr>
            <p:nvPr/>
          </p:nvSpPr>
          <p:spPr bwMode="auto">
            <a:xfrm>
              <a:off x="3107854" y="1238094"/>
              <a:ext cx="14287" cy="14287"/>
            </a:xfrm>
            <a:custGeom>
              <a:avLst/>
              <a:gdLst>
                <a:gd name="T0" fmla="*/ 4 w 12"/>
                <a:gd name="T1" fmla="*/ 11 h 12"/>
                <a:gd name="T2" fmla="*/ 2 w 12"/>
                <a:gd name="T3" fmla="*/ 3 h 12"/>
                <a:gd name="T4" fmla="*/ 9 w 12"/>
                <a:gd name="T5" fmla="*/ 2 h 12"/>
                <a:gd name="T6" fmla="*/ 11 w 12"/>
                <a:gd name="T7" fmla="*/ 9 h 12"/>
                <a:gd name="T8" fmla="*/ 4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4" y="11"/>
                  </a:moveTo>
                  <a:cubicBezTo>
                    <a:pt x="1" y="9"/>
                    <a:pt x="0" y="6"/>
                    <a:pt x="2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11" y="3"/>
                    <a:pt x="12" y="6"/>
                    <a:pt x="11" y="9"/>
                  </a:cubicBezTo>
                  <a:cubicBezTo>
                    <a:pt x="9" y="11"/>
                    <a:pt x="6" y="12"/>
                    <a:pt x="4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Freeform: Shape 53"/>
            <p:cNvSpPr>
              <a:spLocks/>
            </p:cNvSpPr>
            <p:nvPr/>
          </p:nvSpPr>
          <p:spPr bwMode="auto">
            <a:xfrm>
              <a:off x="3118570" y="1210710"/>
              <a:ext cx="14287" cy="15478"/>
            </a:xfrm>
            <a:custGeom>
              <a:avLst/>
              <a:gdLst>
                <a:gd name="T0" fmla="*/ 5 w 12"/>
                <a:gd name="T1" fmla="*/ 11 h 12"/>
                <a:gd name="T2" fmla="*/ 1 w 12"/>
                <a:gd name="T3" fmla="*/ 5 h 12"/>
                <a:gd name="T4" fmla="*/ 8 w 12"/>
                <a:gd name="T5" fmla="*/ 1 h 12"/>
                <a:gd name="T6" fmla="*/ 11 w 12"/>
                <a:gd name="T7" fmla="*/ 8 h 12"/>
                <a:gd name="T8" fmla="*/ 5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11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1" y="10"/>
                    <a:pt x="8" y="12"/>
                    <a:pt x="5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Oval 54"/>
            <p:cNvSpPr>
              <a:spLocks/>
            </p:cNvSpPr>
            <p:nvPr/>
          </p:nvSpPr>
          <p:spPr bwMode="auto">
            <a:xfrm>
              <a:off x="3123332" y="1184516"/>
              <a:ext cx="13097" cy="119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Freeform: Shape 55"/>
            <p:cNvSpPr>
              <a:spLocks/>
            </p:cNvSpPr>
            <p:nvPr/>
          </p:nvSpPr>
          <p:spPr bwMode="auto">
            <a:xfrm>
              <a:off x="3118570" y="1155941"/>
              <a:ext cx="14287" cy="13097"/>
            </a:xfrm>
            <a:custGeom>
              <a:avLst/>
              <a:gdLst>
                <a:gd name="T0" fmla="*/ 8 w 12"/>
                <a:gd name="T1" fmla="*/ 11 h 11"/>
                <a:gd name="T2" fmla="*/ 1 w 12"/>
                <a:gd name="T3" fmla="*/ 7 h 11"/>
                <a:gd name="T4" fmla="*/ 5 w 12"/>
                <a:gd name="T5" fmla="*/ 1 h 11"/>
                <a:gd name="T6" fmla="*/ 11 w 12"/>
                <a:gd name="T7" fmla="*/ 4 h 11"/>
                <a:gd name="T8" fmla="*/ 8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8" y="11"/>
                  </a:moveTo>
                  <a:cubicBezTo>
                    <a:pt x="5" y="11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8" y="0"/>
                    <a:pt x="11" y="1"/>
                    <a:pt x="11" y="4"/>
                  </a:cubicBezTo>
                  <a:cubicBezTo>
                    <a:pt x="12" y="7"/>
                    <a:pt x="10" y="10"/>
                    <a:pt x="8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Freeform: Shape 56"/>
            <p:cNvSpPr>
              <a:spLocks/>
            </p:cNvSpPr>
            <p:nvPr/>
          </p:nvSpPr>
          <p:spPr bwMode="auto">
            <a:xfrm>
              <a:off x="3107854" y="1128556"/>
              <a:ext cx="14287" cy="14287"/>
            </a:xfrm>
            <a:custGeom>
              <a:avLst/>
              <a:gdLst>
                <a:gd name="T0" fmla="*/ 9 w 12"/>
                <a:gd name="T1" fmla="*/ 10 h 12"/>
                <a:gd name="T2" fmla="*/ 2 w 12"/>
                <a:gd name="T3" fmla="*/ 8 h 12"/>
                <a:gd name="T4" fmla="*/ 4 w 12"/>
                <a:gd name="T5" fmla="*/ 1 h 12"/>
                <a:gd name="T6" fmla="*/ 11 w 12"/>
                <a:gd name="T7" fmla="*/ 3 h 12"/>
                <a:gd name="T8" fmla="*/ 9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0"/>
                  </a:moveTo>
                  <a:cubicBezTo>
                    <a:pt x="6" y="12"/>
                    <a:pt x="3" y="11"/>
                    <a:pt x="2" y="8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Freeform: Shape 57"/>
            <p:cNvSpPr>
              <a:spLocks/>
            </p:cNvSpPr>
            <p:nvPr/>
          </p:nvSpPr>
          <p:spPr bwMode="auto">
            <a:xfrm>
              <a:off x="2589932" y="1582185"/>
              <a:ext cx="414337" cy="395287"/>
            </a:xfrm>
            <a:custGeom>
              <a:avLst/>
              <a:gdLst>
                <a:gd name="T0" fmla="*/ 47 w 343"/>
                <a:gd name="T1" fmla="*/ 326 h 326"/>
                <a:gd name="T2" fmla="*/ 47 w 343"/>
                <a:gd name="T3" fmla="*/ 326 h 326"/>
                <a:gd name="T4" fmla="*/ 47 w 343"/>
                <a:gd name="T5" fmla="*/ 326 h 326"/>
                <a:gd name="T6" fmla="*/ 47 w 343"/>
                <a:gd name="T7" fmla="*/ 326 h 326"/>
                <a:gd name="T8" fmla="*/ 0 w 343"/>
                <a:gd name="T9" fmla="*/ 320 h 326"/>
                <a:gd name="T10" fmla="*/ 0 w 343"/>
                <a:gd name="T11" fmla="*/ 320 h 326"/>
                <a:gd name="T12" fmla="*/ 0 w 343"/>
                <a:gd name="T13" fmla="*/ 320 h 326"/>
                <a:gd name="T14" fmla="*/ 0 w 343"/>
                <a:gd name="T15" fmla="*/ 320 h 326"/>
                <a:gd name="T16" fmla="*/ 0 w 343"/>
                <a:gd name="T17" fmla="*/ 320 h 326"/>
                <a:gd name="T18" fmla="*/ 0 w 343"/>
                <a:gd name="T19" fmla="*/ 320 h 326"/>
                <a:gd name="T20" fmla="*/ 41 w 343"/>
                <a:gd name="T21" fmla="*/ 201 h 326"/>
                <a:gd name="T22" fmla="*/ 41 w 343"/>
                <a:gd name="T23" fmla="*/ 201 h 326"/>
                <a:gd name="T24" fmla="*/ 0 w 343"/>
                <a:gd name="T25" fmla="*/ 320 h 326"/>
                <a:gd name="T26" fmla="*/ 41 w 343"/>
                <a:gd name="T27" fmla="*/ 201 h 326"/>
                <a:gd name="T28" fmla="*/ 319 w 343"/>
                <a:gd name="T29" fmla="*/ 120 h 326"/>
                <a:gd name="T30" fmla="*/ 47 w 343"/>
                <a:gd name="T31" fmla="*/ 326 h 326"/>
                <a:gd name="T32" fmla="*/ 319 w 343"/>
                <a:gd name="T33" fmla="*/ 120 h 326"/>
                <a:gd name="T34" fmla="*/ 319 w 343"/>
                <a:gd name="T35" fmla="*/ 119 h 326"/>
                <a:gd name="T36" fmla="*/ 319 w 343"/>
                <a:gd name="T37" fmla="*/ 120 h 326"/>
                <a:gd name="T38" fmla="*/ 319 w 343"/>
                <a:gd name="T39" fmla="*/ 119 h 326"/>
                <a:gd name="T40" fmla="*/ 318 w 343"/>
                <a:gd name="T41" fmla="*/ 119 h 326"/>
                <a:gd name="T42" fmla="*/ 318 w 343"/>
                <a:gd name="T43" fmla="*/ 119 h 326"/>
                <a:gd name="T44" fmla="*/ 318 w 343"/>
                <a:gd name="T45" fmla="*/ 119 h 326"/>
                <a:gd name="T46" fmla="*/ 318 w 343"/>
                <a:gd name="T47" fmla="*/ 119 h 326"/>
                <a:gd name="T48" fmla="*/ 318 w 343"/>
                <a:gd name="T49" fmla="*/ 119 h 326"/>
                <a:gd name="T50" fmla="*/ 318 w 343"/>
                <a:gd name="T51" fmla="*/ 119 h 326"/>
                <a:gd name="T52" fmla="*/ 318 w 343"/>
                <a:gd name="T53" fmla="*/ 119 h 326"/>
                <a:gd name="T54" fmla="*/ 318 w 343"/>
                <a:gd name="T55" fmla="*/ 119 h 326"/>
                <a:gd name="T56" fmla="*/ 318 w 343"/>
                <a:gd name="T57" fmla="*/ 119 h 326"/>
                <a:gd name="T58" fmla="*/ 318 w 343"/>
                <a:gd name="T59" fmla="*/ 119 h 326"/>
                <a:gd name="T60" fmla="*/ 318 w 343"/>
                <a:gd name="T61" fmla="*/ 119 h 326"/>
                <a:gd name="T62" fmla="*/ 318 w 343"/>
                <a:gd name="T63" fmla="*/ 119 h 326"/>
                <a:gd name="T64" fmla="*/ 318 w 343"/>
                <a:gd name="T65" fmla="*/ 119 h 326"/>
                <a:gd name="T66" fmla="*/ 318 w 343"/>
                <a:gd name="T67" fmla="*/ 119 h 326"/>
                <a:gd name="T68" fmla="*/ 318 w 343"/>
                <a:gd name="T69" fmla="*/ 119 h 326"/>
                <a:gd name="T70" fmla="*/ 295 w 343"/>
                <a:gd name="T71" fmla="*/ 0 h 326"/>
                <a:gd name="T72" fmla="*/ 295 w 343"/>
                <a:gd name="T73" fmla="*/ 0 h 326"/>
                <a:gd name="T74" fmla="*/ 295 w 343"/>
                <a:gd name="T75" fmla="*/ 0 h 326"/>
                <a:gd name="T76" fmla="*/ 295 w 343"/>
                <a:gd name="T7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3" h="326">
                  <a:moveTo>
                    <a:pt x="47" y="326"/>
                  </a:moveTo>
                  <a:cubicBezTo>
                    <a:pt x="47" y="326"/>
                    <a:pt x="47" y="326"/>
                    <a:pt x="47" y="326"/>
                  </a:cubicBezTo>
                  <a:cubicBezTo>
                    <a:pt x="47" y="326"/>
                    <a:pt x="47" y="326"/>
                    <a:pt x="47" y="326"/>
                  </a:cubicBezTo>
                  <a:cubicBezTo>
                    <a:pt x="47" y="326"/>
                    <a:pt x="47" y="326"/>
                    <a:pt x="47" y="326"/>
                  </a:cubicBezTo>
                  <a:moveTo>
                    <a:pt x="0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moveTo>
                    <a:pt x="0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moveTo>
                    <a:pt x="41" y="201"/>
                  </a:moveTo>
                  <a:cubicBezTo>
                    <a:pt x="41" y="201"/>
                    <a:pt x="41" y="201"/>
                    <a:pt x="41" y="201"/>
                  </a:cubicBezTo>
                  <a:cubicBezTo>
                    <a:pt x="81" y="260"/>
                    <a:pt x="1" y="320"/>
                    <a:pt x="0" y="320"/>
                  </a:cubicBezTo>
                  <a:cubicBezTo>
                    <a:pt x="1" y="320"/>
                    <a:pt x="81" y="260"/>
                    <a:pt x="41" y="201"/>
                  </a:cubicBezTo>
                  <a:moveTo>
                    <a:pt x="319" y="120"/>
                  </a:moveTo>
                  <a:cubicBezTo>
                    <a:pt x="343" y="147"/>
                    <a:pt x="199" y="326"/>
                    <a:pt x="47" y="326"/>
                  </a:cubicBezTo>
                  <a:cubicBezTo>
                    <a:pt x="199" y="326"/>
                    <a:pt x="343" y="147"/>
                    <a:pt x="319" y="120"/>
                  </a:cubicBezTo>
                  <a:moveTo>
                    <a:pt x="319" y="119"/>
                  </a:moveTo>
                  <a:cubicBezTo>
                    <a:pt x="319" y="119"/>
                    <a:pt x="319" y="119"/>
                    <a:pt x="319" y="120"/>
                  </a:cubicBezTo>
                  <a:cubicBezTo>
                    <a:pt x="319" y="119"/>
                    <a:pt x="319" y="119"/>
                    <a:pt x="319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295" y="0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rgbClr val="DF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Freeform: Shape 58"/>
            <p:cNvSpPr>
              <a:spLocks/>
            </p:cNvSpPr>
            <p:nvPr/>
          </p:nvSpPr>
          <p:spPr bwMode="auto">
            <a:xfrm>
              <a:off x="2638747" y="1582185"/>
              <a:ext cx="308372" cy="244078"/>
            </a:xfrm>
            <a:custGeom>
              <a:avLst/>
              <a:gdLst>
                <a:gd name="T0" fmla="*/ 254 w 254"/>
                <a:gd name="T1" fmla="*/ 0 h 201"/>
                <a:gd name="T2" fmla="*/ 0 w 254"/>
                <a:gd name="T3" fmla="*/ 201 h 201"/>
                <a:gd name="T4" fmla="*/ 0 w 254"/>
                <a:gd name="T5" fmla="*/ 201 h 201"/>
                <a:gd name="T6" fmla="*/ 0 w 254"/>
                <a:gd name="T7" fmla="*/ 201 h 201"/>
                <a:gd name="T8" fmla="*/ 254 w 254"/>
                <a:gd name="T9" fmla="*/ 0 h 201"/>
                <a:gd name="T10" fmla="*/ 254 w 254"/>
                <a:gd name="T11" fmla="*/ 0 h 201"/>
                <a:gd name="T12" fmla="*/ 254 w 254"/>
                <a:gd name="T1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" h="201">
                  <a:moveTo>
                    <a:pt x="254" y="0"/>
                  </a:moveTo>
                  <a:cubicBezTo>
                    <a:pt x="168" y="84"/>
                    <a:pt x="79" y="153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79" y="153"/>
                    <a:pt x="168" y="84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Freeform: Shape 59"/>
            <p:cNvSpPr>
              <a:spLocks/>
            </p:cNvSpPr>
            <p:nvPr/>
          </p:nvSpPr>
          <p:spPr bwMode="auto">
            <a:xfrm>
              <a:off x="3317404" y="1041641"/>
              <a:ext cx="2381" cy="7144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Freeform: Shape 60"/>
            <p:cNvSpPr>
              <a:spLocks/>
            </p:cNvSpPr>
            <p:nvPr/>
          </p:nvSpPr>
          <p:spPr bwMode="auto">
            <a:xfrm>
              <a:off x="3320976" y="1024972"/>
              <a:ext cx="2381" cy="7144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Freeform: Shape 61"/>
            <p:cNvSpPr>
              <a:spLocks/>
            </p:cNvSpPr>
            <p:nvPr/>
          </p:nvSpPr>
          <p:spPr bwMode="auto">
            <a:xfrm>
              <a:off x="2599457" y="1530987"/>
              <a:ext cx="398860" cy="307181"/>
            </a:xfrm>
            <a:custGeom>
              <a:avLst/>
              <a:gdLst>
                <a:gd name="T0" fmla="*/ 30 w 330"/>
                <a:gd name="T1" fmla="*/ 246 h 254"/>
                <a:gd name="T2" fmla="*/ 17 w 330"/>
                <a:gd name="T3" fmla="*/ 254 h 254"/>
                <a:gd name="T4" fmla="*/ 30 w 330"/>
                <a:gd name="T5" fmla="*/ 246 h 254"/>
                <a:gd name="T6" fmla="*/ 0 w 330"/>
                <a:gd name="T7" fmla="*/ 238 h 254"/>
                <a:gd name="T8" fmla="*/ 0 w 330"/>
                <a:gd name="T9" fmla="*/ 238 h 254"/>
                <a:gd name="T10" fmla="*/ 17 w 330"/>
                <a:gd name="T11" fmla="*/ 254 h 254"/>
                <a:gd name="T12" fmla="*/ 0 w 330"/>
                <a:gd name="T13" fmla="*/ 238 h 254"/>
                <a:gd name="T14" fmla="*/ 305 w 330"/>
                <a:gd name="T15" fmla="*/ 25 h 254"/>
                <a:gd name="T16" fmla="*/ 305 w 330"/>
                <a:gd name="T17" fmla="*/ 26 h 254"/>
                <a:gd name="T18" fmla="*/ 305 w 330"/>
                <a:gd name="T19" fmla="*/ 25 h 254"/>
                <a:gd name="T20" fmla="*/ 306 w 330"/>
                <a:gd name="T21" fmla="*/ 24 h 254"/>
                <a:gd name="T22" fmla="*/ 305 w 330"/>
                <a:gd name="T23" fmla="*/ 25 h 254"/>
                <a:gd name="T24" fmla="*/ 306 w 330"/>
                <a:gd name="T25" fmla="*/ 24 h 254"/>
                <a:gd name="T26" fmla="*/ 329 w 330"/>
                <a:gd name="T27" fmla="*/ 1 h 254"/>
                <a:gd name="T28" fmla="*/ 306 w 330"/>
                <a:gd name="T29" fmla="*/ 24 h 254"/>
                <a:gd name="T30" fmla="*/ 329 w 330"/>
                <a:gd name="T31" fmla="*/ 1 h 254"/>
                <a:gd name="T32" fmla="*/ 329 w 330"/>
                <a:gd name="T33" fmla="*/ 1 h 254"/>
                <a:gd name="T34" fmla="*/ 329 w 330"/>
                <a:gd name="T35" fmla="*/ 1 h 254"/>
                <a:gd name="T36" fmla="*/ 329 w 330"/>
                <a:gd name="T37" fmla="*/ 1 h 254"/>
                <a:gd name="T38" fmla="*/ 329 w 330"/>
                <a:gd name="T39" fmla="*/ 1 h 254"/>
                <a:gd name="T40" fmla="*/ 329 w 330"/>
                <a:gd name="T41" fmla="*/ 1 h 254"/>
                <a:gd name="T42" fmla="*/ 329 w 330"/>
                <a:gd name="T43" fmla="*/ 1 h 254"/>
                <a:gd name="T44" fmla="*/ 330 w 330"/>
                <a:gd name="T45" fmla="*/ 0 h 254"/>
                <a:gd name="T46" fmla="*/ 330 w 330"/>
                <a:gd name="T47" fmla="*/ 0 h 254"/>
                <a:gd name="T48" fmla="*/ 330 w 330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0" h="254">
                  <a:moveTo>
                    <a:pt x="30" y="246"/>
                  </a:moveTo>
                  <a:cubicBezTo>
                    <a:pt x="25" y="249"/>
                    <a:pt x="21" y="252"/>
                    <a:pt x="17" y="254"/>
                  </a:cubicBezTo>
                  <a:cubicBezTo>
                    <a:pt x="21" y="252"/>
                    <a:pt x="25" y="249"/>
                    <a:pt x="30" y="246"/>
                  </a:cubicBezTo>
                  <a:moveTo>
                    <a:pt x="0" y="238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0" y="238"/>
                    <a:pt x="0" y="238"/>
                    <a:pt x="0" y="238"/>
                  </a:cubicBezTo>
                  <a:moveTo>
                    <a:pt x="305" y="25"/>
                  </a:moveTo>
                  <a:cubicBezTo>
                    <a:pt x="305" y="25"/>
                    <a:pt x="305" y="26"/>
                    <a:pt x="305" y="26"/>
                  </a:cubicBezTo>
                  <a:cubicBezTo>
                    <a:pt x="305" y="26"/>
                    <a:pt x="305" y="25"/>
                    <a:pt x="305" y="25"/>
                  </a:cubicBezTo>
                  <a:moveTo>
                    <a:pt x="306" y="24"/>
                  </a:moveTo>
                  <a:cubicBezTo>
                    <a:pt x="306" y="25"/>
                    <a:pt x="306" y="25"/>
                    <a:pt x="305" y="25"/>
                  </a:cubicBezTo>
                  <a:cubicBezTo>
                    <a:pt x="306" y="25"/>
                    <a:pt x="306" y="25"/>
                    <a:pt x="306" y="24"/>
                  </a:cubicBezTo>
                  <a:moveTo>
                    <a:pt x="329" y="1"/>
                  </a:moveTo>
                  <a:cubicBezTo>
                    <a:pt x="321" y="9"/>
                    <a:pt x="314" y="17"/>
                    <a:pt x="306" y="24"/>
                  </a:cubicBezTo>
                  <a:cubicBezTo>
                    <a:pt x="314" y="17"/>
                    <a:pt x="321" y="9"/>
                    <a:pt x="329" y="1"/>
                  </a:cubicBezTo>
                  <a:moveTo>
                    <a:pt x="329" y="1"/>
                  </a:moveTo>
                  <a:cubicBezTo>
                    <a:pt x="329" y="1"/>
                    <a:pt x="329" y="1"/>
                    <a:pt x="329" y="1"/>
                  </a:cubicBezTo>
                  <a:cubicBezTo>
                    <a:pt x="329" y="1"/>
                    <a:pt x="329" y="1"/>
                    <a:pt x="329" y="1"/>
                  </a:cubicBezTo>
                  <a:moveTo>
                    <a:pt x="329" y="1"/>
                  </a:moveTo>
                  <a:cubicBezTo>
                    <a:pt x="329" y="1"/>
                    <a:pt x="329" y="1"/>
                    <a:pt x="329" y="1"/>
                  </a:cubicBezTo>
                  <a:cubicBezTo>
                    <a:pt x="329" y="1"/>
                    <a:pt x="329" y="1"/>
                    <a:pt x="329" y="1"/>
                  </a:cubicBezTo>
                  <a:moveTo>
                    <a:pt x="330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Freeform: Shape 62"/>
            <p:cNvSpPr>
              <a:spLocks/>
            </p:cNvSpPr>
            <p:nvPr/>
          </p:nvSpPr>
          <p:spPr bwMode="auto">
            <a:xfrm>
              <a:off x="2568501" y="1788162"/>
              <a:ext cx="30956" cy="29766"/>
            </a:xfrm>
            <a:custGeom>
              <a:avLst/>
              <a:gdLst>
                <a:gd name="T0" fmla="*/ 0 w 26"/>
                <a:gd name="T1" fmla="*/ 0 h 25"/>
                <a:gd name="T2" fmla="*/ 26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26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Freeform: Shape 63"/>
            <p:cNvSpPr>
              <a:spLocks/>
            </p:cNvSpPr>
            <p:nvPr/>
          </p:nvSpPr>
          <p:spPr bwMode="auto">
            <a:xfrm>
              <a:off x="2568501" y="1788162"/>
              <a:ext cx="30956" cy="29766"/>
            </a:xfrm>
            <a:custGeom>
              <a:avLst/>
              <a:gdLst>
                <a:gd name="T0" fmla="*/ 0 w 26"/>
                <a:gd name="T1" fmla="*/ 0 h 25"/>
                <a:gd name="T2" fmla="*/ 26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26" y="25"/>
                  </a:lnTo>
                  <a:lnTo>
                    <a:pt x="26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Freeform: Shape 64"/>
            <p:cNvSpPr>
              <a:spLocks/>
            </p:cNvSpPr>
            <p:nvPr/>
          </p:nvSpPr>
          <p:spPr bwMode="auto">
            <a:xfrm>
              <a:off x="2517304" y="1030925"/>
              <a:ext cx="773906" cy="807244"/>
            </a:xfrm>
            <a:custGeom>
              <a:avLst/>
              <a:gdLst>
                <a:gd name="T0" fmla="*/ 489 w 640"/>
                <a:gd name="T1" fmla="*/ 60 h 667"/>
                <a:gd name="T2" fmla="*/ 486 w 640"/>
                <a:gd name="T3" fmla="*/ 207 h 667"/>
                <a:gd name="T4" fmla="*/ 411 w 640"/>
                <a:gd name="T5" fmla="*/ 239 h 667"/>
                <a:gd name="T6" fmla="*/ 235 w 640"/>
                <a:gd name="T7" fmla="*/ 314 h 667"/>
                <a:gd name="T8" fmla="*/ 117 w 640"/>
                <a:gd name="T9" fmla="*/ 470 h 667"/>
                <a:gd name="T10" fmla="*/ 117 w 640"/>
                <a:gd name="T11" fmla="*/ 470 h 667"/>
                <a:gd name="T12" fmla="*/ 117 w 640"/>
                <a:gd name="T13" fmla="*/ 471 h 667"/>
                <a:gd name="T14" fmla="*/ 116 w 640"/>
                <a:gd name="T15" fmla="*/ 471 h 667"/>
                <a:gd name="T16" fmla="*/ 116 w 640"/>
                <a:gd name="T17" fmla="*/ 471 h 667"/>
                <a:gd name="T18" fmla="*/ 90 w 640"/>
                <a:gd name="T19" fmla="*/ 498 h 667"/>
                <a:gd name="T20" fmla="*/ 90 w 640"/>
                <a:gd name="T21" fmla="*/ 498 h 667"/>
                <a:gd name="T22" fmla="*/ 89 w 640"/>
                <a:gd name="T23" fmla="*/ 499 h 667"/>
                <a:gd name="T24" fmla="*/ 89 w 640"/>
                <a:gd name="T25" fmla="*/ 499 h 667"/>
                <a:gd name="T26" fmla="*/ 88 w 640"/>
                <a:gd name="T27" fmla="*/ 500 h 667"/>
                <a:gd name="T28" fmla="*/ 88 w 640"/>
                <a:gd name="T29" fmla="*/ 500 h 667"/>
                <a:gd name="T30" fmla="*/ 87 w 640"/>
                <a:gd name="T31" fmla="*/ 501 h 667"/>
                <a:gd name="T32" fmla="*/ 87 w 640"/>
                <a:gd name="T33" fmla="*/ 501 h 667"/>
                <a:gd name="T34" fmla="*/ 87 w 640"/>
                <a:gd name="T35" fmla="*/ 501 h 667"/>
                <a:gd name="T36" fmla="*/ 0 w 640"/>
                <a:gd name="T37" fmla="*/ 582 h 667"/>
                <a:gd name="T38" fmla="*/ 68 w 640"/>
                <a:gd name="T39" fmla="*/ 651 h 667"/>
                <a:gd name="T40" fmla="*/ 85 w 640"/>
                <a:gd name="T41" fmla="*/ 667 h 667"/>
                <a:gd name="T42" fmla="*/ 101 w 640"/>
                <a:gd name="T43" fmla="*/ 657 h 667"/>
                <a:gd name="T44" fmla="*/ 373 w 640"/>
                <a:gd name="T45" fmla="*/ 439 h 667"/>
                <a:gd name="T46" fmla="*/ 373 w 640"/>
                <a:gd name="T47" fmla="*/ 438 h 667"/>
                <a:gd name="T48" fmla="*/ 374 w 640"/>
                <a:gd name="T49" fmla="*/ 437 h 667"/>
                <a:gd name="T50" fmla="*/ 397 w 640"/>
                <a:gd name="T51" fmla="*/ 414 h 667"/>
                <a:gd name="T52" fmla="*/ 397 w 640"/>
                <a:gd name="T53" fmla="*/ 414 h 667"/>
                <a:gd name="T54" fmla="*/ 397 w 640"/>
                <a:gd name="T55" fmla="*/ 414 h 667"/>
                <a:gd name="T56" fmla="*/ 398 w 640"/>
                <a:gd name="T57" fmla="*/ 413 h 667"/>
                <a:gd name="T58" fmla="*/ 639 w 640"/>
                <a:gd name="T59" fmla="*/ 74 h 667"/>
                <a:gd name="T60" fmla="*/ 605 w 640"/>
                <a:gd name="T61" fmla="*/ 52 h 667"/>
                <a:gd name="T62" fmla="*/ 549 w 640"/>
                <a:gd name="T63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0" h="667">
                  <a:moveTo>
                    <a:pt x="549" y="0"/>
                  </a:moveTo>
                  <a:cubicBezTo>
                    <a:pt x="489" y="60"/>
                    <a:pt x="489" y="60"/>
                    <a:pt x="489" y="60"/>
                  </a:cubicBezTo>
                  <a:cubicBezTo>
                    <a:pt x="528" y="100"/>
                    <a:pt x="528" y="165"/>
                    <a:pt x="488" y="204"/>
                  </a:cubicBezTo>
                  <a:cubicBezTo>
                    <a:pt x="488" y="205"/>
                    <a:pt x="487" y="206"/>
                    <a:pt x="486" y="207"/>
                  </a:cubicBezTo>
                  <a:cubicBezTo>
                    <a:pt x="485" y="208"/>
                    <a:pt x="484" y="209"/>
                    <a:pt x="483" y="209"/>
                  </a:cubicBezTo>
                  <a:cubicBezTo>
                    <a:pt x="463" y="229"/>
                    <a:pt x="437" y="239"/>
                    <a:pt x="411" y="239"/>
                  </a:cubicBezTo>
                  <a:cubicBezTo>
                    <a:pt x="385" y="239"/>
                    <a:pt x="359" y="230"/>
                    <a:pt x="339" y="210"/>
                  </a:cubicBezTo>
                  <a:cubicBezTo>
                    <a:pt x="235" y="314"/>
                    <a:pt x="235" y="314"/>
                    <a:pt x="235" y="314"/>
                  </a:cubicBezTo>
                  <a:cubicBezTo>
                    <a:pt x="242" y="326"/>
                    <a:pt x="192" y="392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1"/>
                    <a:pt x="117" y="471"/>
                  </a:cubicBezTo>
                  <a:cubicBezTo>
                    <a:pt x="117" y="471"/>
                    <a:pt x="117" y="471"/>
                    <a:pt x="117" y="471"/>
                  </a:cubicBezTo>
                  <a:cubicBezTo>
                    <a:pt x="117" y="471"/>
                    <a:pt x="117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08" y="480"/>
                    <a:pt x="99" y="489"/>
                    <a:pt x="90" y="498"/>
                  </a:cubicBezTo>
                  <a:cubicBezTo>
                    <a:pt x="90" y="498"/>
                    <a:pt x="90" y="498"/>
                    <a:pt x="90" y="498"/>
                  </a:cubicBezTo>
                  <a:cubicBezTo>
                    <a:pt x="90" y="498"/>
                    <a:pt x="90" y="498"/>
                    <a:pt x="90" y="498"/>
                  </a:cubicBezTo>
                  <a:cubicBezTo>
                    <a:pt x="89" y="498"/>
                    <a:pt x="89" y="498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7" y="500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6" y="501"/>
                    <a:pt x="86" y="501"/>
                    <a:pt x="86" y="501"/>
                  </a:cubicBezTo>
                  <a:cubicBezTo>
                    <a:pt x="56" y="532"/>
                    <a:pt x="26" y="560"/>
                    <a:pt x="0" y="582"/>
                  </a:cubicBezTo>
                  <a:cubicBezTo>
                    <a:pt x="43" y="626"/>
                    <a:pt x="43" y="626"/>
                    <a:pt x="43" y="626"/>
                  </a:cubicBezTo>
                  <a:cubicBezTo>
                    <a:pt x="68" y="651"/>
                    <a:pt x="68" y="651"/>
                    <a:pt x="68" y="651"/>
                  </a:cubicBezTo>
                  <a:cubicBezTo>
                    <a:pt x="85" y="667"/>
                    <a:pt x="85" y="667"/>
                    <a:pt x="85" y="667"/>
                  </a:cubicBezTo>
                  <a:cubicBezTo>
                    <a:pt x="85" y="667"/>
                    <a:pt x="85" y="667"/>
                    <a:pt x="85" y="667"/>
                  </a:cubicBezTo>
                  <a:cubicBezTo>
                    <a:pt x="89" y="665"/>
                    <a:pt x="93" y="662"/>
                    <a:pt x="98" y="659"/>
                  </a:cubicBezTo>
                  <a:cubicBezTo>
                    <a:pt x="99" y="659"/>
                    <a:pt x="100" y="658"/>
                    <a:pt x="101" y="657"/>
                  </a:cubicBezTo>
                  <a:cubicBezTo>
                    <a:pt x="180" y="609"/>
                    <a:pt x="269" y="540"/>
                    <a:pt x="355" y="456"/>
                  </a:cubicBezTo>
                  <a:cubicBezTo>
                    <a:pt x="361" y="450"/>
                    <a:pt x="367" y="445"/>
                    <a:pt x="373" y="439"/>
                  </a:cubicBezTo>
                  <a:cubicBezTo>
                    <a:pt x="373" y="439"/>
                    <a:pt x="373" y="439"/>
                    <a:pt x="373" y="439"/>
                  </a:cubicBezTo>
                  <a:cubicBezTo>
                    <a:pt x="373" y="439"/>
                    <a:pt x="373" y="438"/>
                    <a:pt x="373" y="438"/>
                  </a:cubicBezTo>
                  <a:cubicBezTo>
                    <a:pt x="373" y="438"/>
                    <a:pt x="373" y="438"/>
                    <a:pt x="373" y="438"/>
                  </a:cubicBezTo>
                  <a:cubicBezTo>
                    <a:pt x="374" y="438"/>
                    <a:pt x="374" y="438"/>
                    <a:pt x="374" y="437"/>
                  </a:cubicBezTo>
                  <a:cubicBezTo>
                    <a:pt x="374" y="437"/>
                    <a:pt x="374" y="437"/>
                    <a:pt x="374" y="437"/>
                  </a:cubicBezTo>
                  <a:cubicBezTo>
                    <a:pt x="382" y="430"/>
                    <a:pt x="389" y="422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3"/>
                    <a:pt x="398" y="413"/>
                  </a:cubicBezTo>
                  <a:cubicBezTo>
                    <a:pt x="398" y="413"/>
                    <a:pt x="398" y="413"/>
                    <a:pt x="398" y="413"/>
                  </a:cubicBezTo>
                  <a:cubicBezTo>
                    <a:pt x="512" y="294"/>
                    <a:pt x="598" y="172"/>
                    <a:pt x="640" y="74"/>
                  </a:cubicBezTo>
                  <a:cubicBezTo>
                    <a:pt x="640" y="74"/>
                    <a:pt x="640" y="74"/>
                    <a:pt x="639" y="74"/>
                  </a:cubicBezTo>
                  <a:cubicBezTo>
                    <a:pt x="637" y="73"/>
                    <a:pt x="626" y="68"/>
                    <a:pt x="605" y="52"/>
                  </a:cubicBezTo>
                  <a:cubicBezTo>
                    <a:pt x="605" y="52"/>
                    <a:pt x="605" y="52"/>
                    <a:pt x="605" y="52"/>
                  </a:cubicBezTo>
                  <a:cubicBezTo>
                    <a:pt x="605" y="52"/>
                    <a:pt x="605" y="52"/>
                    <a:pt x="605" y="52"/>
                  </a:cubicBezTo>
                  <a:cubicBezTo>
                    <a:pt x="591" y="41"/>
                    <a:pt x="573" y="24"/>
                    <a:pt x="549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Freeform: Shape 65"/>
            <p:cNvSpPr>
              <a:spLocks/>
            </p:cNvSpPr>
            <p:nvPr/>
          </p:nvSpPr>
          <p:spPr bwMode="auto">
            <a:xfrm>
              <a:off x="2926879" y="1280956"/>
              <a:ext cx="178594" cy="39291"/>
            </a:xfrm>
            <a:custGeom>
              <a:avLst/>
              <a:gdLst>
                <a:gd name="T0" fmla="*/ 147 w 147"/>
                <a:gd name="T1" fmla="*/ 0 h 32"/>
                <a:gd name="T2" fmla="*/ 146 w 147"/>
                <a:gd name="T3" fmla="*/ 1 h 32"/>
                <a:gd name="T4" fmla="*/ 144 w 147"/>
                <a:gd name="T5" fmla="*/ 2 h 32"/>
                <a:gd name="T6" fmla="*/ 144 w 147"/>
                <a:gd name="T7" fmla="*/ 2 h 32"/>
                <a:gd name="T8" fmla="*/ 144 w 147"/>
                <a:gd name="T9" fmla="*/ 3 h 32"/>
                <a:gd name="T10" fmla="*/ 144 w 147"/>
                <a:gd name="T11" fmla="*/ 3 h 32"/>
                <a:gd name="T12" fmla="*/ 72 w 147"/>
                <a:gd name="T13" fmla="*/ 32 h 32"/>
                <a:gd name="T14" fmla="*/ 72 w 147"/>
                <a:gd name="T15" fmla="*/ 32 h 32"/>
                <a:gd name="T16" fmla="*/ 72 w 147"/>
                <a:gd name="T17" fmla="*/ 32 h 32"/>
                <a:gd name="T18" fmla="*/ 72 w 147"/>
                <a:gd name="T19" fmla="*/ 32 h 32"/>
                <a:gd name="T20" fmla="*/ 72 w 147"/>
                <a:gd name="T21" fmla="*/ 32 h 32"/>
                <a:gd name="T22" fmla="*/ 1 w 147"/>
                <a:gd name="T23" fmla="*/ 4 h 32"/>
                <a:gd name="T24" fmla="*/ 0 w 147"/>
                <a:gd name="T25" fmla="*/ 3 h 32"/>
                <a:gd name="T26" fmla="*/ 0 w 147"/>
                <a:gd name="T27" fmla="*/ 3 h 32"/>
                <a:gd name="T28" fmla="*/ 0 w 147"/>
                <a:gd name="T29" fmla="*/ 3 h 32"/>
                <a:gd name="T30" fmla="*/ 72 w 147"/>
                <a:gd name="T31" fmla="*/ 32 h 32"/>
                <a:gd name="T32" fmla="*/ 144 w 147"/>
                <a:gd name="T33" fmla="*/ 2 h 32"/>
                <a:gd name="T34" fmla="*/ 147 w 147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32">
                  <a:moveTo>
                    <a:pt x="147" y="0"/>
                  </a:moveTo>
                  <a:cubicBezTo>
                    <a:pt x="147" y="0"/>
                    <a:pt x="146" y="0"/>
                    <a:pt x="146" y="1"/>
                  </a:cubicBezTo>
                  <a:cubicBezTo>
                    <a:pt x="145" y="1"/>
                    <a:pt x="145" y="2"/>
                    <a:pt x="144" y="2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4" y="2"/>
                    <a:pt x="144" y="3"/>
                    <a:pt x="144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24" y="23"/>
                    <a:pt x="98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46" y="32"/>
                    <a:pt x="21" y="23"/>
                    <a:pt x="1" y="4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23"/>
                    <a:pt x="46" y="32"/>
                    <a:pt x="72" y="32"/>
                  </a:cubicBezTo>
                  <a:cubicBezTo>
                    <a:pt x="98" y="32"/>
                    <a:pt x="124" y="22"/>
                    <a:pt x="144" y="2"/>
                  </a:cubicBezTo>
                  <a:cubicBezTo>
                    <a:pt x="145" y="2"/>
                    <a:pt x="146" y="1"/>
                    <a:pt x="147" y="0"/>
                  </a:cubicBezTo>
                </a:path>
              </a:pathLst>
            </a:custGeom>
            <a:solidFill>
              <a:srgbClr val="92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Freeform: Shape 66"/>
            <p:cNvSpPr>
              <a:spLocks/>
            </p:cNvSpPr>
            <p:nvPr/>
          </p:nvSpPr>
          <p:spPr bwMode="auto">
            <a:xfrm>
              <a:off x="3181672" y="1030925"/>
              <a:ext cx="109537" cy="89297"/>
            </a:xfrm>
            <a:custGeom>
              <a:avLst/>
              <a:gdLst>
                <a:gd name="T0" fmla="*/ 90 w 91"/>
                <a:gd name="T1" fmla="*/ 74 h 74"/>
                <a:gd name="T2" fmla="*/ 91 w 91"/>
                <a:gd name="T3" fmla="*/ 74 h 74"/>
                <a:gd name="T4" fmla="*/ 91 w 91"/>
                <a:gd name="T5" fmla="*/ 74 h 74"/>
                <a:gd name="T6" fmla="*/ 90 w 91"/>
                <a:gd name="T7" fmla="*/ 74 h 74"/>
                <a:gd name="T8" fmla="*/ 56 w 91"/>
                <a:gd name="T9" fmla="*/ 52 h 74"/>
                <a:gd name="T10" fmla="*/ 56 w 91"/>
                <a:gd name="T11" fmla="*/ 52 h 74"/>
                <a:gd name="T12" fmla="*/ 56 w 91"/>
                <a:gd name="T13" fmla="*/ 52 h 74"/>
                <a:gd name="T14" fmla="*/ 0 w 91"/>
                <a:gd name="T15" fmla="*/ 0 h 74"/>
                <a:gd name="T16" fmla="*/ 0 w 91"/>
                <a:gd name="T17" fmla="*/ 0 h 74"/>
                <a:gd name="T18" fmla="*/ 56 w 91"/>
                <a:gd name="T19" fmla="*/ 52 h 74"/>
                <a:gd name="T20" fmla="*/ 0 w 91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4">
                  <a:moveTo>
                    <a:pt x="90" y="74"/>
                  </a:move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0" y="74"/>
                  </a:cubicBezTo>
                  <a:moveTo>
                    <a:pt x="56" y="52"/>
                  </a:moveTo>
                  <a:cubicBezTo>
                    <a:pt x="56" y="52"/>
                    <a:pt x="56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24"/>
                    <a:pt x="42" y="41"/>
                    <a:pt x="56" y="52"/>
                  </a:cubicBezTo>
                  <a:cubicBezTo>
                    <a:pt x="42" y="41"/>
                    <a:pt x="24" y="24"/>
                    <a:pt x="0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Freeform: Shape 67"/>
            <p:cNvSpPr>
              <a:spLocks/>
            </p:cNvSpPr>
            <p:nvPr/>
          </p:nvSpPr>
          <p:spPr bwMode="auto">
            <a:xfrm>
              <a:off x="2517304" y="1410735"/>
              <a:ext cx="292894" cy="323850"/>
            </a:xfrm>
            <a:custGeom>
              <a:avLst/>
              <a:gdLst>
                <a:gd name="T0" fmla="*/ 86 w 242"/>
                <a:gd name="T1" fmla="*/ 187 h 268"/>
                <a:gd name="T2" fmla="*/ 0 w 242"/>
                <a:gd name="T3" fmla="*/ 268 h 268"/>
                <a:gd name="T4" fmla="*/ 0 w 242"/>
                <a:gd name="T5" fmla="*/ 268 h 268"/>
                <a:gd name="T6" fmla="*/ 86 w 242"/>
                <a:gd name="T7" fmla="*/ 187 h 268"/>
                <a:gd name="T8" fmla="*/ 87 w 242"/>
                <a:gd name="T9" fmla="*/ 187 h 268"/>
                <a:gd name="T10" fmla="*/ 87 w 242"/>
                <a:gd name="T11" fmla="*/ 187 h 268"/>
                <a:gd name="T12" fmla="*/ 87 w 242"/>
                <a:gd name="T13" fmla="*/ 187 h 268"/>
                <a:gd name="T14" fmla="*/ 87 w 242"/>
                <a:gd name="T15" fmla="*/ 187 h 268"/>
                <a:gd name="T16" fmla="*/ 87 w 242"/>
                <a:gd name="T17" fmla="*/ 187 h 268"/>
                <a:gd name="T18" fmla="*/ 87 w 242"/>
                <a:gd name="T19" fmla="*/ 187 h 268"/>
                <a:gd name="T20" fmla="*/ 87 w 242"/>
                <a:gd name="T21" fmla="*/ 186 h 268"/>
                <a:gd name="T22" fmla="*/ 87 w 242"/>
                <a:gd name="T23" fmla="*/ 187 h 268"/>
                <a:gd name="T24" fmla="*/ 87 w 242"/>
                <a:gd name="T25" fmla="*/ 186 h 268"/>
                <a:gd name="T26" fmla="*/ 88 w 242"/>
                <a:gd name="T27" fmla="*/ 186 h 268"/>
                <a:gd name="T28" fmla="*/ 88 w 242"/>
                <a:gd name="T29" fmla="*/ 186 h 268"/>
                <a:gd name="T30" fmla="*/ 88 w 242"/>
                <a:gd name="T31" fmla="*/ 186 h 268"/>
                <a:gd name="T32" fmla="*/ 88 w 242"/>
                <a:gd name="T33" fmla="*/ 186 h 268"/>
                <a:gd name="T34" fmla="*/ 88 w 242"/>
                <a:gd name="T35" fmla="*/ 186 h 268"/>
                <a:gd name="T36" fmla="*/ 88 w 242"/>
                <a:gd name="T37" fmla="*/ 186 h 268"/>
                <a:gd name="T38" fmla="*/ 89 w 242"/>
                <a:gd name="T39" fmla="*/ 185 h 268"/>
                <a:gd name="T40" fmla="*/ 89 w 242"/>
                <a:gd name="T41" fmla="*/ 185 h 268"/>
                <a:gd name="T42" fmla="*/ 89 w 242"/>
                <a:gd name="T43" fmla="*/ 185 h 268"/>
                <a:gd name="T44" fmla="*/ 89 w 242"/>
                <a:gd name="T45" fmla="*/ 185 h 268"/>
                <a:gd name="T46" fmla="*/ 89 w 242"/>
                <a:gd name="T47" fmla="*/ 185 h 268"/>
                <a:gd name="T48" fmla="*/ 89 w 242"/>
                <a:gd name="T49" fmla="*/ 185 h 268"/>
                <a:gd name="T50" fmla="*/ 90 w 242"/>
                <a:gd name="T51" fmla="*/ 184 h 268"/>
                <a:gd name="T52" fmla="*/ 90 w 242"/>
                <a:gd name="T53" fmla="*/ 184 h 268"/>
                <a:gd name="T54" fmla="*/ 90 w 242"/>
                <a:gd name="T55" fmla="*/ 184 h 268"/>
                <a:gd name="T56" fmla="*/ 90 w 242"/>
                <a:gd name="T57" fmla="*/ 184 h 268"/>
                <a:gd name="T58" fmla="*/ 90 w 242"/>
                <a:gd name="T59" fmla="*/ 184 h 268"/>
                <a:gd name="T60" fmla="*/ 116 w 242"/>
                <a:gd name="T61" fmla="*/ 157 h 268"/>
                <a:gd name="T62" fmla="*/ 116 w 242"/>
                <a:gd name="T63" fmla="*/ 157 h 268"/>
                <a:gd name="T64" fmla="*/ 116 w 242"/>
                <a:gd name="T65" fmla="*/ 157 h 268"/>
                <a:gd name="T66" fmla="*/ 116 w 242"/>
                <a:gd name="T67" fmla="*/ 157 h 268"/>
                <a:gd name="T68" fmla="*/ 116 w 242"/>
                <a:gd name="T69" fmla="*/ 157 h 268"/>
                <a:gd name="T70" fmla="*/ 116 w 242"/>
                <a:gd name="T71" fmla="*/ 157 h 268"/>
                <a:gd name="T72" fmla="*/ 117 w 242"/>
                <a:gd name="T73" fmla="*/ 157 h 268"/>
                <a:gd name="T74" fmla="*/ 116 w 242"/>
                <a:gd name="T75" fmla="*/ 157 h 268"/>
                <a:gd name="T76" fmla="*/ 117 w 242"/>
                <a:gd name="T77" fmla="*/ 157 h 268"/>
                <a:gd name="T78" fmla="*/ 117 w 242"/>
                <a:gd name="T79" fmla="*/ 156 h 268"/>
                <a:gd name="T80" fmla="*/ 117 w 242"/>
                <a:gd name="T81" fmla="*/ 157 h 268"/>
                <a:gd name="T82" fmla="*/ 117 w 242"/>
                <a:gd name="T83" fmla="*/ 156 h 268"/>
                <a:gd name="T84" fmla="*/ 117 w 242"/>
                <a:gd name="T85" fmla="*/ 156 h 268"/>
                <a:gd name="T86" fmla="*/ 117 w 242"/>
                <a:gd name="T87" fmla="*/ 156 h 268"/>
                <a:gd name="T88" fmla="*/ 117 w 242"/>
                <a:gd name="T89" fmla="*/ 156 h 268"/>
                <a:gd name="T90" fmla="*/ 235 w 242"/>
                <a:gd name="T91" fmla="*/ 0 h 268"/>
                <a:gd name="T92" fmla="*/ 235 w 242"/>
                <a:gd name="T93" fmla="*/ 1 h 268"/>
                <a:gd name="T94" fmla="*/ 235 w 242"/>
                <a:gd name="T95" fmla="*/ 4 h 268"/>
                <a:gd name="T96" fmla="*/ 117 w 242"/>
                <a:gd name="T97" fmla="*/ 156 h 268"/>
                <a:gd name="T98" fmla="*/ 235 w 242"/>
                <a:gd name="T9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268">
                  <a:moveTo>
                    <a:pt x="86" y="187"/>
                  </a:moveTo>
                  <a:cubicBezTo>
                    <a:pt x="56" y="218"/>
                    <a:pt x="26" y="246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6" y="246"/>
                    <a:pt x="56" y="218"/>
                    <a:pt x="86" y="187"/>
                  </a:cubicBezTo>
                  <a:moveTo>
                    <a:pt x="87" y="187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7"/>
                  </a:cubicBezTo>
                  <a:moveTo>
                    <a:pt x="87" y="187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7"/>
                  </a:cubicBezTo>
                  <a:moveTo>
                    <a:pt x="87" y="186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6"/>
                  </a:cubicBezTo>
                  <a:moveTo>
                    <a:pt x="88" y="186"/>
                  </a:moveTo>
                  <a:cubicBezTo>
                    <a:pt x="88" y="186"/>
                    <a:pt x="88" y="186"/>
                    <a:pt x="88" y="186"/>
                  </a:cubicBezTo>
                  <a:cubicBezTo>
                    <a:pt x="88" y="186"/>
                    <a:pt x="88" y="186"/>
                    <a:pt x="88" y="186"/>
                  </a:cubicBezTo>
                  <a:moveTo>
                    <a:pt x="88" y="186"/>
                  </a:moveTo>
                  <a:cubicBezTo>
                    <a:pt x="88" y="186"/>
                    <a:pt x="88" y="186"/>
                    <a:pt x="88" y="186"/>
                  </a:cubicBezTo>
                  <a:cubicBezTo>
                    <a:pt x="88" y="186"/>
                    <a:pt x="88" y="186"/>
                    <a:pt x="88" y="186"/>
                  </a:cubicBezTo>
                  <a:moveTo>
                    <a:pt x="89" y="185"/>
                  </a:move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moveTo>
                    <a:pt x="89" y="185"/>
                  </a:move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moveTo>
                    <a:pt x="90" y="184"/>
                  </a:move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moveTo>
                    <a:pt x="116" y="157"/>
                  </a:moveTo>
                  <a:cubicBezTo>
                    <a:pt x="116" y="157"/>
                    <a:pt x="116" y="157"/>
                    <a:pt x="116" y="157"/>
                  </a:cubicBezTo>
                  <a:cubicBezTo>
                    <a:pt x="116" y="157"/>
                    <a:pt x="116" y="157"/>
                    <a:pt x="116" y="157"/>
                  </a:cubicBezTo>
                  <a:moveTo>
                    <a:pt x="116" y="157"/>
                  </a:moveTo>
                  <a:cubicBezTo>
                    <a:pt x="116" y="157"/>
                    <a:pt x="116" y="157"/>
                    <a:pt x="116" y="157"/>
                  </a:cubicBezTo>
                  <a:cubicBezTo>
                    <a:pt x="116" y="157"/>
                    <a:pt x="116" y="157"/>
                    <a:pt x="116" y="157"/>
                  </a:cubicBezTo>
                  <a:moveTo>
                    <a:pt x="117" y="157"/>
                  </a:moveTo>
                  <a:cubicBezTo>
                    <a:pt x="117" y="157"/>
                    <a:pt x="117" y="157"/>
                    <a:pt x="116" y="157"/>
                  </a:cubicBezTo>
                  <a:cubicBezTo>
                    <a:pt x="117" y="157"/>
                    <a:pt x="117" y="157"/>
                    <a:pt x="117" y="157"/>
                  </a:cubicBezTo>
                  <a:moveTo>
                    <a:pt x="117" y="156"/>
                  </a:moveTo>
                  <a:cubicBezTo>
                    <a:pt x="117" y="156"/>
                    <a:pt x="117" y="157"/>
                    <a:pt x="117" y="157"/>
                  </a:cubicBezTo>
                  <a:cubicBezTo>
                    <a:pt x="117" y="157"/>
                    <a:pt x="117" y="156"/>
                    <a:pt x="117" y="156"/>
                  </a:cubicBezTo>
                  <a:moveTo>
                    <a:pt x="117" y="156"/>
                  </a:move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moveTo>
                    <a:pt x="235" y="0"/>
                  </a:moveTo>
                  <a:cubicBezTo>
                    <a:pt x="235" y="1"/>
                    <a:pt x="235" y="1"/>
                    <a:pt x="235" y="1"/>
                  </a:cubicBezTo>
                  <a:cubicBezTo>
                    <a:pt x="235" y="1"/>
                    <a:pt x="235" y="2"/>
                    <a:pt x="235" y="4"/>
                  </a:cubicBezTo>
                  <a:cubicBezTo>
                    <a:pt x="235" y="21"/>
                    <a:pt x="187" y="84"/>
                    <a:pt x="117" y="156"/>
                  </a:cubicBezTo>
                  <a:cubicBezTo>
                    <a:pt x="192" y="78"/>
                    <a:pt x="242" y="12"/>
                    <a:pt x="235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Freeform: Shape 68"/>
            <p:cNvSpPr>
              <a:spLocks/>
            </p:cNvSpPr>
            <p:nvPr/>
          </p:nvSpPr>
          <p:spPr bwMode="auto">
            <a:xfrm>
              <a:off x="3104282" y="1103553"/>
              <a:ext cx="51197" cy="178594"/>
            </a:xfrm>
            <a:custGeom>
              <a:avLst/>
              <a:gdLst>
                <a:gd name="T0" fmla="*/ 4 w 43"/>
                <a:gd name="T1" fmla="*/ 0 h 148"/>
                <a:gd name="T2" fmla="*/ 4 w 43"/>
                <a:gd name="T3" fmla="*/ 0 h 148"/>
                <a:gd name="T4" fmla="*/ 33 w 43"/>
                <a:gd name="T5" fmla="*/ 72 h 148"/>
                <a:gd name="T6" fmla="*/ 3 w 43"/>
                <a:gd name="T7" fmla="*/ 144 h 148"/>
                <a:gd name="T8" fmla="*/ 1 w 43"/>
                <a:gd name="T9" fmla="*/ 147 h 148"/>
                <a:gd name="T10" fmla="*/ 0 w 43"/>
                <a:gd name="T11" fmla="*/ 148 h 148"/>
                <a:gd name="T12" fmla="*/ 1 w 43"/>
                <a:gd name="T13" fmla="*/ 147 h 148"/>
                <a:gd name="T14" fmla="*/ 3 w 43"/>
                <a:gd name="T15" fmla="*/ 144 h 148"/>
                <a:gd name="T16" fmla="*/ 4 w 43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4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4" y="20"/>
                    <a:pt x="33" y="46"/>
                    <a:pt x="33" y="72"/>
                  </a:cubicBezTo>
                  <a:cubicBezTo>
                    <a:pt x="33" y="98"/>
                    <a:pt x="23" y="124"/>
                    <a:pt x="3" y="144"/>
                  </a:cubicBezTo>
                  <a:cubicBezTo>
                    <a:pt x="3" y="145"/>
                    <a:pt x="2" y="146"/>
                    <a:pt x="1" y="147"/>
                  </a:cubicBezTo>
                  <a:cubicBezTo>
                    <a:pt x="1" y="147"/>
                    <a:pt x="0" y="147"/>
                    <a:pt x="0" y="148"/>
                  </a:cubicBezTo>
                  <a:cubicBezTo>
                    <a:pt x="0" y="147"/>
                    <a:pt x="1" y="147"/>
                    <a:pt x="1" y="147"/>
                  </a:cubicBezTo>
                  <a:cubicBezTo>
                    <a:pt x="2" y="146"/>
                    <a:pt x="3" y="145"/>
                    <a:pt x="3" y="144"/>
                  </a:cubicBezTo>
                  <a:cubicBezTo>
                    <a:pt x="43" y="105"/>
                    <a:pt x="43" y="40"/>
                    <a:pt x="4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Freeform: Shape 69"/>
            <p:cNvSpPr>
              <a:spLocks/>
            </p:cNvSpPr>
            <p:nvPr/>
          </p:nvSpPr>
          <p:spPr bwMode="auto">
            <a:xfrm>
              <a:off x="3324547" y="1009494"/>
              <a:ext cx="1191" cy="7144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1 w 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4"/>
                    <a:pt x="1" y="2"/>
                    <a:pt x="1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Freeform: Shape 70"/>
            <p:cNvSpPr>
              <a:spLocks/>
            </p:cNvSpPr>
            <p:nvPr/>
          </p:nvSpPr>
          <p:spPr bwMode="auto">
            <a:xfrm>
              <a:off x="3294782" y="1096410"/>
              <a:ext cx="5953" cy="15478"/>
            </a:xfrm>
            <a:custGeom>
              <a:avLst/>
              <a:gdLst>
                <a:gd name="T0" fmla="*/ 5 w 5"/>
                <a:gd name="T1" fmla="*/ 0 h 13"/>
                <a:gd name="T2" fmla="*/ 0 w 5"/>
                <a:gd name="T3" fmla="*/ 13 h 13"/>
                <a:gd name="T4" fmla="*/ 5 w 5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3">
                  <a:moveTo>
                    <a:pt x="5" y="0"/>
                  </a:moveTo>
                  <a:cubicBezTo>
                    <a:pt x="4" y="4"/>
                    <a:pt x="2" y="9"/>
                    <a:pt x="0" y="13"/>
                  </a:cubicBezTo>
                  <a:cubicBezTo>
                    <a:pt x="2" y="9"/>
                    <a:pt x="4" y="4"/>
                    <a:pt x="5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Freeform: Shape 71"/>
            <p:cNvSpPr>
              <a:spLocks/>
            </p:cNvSpPr>
            <p:nvPr/>
          </p:nvSpPr>
          <p:spPr bwMode="auto">
            <a:xfrm>
              <a:off x="3305497" y="1077360"/>
              <a:ext cx="3572" cy="8335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Freeform: Shape 72"/>
            <p:cNvSpPr>
              <a:spLocks/>
            </p:cNvSpPr>
            <p:nvPr/>
          </p:nvSpPr>
          <p:spPr bwMode="auto">
            <a:xfrm>
              <a:off x="3312641" y="1058310"/>
              <a:ext cx="2381" cy="8335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Freeform: Shape 73"/>
            <p:cNvSpPr>
              <a:spLocks/>
            </p:cNvSpPr>
            <p:nvPr/>
          </p:nvSpPr>
          <p:spPr bwMode="auto">
            <a:xfrm>
              <a:off x="3326929" y="994016"/>
              <a:ext cx="0" cy="5953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Freeform: Shape 74"/>
            <p:cNvSpPr>
              <a:spLocks/>
            </p:cNvSpPr>
            <p:nvPr/>
          </p:nvSpPr>
          <p:spPr bwMode="auto">
            <a:xfrm>
              <a:off x="2932832" y="1278575"/>
              <a:ext cx="172641" cy="35719"/>
            </a:xfrm>
            <a:custGeom>
              <a:avLst/>
              <a:gdLst>
                <a:gd name="T0" fmla="*/ 0 w 142"/>
                <a:gd name="T1" fmla="*/ 0 h 29"/>
                <a:gd name="T2" fmla="*/ 0 w 142"/>
                <a:gd name="T3" fmla="*/ 0 h 29"/>
                <a:gd name="T4" fmla="*/ 72 w 142"/>
                <a:gd name="T5" fmla="*/ 29 h 29"/>
                <a:gd name="T6" fmla="*/ 141 w 142"/>
                <a:gd name="T7" fmla="*/ 3 h 29"/>
                <a:gd name="T8" fmla="*/ 142 w 142"/>
                <a:gd name="T9" fmla="*/ 2 h 29"/>
                <a:gd name="T10" fmla="*/ 141 w 142"/>
                <a:gd name="T11" fmla="*/ 3 h 29"/>
                <a:gd name="T12" fmla="*/ 72 w 142"/>
                <a:gd name="T13" fmla="*/ 29 h 29"/>
                <a:gd name="T14" fmla="*/ 72 w 142"/>
                <a:gd name="T15" fmla="*/ 29 h 29"/>
                <a:gd name="T16" fmla="*/ 72 w 142"/>
                <a:gd name="T17" fmla="*/ 29 h 29"/>
                <a:gd name="T18" fmla="*/ 72 w 142"/>
                <a:gd name="T19" fmla="*/ 29 h 29"/>
                <a:gd name="T20" fmla="*/ 72 w 142"/>
                <a:gd name="T21" fmla="*/ 29 h 29"/>
                <a:gd name="T22" fmla="*/ 1 w 142"/>
                <a:gd name="T23" fmla="*/ 0 h 29"/>
                <a:gd name="T24" fmla="*/ 0 w 142"/>
                <a:gd name="T25" fmla="*/ 0 h 29"/>
                <a:gd name="T26" fmla="*/ 0 w 142"/>
                <a:gd name="T27" fmla="*/ 0 h 29"/>
                <a:gd name="T28" fmla="*/ 0 w 142"/>
                <a:gd name="T29" fmla="*/ 0 h 29"/>
                <a:gd name="T30" fmla="*/ 0 w 142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2" h="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9"/>
                    <a:pt x="46" y="29"/>
                    <a:pt x="72" y="29"/>
                  </a:cubicBezTo>
                  <a:cubicBezTo>
                    <a:pt x="97" y="29"/>
                    <a:pt x="121" y="20"/>
                    <a:pt x="141" y="3"/>
                  </a:cubicBezTo>
                  <a:cubicBezTo>
                    <a:pt x="141" y="2"/>
                    <a:pt x="142" y="2"/>
                    <a:pt x="142" y="2"/>
                  </a:cubicBezTo>
                  <a:cubicBezTo>
                    <a:pt x="141" y="2"/>
                    <a:pt x="141" y="2"/>
                    <a:pt x="141" y="3"/>
                  </a:cubicBezTo>
                  <a:cubicBezTo>
                    <a:pt x="121" y="20"/>
                    <a:pt x="97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46" y="29"/>
                    <a:pt x="21" y="2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81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Freeform: Shape 75"/>
            <p:cNvSpPr>
              <a:spLocks/>
            </p:cNvSpPr>
            <p:nvPr/>
          </p:nvSpPr>
          <p:spPr bwMode="auto">
            <a:xfrm>
              <a:off x="3249538" y="1094028"/>
              <a:ext cx="41672" cy="26194"/>
            </a:xfrm>
            <a:custGeom>
              <a:avLst/>
              <a:gdLst>
                <a:gd name="T0" fmla="*/ 35 w 35"/>
                <a:gd name="T1" fmla="*/ 22 h 22"/>
                <a:gd name="T2" fmla="*/ 35 w 35"/>
                <a:gd name="T3" fmla="*/ 22 h 22"/>
                <a:gd name="T4" fmla="*/ 35 w 35"/>
                <a:gd name="T5" fmla="*/ 22 h 22"/>
                <a:gd name="T6" fmla="*/ 0 w 35"/>
                <a:gd name="T7" fmla="*/ 0 h 22"/>
                <a:gd name="T8" fmla="*/ 34 w 35"/>
                <a:gd name="T9" fmla="*/ 22 h 22"/>
                <a:gd name="T10" fmla="*/ 0 w 35"/>
                <a:gd name="T11" fmla="*/ 0 h 22"/>
                <a:gd name="T12" fmla="*/ 0 w 35"/>
                <a:gd name="T13" fmla="*/ 0 h 22"/>
                <a:gd name="T14" fmla="*/ 0 w 35"/>
                <a:gd name="T15" fmla="*/ 0 h 22"/>
                <a:gd name="T16" fmla="*/ 0 w 3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2">
                  <a:moveTo>
                    <a:pt x="35" y="22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moveTo>
                    <a:pt x="0" y="0"/>
                  </a:moveTo>
                  <a:cubicBezTo>
                    <a:pt x="21" y="16"/>
                    <a:pt x="32" y="21"/>
                    <a:pt x="34" y="22"/>
                  </a:cubicBezTo>
                  <a:cubicBezTo>
                    <a:pt x="32" y="21"/>
                    <a:pt x="21" y="16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Freeform: Shape 76"/>
            <p:cNvSpPr>
              <a:spLocks/>
            </p:cNvSpPr>
            <p:nvPr/>
          </p:nvSpPr>
          <p:spPr bwMode="auto">
            <a:xfrm>
              <a:off x="3181672" y="909481"/>
              <a:ext cx="145256" cy="210741"/>
            </a:xfrm>
            <a:custGeom>
              <a:avLst/>
              <a:gdLst>
                <a:gd name="T0" fmla="*/ 100 w 120"/>
                <a:gd name="T1" fmla="*/ 0 h 174"/>
                <a:gd name="T2" fmla="*/ 100 w 120"/>
                <a:gd name="T3" fmla="*/ 0 h 174"/>
                <a:gd name="T4" fmla="*/ 0 w 120"/>
                <a:gd name="T5" fmla="*/ 100 h 174"/>
                <a:gd name="T6" fmla="*/ 56 w 120"/>
                <a:gd name="T7" fmla="*/ 152 h 174"/>
                <a:gd name="T8" fmla="*/ 56 w 120"/>
                <a:gd name="T9" fmla="*/ 152 h 174"/>
                <a:gd name="T10" fmla="*/ 56 w 120"/>
                <a:gd name="T11" fmla="*/ 152 h 174"/>
                <a:gd name="T12" fmla="*/ 90 w 120"/>
                <a:gd name="T13" fmla="*/ 174 h 174"/>
                <a:gd name="T14" fmla="*/ 91 w 120"/>
                <a:gd name="T15" fmla="*/ 174 h 174"/>
                <a:gd name="T16" fmla="*/ 91 w 120"/>
                <a:gd name="T17" fmla="*/ 174 h 174"/>
                <a:gd name="T18" fmla="*/ 91 w 120"/>
                <a:gd name="T19" fmla="*/ 174 h 174"/>
                <a:gd name="T20" fmla="*/ 91 w 120"/>
                <a:gd name="T21" fmla="*/ 174 h 174"/>
                <a:gd name="T22" fmla="*/ 94 w 120"/>
                <a:gd name="T23" fmla="*/ 167 h 174"/>
                <a:gd name="T24" fmla="*/ 99 w 120"/>
                <a:gd name="T25" fmla="*/ 154 h 174"/>
                <a:gd name="T26" fmla="*/ 103 w 120"/>
                <a:gd name="T27" fmla="*/ 145 h 174"/>
                <a:gd name="T28" fmla="*/ 105 w 120"/>
                <a:gd name="T29" fmla="*/ 138 h 174"/>
                <a:gd name="T30" fmla="*/ 108 w 120"/>
                <a:gd name="T31" fmla="*/ 130 h 174"/>
                <a:gd name="T32" fmla="*/ 110 w 120"/>
                <a:gd name="T33" fmla="*/ 123 h 174"/>
                <a:gd name="T34" fmla="*/ 112 w 120"/>
                <a:gd name="T35" fmla="*/ 115 h 174"/>
                <a:gd name="T36" fmla="*/ 114 w 120"/>
                <a:gd name="T37" fmla="*/ 109 h 174"/>
                <a:gd name="T38" fmla="*/ 115 w 120"/>
                <a:gd name="T39" fmla="*/ 101 h 174"/>
                <a:gd name="T40" fmla="*/ 117 w 120"/>
                <a:gd name="T41" fmla="*/ 95 h 174"/>
                <a:gd name="T42" fmla="*/ 118 w 120"/>
                <a:gd name="T43" fmla="*/ 88 h 174"/>
                <a:gd name="T44" fmla="*/ 119 w 120"/>
                <a:gd name="T45" fmla="*/ 82 h 174"/>
                <a:gd name="T46" fmla="*/ 120 w 120"/>
                <a:gd name="T47" fmla="*/ 74 h 174"/>
                <a:gd name="T48" fmla="*/ 120 w 120"/>
                <a:gd name="T49" fmla="*/ 70 h 174"/>
                <a:gd name="T50" fmla="*/ 120 w 120"/>
                <a:gd name="T51" fmla="*/ 58 h 174"/>
                <a:gd name="T52" fmla="*/ 120 w 120"/>
                <a:gd name="T53" fmla="*/ 55 h 174"/>
                <a:gd name="T54" fmla="*/ 120 w 120"/>
                <a:gd name="T55" fmla="*/ 47 h 174"/>
                <a:gd name="T56" fmla="*/ 119 w 120"/>
                <a:gd name="T57" fmla="*/ 43 h 174"/>
                <a:gd name="T58" fmla="*/ 118 w 120"/>
                <a:gd name="T59" fmla="*/ 37 h 174"/>
                <a:gd name="T60" fmla="*/ 117 w 120"/>
                <a:gd name="T61" fmla="*/ 33 h 174"/>
                <a:gd name="T62" fmla="*/ 116 w 120"/>
                <a:gd name="T63" fmla="*/ 27 h 174"/>
                <a:gd name="T64" fmla="*/ 114 w 120"/>
                <a:gd name="T65" fmla="*/ 23 h 174"/>
                <a:gd name="T66" fmla="*/ 112 w 120"/>
                <a:gd name="T67" fmla="*/ 18 h 174"/>
                <a:gd name="T68" fmla="*/ 111 w 120"/>
                <a:gd name="T69" fmla="*/ 15 h 174"/>
                <a:gd name="T70" fmla="*/ 107 w 120"/>
                <a:gd name="T71" fmla="*/ 9 h 174"/>
                <a:gd name="T72" fmla="*/ 106 w 120"/>
                <a:gd name="T73" fmla="*/ 7 h 174"/>
                <a:gd name="T74" fmla="*/ 100 w 120"/>
                <a:gd name="T7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74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4" y="124"/>
                    <a:pt x="42" y="141"/>
                    <a:pt x="56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77" y="168"/>
                    <a:pt x="88" y="173"/>
                    <a:pt x="90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2" y="172"/>
                    <a:pt x="93" y="169"/>
                    <a:pt x="94" y="167"/>
                  </a:cubicBezTo>
                  <a:cubicBezTo>
                    <a:pt x="96" y="163"/>
                    <a:pt x="98" y="158"/>
                    <a:pt x="99" y="154"/>
                  </a:cubicBezTo>
                  <a:cubicBezTo>
                    <a:pt x="101" y="151"/>
                    <a:pt x="102" y="148"/>
                    <a:pt x="103" y="145"/>
                  </a:cubicBezTo>
                  <a:cubicBezTo>
                    <a:pt x="104" y="142"/>
                    <a:pt x="104" y="140"/>
                    <a:pt x="105" y="138"/>
                  </a:cubicBezTo>
                  <a:cubicBezTo>
                    <a:pt x="106" y="135"/>
                    <a:pt x="107" y="132"/>
                    <a:pt x="108" y="130"/>
                  </a:cubicBezTo>
                  <a:cubicBezTo>
                    <a:pt x="109" y="127"/>
                    <a:pt x="109" y="125"/>
                    <a:pt x="110" y="123"/>
                  </a:cubicBezTo>
                  <a:cubicBezTo>
                    <a:pt x="111" y="120"/>
                    <a:pt x="111" y="118"/>
                    <a:pt x="112" y="115"/>
                  </a:cubicBezTo>
                  <a:cubicBezTo>
                    <a:pt x="113" y="113"/>
                    <a:pt x="113" y="111"/>
                    <a:pt x="114" y="109"/>
                  </a:cubicBezTo>
                  <a:cubicBezTo>
                    <a:pt x="114" y="106"/>
                    <a:pt x="115" y="104"/>
                    <a:pt x="115" y="101"/>
                  </a:cubicBezTo>
                  <a:cubicBezTo>
                    <a:pt x="116" y="99"/>
                    <a:pt x="116" y="97"/>
                    <a:pt x="117" y="95"/>
                  </a:cubicBezTo>
                  <a:cubicBezTo>
                    <a:pt x="117" y="93"/>
                    <a:pt x="118" y="90"/>
                    <a:pt x="118" y="88"/>
                  </a:cubicBezTo>
                  <a:cubicBezTo>
                    <a:pt x="118" y="86"/>
                    <a:pt x="119" y="84"/>
                    <a:pt x="119" y="82"/>
                  </a:cubicBezTo>
                  <a:cubicBezTo>
                    <a:pt x="119" y="79"/>
                    <a:pt x="119" y="76"/>
                    <a:pt x="120" y="74"/>
                  </a:cubicBezTo>
                  <a:cubicBezTo>
                    <a:pt x="120" y="72"/>
                    <a:pt x="120" y="71"/>
                    <a:pt x="120" y="70"/>
                  </a:cubicBezTo>
                  <a:cubicBezTo>
                    <a:pt x="120" y="66"/>
                    <a:pt x="120" y="62"/>
                    <a:pt x="120" y="58"/>
                  </a:cubicBezTo>
                  <a:cubicBezTo>
                    <a:pt x="120" y="57"/>
                    <a:pt x="120" y="56"/>
                    <a:pt x="120" y="55"/>
                  </a:cubicBezTo>
                  <a:cubicBezTo>
                    <a:pt x="120" y="52"/>
                    <a:pt x="120" y="50"/>
                    <a:pt x="120" y="47"/>
                  </a:cubicBezTo>
                  <a:cubicBezTo>
                    <a:pt x="120" y="46"/>
                    <a:pt x="119" y="44"/>
                    <a:pt x="119" y="43"/>
                  </a:cubicBezTo>
                  <a:cubicBezTo>
                    <a:pt x="119" y="41"/>
                    <a:pt x="119" y="39"/>
                    <a:pt x="118" y="37"/>
                  </a:cubicBezTo>
                  <a:cubicBezTo>
                    <a:pt x="118" y="35"/>
                    <a:pt x="118" y="34"/>
                    <a:pt x="117" y="33"/>
                  </a:cubicBezTo>
                  <a:cubicBezTo>
                    <a:pt x="117" y="31"/>
                    <a:pt x="116" y="29"/>
                    <a:pt x="116" y="27"/>
                  </a:cubicBezTo>
                  <a:cubicBezTo>
                    <a:pt x="115" y="26"/>
                    <a:pt x="115" y="24"/>
                    <a:pt x="114" y="23"/>
                  </a:cubicBezTo>
                  <a:cubicBezTo>
                    <a:pt x="114" y="21"/>
                    <a:pt x="113" y="20"/>
                    <a:pt x="112" y="18"/>
                  </a:cubicBezTo>
                  <a:cubicBezTo>
                    <a:pt x="112" y="17"/>
                    <a:pt x="111" y="16"/>
                    <a:pt x="111" y="15"/>
                  </a:cubicBezTo>
                  <a:cubicBezTo>
                    <a:pt x="110" y="13"/>
                    <a:pt x="109" y="11"/>
                    <a:pt x="107" y="9"/>
                  </a:cubicBezTo>
                  <a:cubicBezTo>
                    <a:pt x="107" y="8"/>
                    <a:pt x="106" y="8"/>
                    <a:pt x="106" y="7"/>
                  </a:cubicBezTo>
                  <a:cubicBezTo>
                    <a:pt x="104" y="4"/>
                    <a:pt x="102" y="2"/>
                    <a:pt x="10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Freeform: Shape 77"/>
            <p:cNvSpPr>
              <a:spLocks/>
            </p:cNvSpPr>
            <p:nvPr/>
          </p:nvSpPr>
          <p:spPr bwMode="auto">
            <a:xfrm>
              <a:off x="2533972" y="1801260"/>
              <a:ext cx="41672" cy="41672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0 h 35"/>
                <a:gd name="T4" fmla="*/ 35 w 35"/>
                <a:gd name="T5" fmla="*/ 35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0"/>
                  </a:lnTo>
                  <a:lnTo>
                    <a:pt x="35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Freeform: Shape 78"/>
            <p:cNvSpPr>
              <a:spLocks/>
            </p:cNvSpPr>
            <p:nvPr/>
          </p:nvSpPr>
          <p:spPr bwMode="auto">
            <a:xfrm>
              <a:off x="2533972" y="1801260"/>
              <a:ext cx="41672" cy="41672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0 h 35"/>
                <a:gd name="T4" fmla="*/ 35 w 35"/>
                <a:gd name="T5" fmla="*/ 35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0"/>
                  </a:lnTo>
                  <a:lnTo>
                    <a:pt x="35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Freeform: Shape 79"/>
            <p:cNvSpPr>
              <a:spLocks/>
            </p:cNvSpPr>
            <p:nvPr/>
          </p:nvSpPr>
          <p:spPr bwMode="auto">
            <a:xfrm>
              <a:off x="2522066" y="1789353"/>
              <a:ext cx="11906" cy="11906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6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Freeform: Shape 80"/>
            <p:cNvSpPr>
              <a:spLocks/>
            </p:cNvSpPr>
            <p:nvPr/>
          </p:nvSpPr>
          <p:spPr bwMode="auto">
            <a:xfrm>
              <a:off x="2522066" y="1789353"/>
              <a:ext cx="11906" cy="11906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Freeform: Shape 81"/>
            <p:cNvSpPr>
              <a:spLocks/>
            </p:cNvSpPr>
            <p:nvPr/>
          </p:nvSpPr>
          <p:spPr bwMode="auto">
            <a:xfrm>
              <a:off x="2511351" y="1779828"/>
              <a:ext cx="10716" cy="9525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9 w 9"/>
                <a:gd name="T5" fmla="*/ 8 h 8"/>
                <a:gd name="T6" fmla="*/ 9 w 9"/>
                <a:gd name="T7" fmla="*/ 8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8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Freeform: Shape 82"/>
            <p:cNvSpPr>
              <a:spLocks/>
            </p:cNvSpPr>
            <p:nvPr/>
          </p:nvSpPr>
          <p:spPr bwMode="auto">
            <a:xfrm>
              <a:off x="2488729" y="1758397"/>
              <a:ext cx="22622" cy="21431"/>
            </a:xfrm>
            <a:custGeom>
              <a:avLst/>
              <a:gdLst>
                <a:gd name="T0" fmla="*/ 0 w 18"/>
                <a:gd name="T1" fmla="*/ 0 h 18"/>
                <a:gd name="T2" fmla="*/ 0 w 18"/>
                <a:gd name="T3" fmla="*/ 0 h 18"/>
                <a:gd name="T4" fmla="*/ 18 w 18"/>
                <a:gd name="T5" fmla="*/ 18 h 18"/>
                <a:gd name="T6" fmla="*/ 18 w 18"/>
                <a:gd name="T7" fmla="*/ 18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Freeform: Shape 83"/>
            <p:cNvSpPr>
              <a:spLocks/>
            </p:cNvSpPr>
            <p:nvPr/>
          </p:nvSpPr>
          <p:spPr bwMode="auto">
            <a:xfrm>
              <a:off x="2488729" y="1734585"/>
              <a:ext cx="110728" cy="108347"/>
            </a:xfrm>
            <a:custGeom>
              <a:avLst/>
              <a:gdLst>
                <a:gd name="T0" fmla="*/ 23 w 91"/>
                <a:gd name="T1" fmla="*/ 0 h 89"/>
                <a:gd name="T2" fmla="*/ 0 w 91"/>
                <a:gd name="T3" fmla="*/ 19 h 89"/>
                <a:gd name="T4" fmla="*/ 18 w 91"/>
                <a:gd name="T5" fmla="*/ 37 h 89"/>
                <a:gd name="T6" fmla="*/ 27 w 91"/>
                <a:gd name="T7" fmla="*/ 45 h 89"/>
                <a:gd name="T8" fmla="*/ 37 w 91"/>
                <a:gd name="T9" fmla="*/ 55 h 89"/>
                <a:gd name="T10" fmla="*/ 71 w 91"/>
                <a:gd name="T11" fmla="*/ 89 h 89"/>
                <a:gd name="T12" fmla="*/ 91 w 91"/>
                <a:gd name="T13" fmla="*/ 69 h 89"/>
                <a:gd name="T14" fmla="*/ 66 w 91"/>
                <a:gd name="T15" fmla="*/ 44 h 89"/>
                <a:gd name="T16" fmla="*/ 23 w 91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89">
                  <a:moveTo>
                    <a:pt x="23" y="0"/>
                  </a:moveTo>
                  <a:cubicBezTo>
                    <a:pt x="15" y="7"/>
                    <a:pt x="7" y="13"/>
                    <a:pt x="0" y="19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Freeform: Shape 84"/>
            <p:cNvSpPr>
              <a:spLocks/>
            </p:cNvSpPr>
            <p:nvPr/>
          </p:nvSpPr>
          <p:spPr bwMode="auto">
            <a:xfrm>
              <a:off x="2517304" y="1600044"/>
              <a:ext cx="141685" cy="188119"/>
            </a:xfrm>
            <a:custGeom>
              <a:avLst/>
              <a:gdLst>
                <a:gd name="T0" fmla="*/ 0 w 117"/>
                <a:gd name="T1" fmla="*/ 112 h 156"/>
                <a:gd name="T2" fmla="*/ 0 w 117"/>
                <a:gd name="T3" fmla="*/ 112 h 156"/>
                <a:gd name="T4" fmla="*/ 43 w 117"/>
                <a:gd name="T5" fmla="*/ 156 h 156"/>
                <a:gd name="T6" fmla="*/ 0 w 117"/>
                <a:gd name="T7" fmla="*/ 112 h 156"/>
                <a:gd name="T8" fmla="*/ 87 w 117"/>
                <a:gd name="T9" fmla="*/ 31 h 156"/>
                <a:gd name="T10" fmla="*/ 86 w 117"/>
                <a:gd name="T11" fmla="*/ 31 h 156"/>
                <a:gd name="T12" fmla="*/ 87 w 117"/>
                <a:gd name="T13" fmla="*/ 31 h 156"/>
                <a:gd name="T14" fmla="*/ 87 w 117"/>
                <a:gd name="T15" fmla="*/ 31 h 156"/>
                <a:gd name="T16" fmla="*/ 87 w 117"/>
                <a:gd name="T17" fmla="*/ 31 h 156"/>
                <a:gd name="T18" fmla="*/ 87 w 117"/>
                <a:gd name="T19" fmla="*/ 31 h 156"/>
                <a:gd name="T20" fmla="*/ 87 w 117"/>
                <a:gd name="T21" fmla="*/ 31 h 156"/>
                <a:gd name="T22" fmla="*/ 87 w 117"/>
                <a:gd name="T23" fmla="*/ 31 h 156"/>
                <a:gd name="T24" fmla="*/ 87 w 117"/>
                <a:gd name="T25" fmla="*/ 31 h 156"/>
                <a:gd name="T26" fmla="*/ 88 w 117"/>
                <a:gd name="T27" fmla="*/ 30 h 156"/>
                <a:gd name="T28" fmla="*/ 87 w 117"/>
                <a:gd name="T29" fmla="*/ 30 h 156"/>
                <a:gd name="T30" fmla="*/ 88 w 117"/>
                <a:gd name="T31" fmla="*/ 30 h 156"/>
                <a:gd name="T32" fmla="*/ 88 w 117"/>
                <a:gd name="T33" fmla="*/ 30 h 156"/>
                <a:gd name="T34" fmla="*/ 88 w 117"/>
                <a:gd name="T35" fmla="*/ 30 h 156"/>
                <a:gd name="T36" fmla="*/ 88 w 117"/>
                <a:gd name="T37" fmla="*/ 30 h 156"/>
                <a:gd name="T38" fmla="*/ 89 w 117"/>
                <a:gd name="T39" fmla="*/ 29 h 156"/>
                <a:gd name="T40" fmla="*/ 88 w 117"/>
                <a:gd name="T41" fmla="*/ 30 h 156"/>
                <a:gd name="T42" fmla="*/ 89 w 117"/>
                <a:gd name="T43" fmla="*/ 29 h 156"/>
                <a:gd name="T44" fmla="*/ 89 w 117"/>
                <a:gd name="T45" fmla="*/ 29 h 156"/>
                <a:gd name="T46" fmla="*/ 89 w 117"/>
                <a:gd name="T47" fmla="*/ 29 h 156"/>
                <a:gd name="T48" fmla="*/ 89 w 117"/>
                <a:gd name="T49" fmla="*/ 29 h 156"/>
                <a:gd name="T50" fmla="*/ 90 w 117"/>
                <a:gd name="T51" fmla="*/ 28 h 156"/>
                <a:gd name="T52" fmla="*/ 89 w 117"/>
                <a:gd name="T53" fmla="*/ 29 h 156"/>
                <a:gd name="T54" fmla="*/ 90 w 117"/>
                <a:gd name="T55" fmla="*/ 28 h 156"/>
                <a:gd name="T56" fmla="*/ 116 w 117"/>
                <a:gd name="T57" fmla="*/ 1 h 156"/>
                <a:gd name="T58" fmla="*/ 90 w 117"/>
                <a:gd name="T59" fmla="*/ 28 h 156"/>
                <a:gd name="T60" fmla="*/ 116 w 117"/>
                <a:gd name="T61" fmla="*/ 1 h 156"/>
                <a:gd name="T62" fmla="*/ 116 w 117"/>
                <a:gd name="T63" fmla="*/ 1 h 156"/>
                <a:gd name="T64" fmla="*/ 116 w 117"/>
                <a:gd name="T65" fmla="*/ 1 h 156"/>
                <a:gd name="T66" fmla="*/ 116 w 117"/>
                <a:gd name="T67" fmla="*/ 1 h 156"/>
                <a:gd name="T68" fmla="*/ 116 w 117"/>
                <a:gd name="T69" fmla="*/ 1 h 156"/>
                <a:gd name="T70" fmla="*/ 116 w 117"/>
                <a:gd name="T71" fmla="*/ 1 h 156"/>
                <a:gd name="T72" fmla="*/ 116 w 117"/>
                <a:gd name="T73" fmla="*/ 1 h 156"/>
                <a:gd name="T74" fmla="*/ 117 w 117"/>
                <a:gd name="T75" fmla="*/ 1 h 156"/>
                <a:gd name="T76" fmla="*/ 117 w 117"/>
                <a:gd name="T77" fmla="*/ 1 h 156"/>
                <a:gd name="T78" fmla="*/ 117 w 117"/>
                <a:gd name="T79" fmla="*/ 1 h 156"/>
                <a:gd name="T80" fmla="*/ 117 w 117"/>
                <a:gd name="T81" fmla="*/ 0 h 156"/>
                <a:gd name="T82" fmla="*/ 117 w 117"/>
                <a:gd name="T83" fmla="*/ 0 h 156"/>
                <a:gd name="T84" fmla="*/ 117 w 117"/>
                <a:gd name="T85" fmla="*/ 0 h 156"/>
                <a:gd name="T86" fmla="*/ 117 w 117"/>
                <a:gd name="T87" fmla="*/ 0 h 156"/>
                <a:gd name="T88" fmla="*/ 117 w 117"/>
                <a:gd name="T89" fmla="*/ 0 h 156"/>
                <a:gd name="T90" fmla="*/ 117 w 117"/>
                <a:gd name="T9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56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0" y="112"/>
                    <a:pt x="0" y="112"/>
                    <a:pt x="0" y="112"/>
                  </a:cubicBezTo>
                  <a:moveTo>
                    <a:pt x="87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6" y="31"/>
                    <a:pt x="86" y="31"/>
                    <a:pt x="87" y="31"/>
                  </a:cubicBezTo>
                  <a:moveTo>
                    <a:pt x="87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moveTo>
                    <a:pt x="87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moveTo>
                    <a:pt x="88" y="30"/>
                  </a:moveTo>
                  <a:cubicBezTo>
                    <a:pt x="88" y="30"/>
                    <a:pt x="88" y="30"/>
                    <a:pt x="87" y="30"/>
                  </a:cubicBezTo>
                  <a:cubicBezTo>
                    <a:pt x="88" y="30"/>
                    <a:pt x="88" y="30"/>
                    <a:pt x="88" y="30"/>
                  </a:cubicBezTo>
                  <a:moveTo>
                    <a:pt x="88" y="30"/>
                  </a:move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moveTo>
                    <a:pt x="89" y="29"/>
                  </a:moveTo>
                  <a:cubicBezTo>
                    <a:pt x="89" y="29"/>
                    <a:pt x="88" y="30"/>
                    <a:pt x="88" y="30"/>
                  </a:cubicBezTo>
                  <a:cubicBezTo>
                    <a:pt x="88" y="30"/>
                    <a:pt x="89" y="29"/>
                    <a:pt x="89" y="29"/>
                  </a:cubicBezTo>
                  <a:moveTo>
                    <a:pt x="89" y="29"/>
                  </a:moveTo>
                  <a:cubicBezTo>
                    <a:pt x="89" y="29"/>
                    <a:pt x="89" y="29"/>
                    <a:pt x="89" y="29"/>
                  </a:cubicBezTo>
                  <a:cubicBezTo>
                    <a:pt x="89" y="29"/>
                    <a:pt x="89" y="29"/>
                    <a:pt x="89" y="29"/>
                  </a:cubicBezTo>
                  <a:moveTo>
                    <a:pt x="90" y="28"/>
                  </a:moveTo>
                  <a:cubicBezTo>
                    <a:pt x="89" y="28"/>
                    <a:pt x="89" y="28"/>
                    <a:pt x="89" y="29"/>
                  </a:cubicBezTo>
                  <a:cubicBezTo>
                    <a:pt x="89" y="28"/>
                    <a:pt x="89" y="28"/>
                    <a:pt x="90" y="28"/>
                  </a:cubicBezTo>
                  <a:moveTo>
                    <a:pt x="116" y="1"/>
                  </a:moveTo>
                  <a:cubicBezTo>
                    <a:pt x="108" y="10"/>
                    <a:pt x="99" y="19"/>
                    <a:pt x="90" y="28"/>
                  </a:cubicBezTo>
                  <a:cubicBezTo>
                    <a:pt x="99" y="19"/>
                    <a:pt x="108" y="10"/>
                    <a:pt x="116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7" y="1"/>
                  </a:move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Freeform: Shape 85"/>
            <p:cNvSpPr>
              <a:spLocks/>
            </p:cNvSpPr>
            <p:nvPr/>
          </p:nvSpPr>
          <p:spPr bwMode="auto">
            <a:xfrm>
              <a:off x="2403004" y="1411925"/>
              <a:ext cx="398860" cy="397669"/>
            </a:xfrm>
            <a:custGeom>
              <a:avLst/>
              <a:gdLst>
                <a:gd name="T0" fmla="*/ 329 w 329"/>
                <a:gd name="T1" fmla="*/ 0 h 329"/>
                <a:gd name="T2" fmla="*/ 80 w 329"/>
                <a:gd name="T3" fmla="*/ 248 h 329"/>
                <a:gd name="T4" fmla="*/ 77 w 329"/>
                <a:gd name="T5" fmla="*/ 251 h 329"/>
                <a:gd name="T6" fmla="*/ 57 w 329"/>
                <a:gd name="T7" fmla="*/ 271 h 329"/>
                <a:gd name="T8" fmla="*/ 0 w 329"/>
                <a:gd name="T9" fmla="*/ 328 h 329"/>
                <a:gd name="T10" fmla="*/ 3 w 329"/>
                <a:gd name="T11" fmla="*/ 329 h 329"/>
                <a:gd name="T12" fmla="*/ 71 w 329"/>
                <a:gd name="T13" fmla="*/ 286 h 329"/>
                <a:gd name="T14" fmla="*/ 71 w 329"/>
                <a:gd name="T15" fmla="*/ 286 h 329"/>
                <a:gd name="T16" fmla="*/ 71 w 329"/>
                <a:gd name="T17" fmla="*/ 286 h 329"/>
                <a:gd name="T18" fmla="*/ 94 w 329"/>
                <a:gd name="T19" fmla="*/ 267 h 329"/>
                <a:gd name="T20" fmla="*/ 94 w 329"/>
                <a:gd name="T21" fmla="*/ 267 h 329"/>
                <a:gd name="T22" fmla="*/ 94 w 329"/>
                <a:gd name="T23" fmla="*/ 267 h 329"/>
                <a:gd name="T24" fmla="*/ 180 w 329"/>
                <a:gd name="T25" fmla="*/ 186 h 329"/>
                <a:gd name="T26" fmla="*/ 181 w 329"/>
                <a:gd name="T27" fmla="*/ 186 h 329"/>
                <a:gd name="T28" fmla="*/ 181 w 329"/>
                <a:gd name="T29" fmla="*/ 186 h 329"/>
                <a:gd name="T30" fmla="*/ 181 w 329"/>
                <a:gd name="T31" fmla="*/ 186 h 329"/>
                <a:gd name="T32" fmla="*/ 181 w 329"/>
                <a:gd name="T33" fmla="*/ 186 h 329"/>
                <a:gd name="T34" fmla="*/ 181 w 329"/>
                <a:gd name="T35" fmla="*/ 186 h 329"/>
                <a:gd name="T36" fmla="*/ 181 w 329"/>
                <a:gd name="T37" fmla="*/ 185 h 329"/>
                <a:gd name="T38" fmla="*/ 182 w 329"/>
                <a:gd name="T39" fmla="*/ 185 h 329"/>
                <a:gd name="T40" fmla="*/ 182 w 329"/>
                <a:gd name="T41" fmla="*/ 185 h 329"/>
                <a:gd name="T42" fmla="*/ 182 w 329"/>
                <a:gd name="T43" fmla="*/ 185 h 329"/>
                <a:gd name="T44" fmla="*/ 182 w 329"/>
                <a:gd name="T45" fmla="*/ 185 h 329"/>
                <a:gd name="T46" fmla="*/ 183 w 329"/>
                <a:gd name="T47" fmla="*/ 184 h 329"/>
                <a:gd name="T48" fmla="*/ 183 w 329"/>
                <a:gd name="T49" fmla="*/ 184 h 329"/>
                <a:gd name="T50" fmla="*/ 183 w 329"/>
                <a:gd name="T51" fmla="*/ 184 h 329"/>
                <a:gd name="T52" fmla="*/ 183 w 329"/>
                <a:gd name="T53" fmla="*/ 184 h 329"/>
                <a:gd name="T54" fmla="*/ 184 w 329"/>
                <a:gd name="T55" fmla="*/ 183 h 329"/>
                <a:gd name="T56" fmla="*/ 184 w 329"/>
                <a:gd name="T57" fmla="*/ 183 h 329"/>
                <a:gd name="T58" fmla="*/ 184 w 329"/>
                <a:gd name="T59" fmla="*/ 183 h 329"/>
                <a:gd name="T60" fmla="*/ 210 w 329"/>
                <a:gd name="T61" fmla="*/ 156 h 329"/>
                <a:gd name="T62" fmla="*/ 210 w 329"/>
                <a:gd name="T63" fmla="*/ 156 h 329"/>
                <a:gd name="T64" fmla="*/ 210 w 329"/>
                <a:gd name="T65" fmla="*/ 156 h 329"/>
                <a:gd name="T66" fmla="*/ 210 w 329"/>
                <a:gd name="T67" fmla="*/ 156 h 329"/>
                <a:gd name="T68" fmla="*/ 210 w 329"/>
                <a:gd name="T69" fmla="*/ 156 h 329"/>
                <a:gd name="T70" fmla="*/ 211 w 329"/>
                <a:gd name="T71" fmla="*/ 156 h 329"/>
                <a:gd name="T72" fmla="*/ 211 w 329"/>
                <a:gd name="T73" fmla="*/ 156 h 329"/>
                <a:gd name="T74" fmla="*/ 211 w 329"/>
                <a:gd name="T75" fmla="*/ 155 h 329"/>
                <a:gd name="T76" fmla="*/ 211 w 329"/>
                <a:gd name="T77" fmla="*/ 155 h 329"/>
                <a:gd name="T78" fmla="*/ 211 w 329"/>
                <a:gd name="T79" fmla="*/ 155 h 329"/>
                <a:gd name="T80" fmla="*/ 211 w 329"/>
                <a:gd name="T81" fmla="*/ 155 h 329"/>
                <a:gd name="T82" fmla="*/ 329 w 329"/>
                <a:gd name="T83" fmla="*/ 3 h 329"/>
                <a:gd name="T84" fmla="*/ 329 w 329"/>
                <a:gd name="T85" fmla="*/ 0 h 329"/>
                <a:gd name="T86" fmla="*/ 329 w 329"/>
                <a:gd name="T8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9" h="329">
                  <a:moveTo>
                    <a:pt x="329" y="0"/>
                  </a:moveTo>
                  <a:cubicBezTo>
                    <a:pt x="80" y="248"/>
                    <a:pt x="80" y="248"/>
                    <a:pt x="80" y="248"/>
                  </a:cubicBezTo>
                  <a:cubicBezTo>
                    <a:pt x="77" y="251"/>
                    <a:pt x="77" y="251"/>
                    <a:pt x="77" y="251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8"/>
                    <a:pt x="2" y="329"/>
                    <a:pt x="3" y="329"/>
                  </a:cubicBezTo>
                  <a:cubicBezTo>
                    <a:pt x="13" y="329"/>
                    <a:pt x="38" y="313"/>
                    <a:pt x="71" y="286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8" y="280"/>
                    <a:pt x="86" y="274"/>
                    <a:pt x="94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120" y="245"/>
                    <a:pt x="150" y="217"/>
                    <a:pt x="180" y="186"/>
                  </a:cubicBezTo>
                  <a:cubicBezTo>
                    <a:pt x="180" y="186"/>
                    <a:pt x="180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3"/>
                    <a:pt x="183" y="183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93" y="174"/>
                    <a:pt x="202" y="165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81" y="83"/>
                    <a:pt x="329" y="20"/>
                    <a:pt x="329" y="3"/>
                  </a:cubicBezTo>
                  <a:cubicBezTo>
                    <a:pt x="329" y="1"/>
                    <a:pt x="329" y="0"/>
                    <a:pt x="329" y="0"/>
                  </a:cubicBezTo>
                  <a:cubicBezTo>
                    <a:pt x="329" y="0"/>
                    <a:pt x="329" y="0"/>
                    <a:pt x="329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Freeform: Shape 86"/>
            <p:cNvSpPr>
              <a:spLocks/>
            </p:cNvSpPr>
            <p:nvPr/>
          </p:nvSpPr>
          <p:spPr bwMode="auto">
            <a:xfrm>
              <a:off x="2932832" y="1103553"/>
              <a:ext cx="210741" cy="210741"/>
            </a:xfrm>
            <a:custGeom>
              <a:avLst/>
              <a:gdLst>
                <a:gd name="T0" fmla="*/ 77 w 174"/>
                <a:gd name="T1" fmla="*/ 162 h 174"/>
                <a:gd name="T2" fmla="*/ 72 w 174"/>
                <a:gd name="T3" fmla="*/ 167 h 174"/>
                <a:gd name="T4" fmla="*/ 95 w 174"/>
                <a:gd name="T5" fmla="*/ 154 h 174"/>
                <a:gd name="T6" fmla="*/ 100 w 174"/>
                <a:gd name="T7" fmla="*/ 158 h 174"/>
                <a:gd name="T8" fmla="*/ 95 w 174"/>
                <a:gd name="T9" fmla="*/ 164 h 174"/>
                <a:gd name="T10" fmla="*/ 90 w 174"/>
                <a:gd name="T11" fmla="*/ 160 h 174"/>
                <a:gd name="T12" fmla="*/ 95 w 174"/>
                <a:gd name="T13" fmla="*/ 154 h 174"/>
                <a:gd name="T14" fmla="*/ 50 w 174"/>
                <a:gd name="T15" fmla="*/ 154 h 174"/>
                <a:gd name="T16" fmla="*/ 49 w 174"/>
                <a:gd name="T17" fmla="*/ 164 h 174"/>
                <a:gd name="T18" fmla="*/ 43 w 174"/>
                <a:gd name="T19" fmla="*/ 159 h 174"/>
                <a:gd name="T20" fmla="*/ 49 w 174"/>
                <a:gd name="T21" fmla="*/ 154 h 174"/>
                <a:gd name="T22" fmla="*/ 122 w 174"/>
                <a:gd name="T23" fmla="*/ 147 h 174"/>
                <a:gd name="T24" fmla="*/ 120 w 174"/>
                <a:gd name="T25" fmla="*/ 155 h 174"/>
                <a:gd name="T26" fmla="*/ 113 w 174"/>
                <a:gd name="T27" fmla="*/ 153 h 174"/>
                <a:gd name="T28" fmla="*/ 112 w 174"/>
                <a:gd name="T29" fmla="*/ 150 h 174"/>
                <a:gd name="T30" fmla="*/ 27 w 174"/>
                <a:gd name="T31" fmla="*/ 145 h 174"/>
                <a:gd name="T32" fmla="*/ 32 w 174"/>
                <a:gd name="T33" fmla="*/ 150 h 174"/>
                <a:gd name="T34" fmla="*/ 31 w 174"/>
                <a:gd name="T35" fmla="*/ 153 h 174"/>
                <a:gd name="T36" fmla="*/ 27 w 174"/>
                <a:gd name="T37" fmla="*/ 155 h 174"/>
                <a:gd name="T38" fmla="*/ 22 w 174"/>
                <a:gd name="T39" fmla="*/ 147 h 174"/>
                <a:gd name="T40" fmla="*/ 136 w 174"/>
                <a:gd name="T41" fmla="*/ 130 h 174"/>
                <a:gd name="T42" fmla="*/ 141 w 174"/>
                <a:gd name="T43" fmla="*/ 136 h 174"/>
                <a:gd name="T44" fmla="*/ 136 w 174"/>
                <a:gd name="T45" fmla="*/ 141 h 174"/>
                <a:gd name="T46" fmla="*/ 132 w 174"/>
                <a:gd name="T47" fmla="*/ 132 h 174"/>
                <a:gd name="T48" fmla="*/ 136 w 174"/>
                <a:gd name="T49" fmla="*/ 130 h 174"/>
                <a:gd name="T50" fmla="*/ 156 w 174"/>
                <a:gd name="T51" fmla="*/ 117 h 174"/>
                <a:gd name="T52" fmla="*/ 150 w 174"/>
                <a:gd name="T53" fmla="*/ 122 h 174"/>
                <a:gd name="T54" fmla="*/ 148 w 174"/>
                <a:gd name="T55" fmla="*/ 122 h 174"/>
                <a:gd name="T56" fmla="*/ 146 w 174"/>
                <a:gd name="T57" fmla="*/ 114 h 174"/>
                <a:gd name="T58" fmla="*/ 159 w 174"/>
                <a:gd name="T59" fmla="*/ 90 h 174"/>
                <a:gd name="T60" fmla="*/ 165 w 174"/>
                <a:gd name="T61" fmla="*/ 95 h 174"/>
                <a:gd name="T62" fmla="*/ 159 w 174"/>
                <a:gd name="T63" fmla="*/ 101 h 174"/>
                <a:gd name="T64" fmla="*/ 154 w 174"/>
                <a:gd name="T65" fmla="*/ 95 h 174"/>
                <a:gd name="T66" fmla="*/ 159 w 174"/>
                <a:gd name="T67" fmla="*/ 90 h 174"/>
                <a:gd name="T68" fmla="*/ 162 w 174"/>
                <a:gd name="T69" fmla="*/ 67 h 174"/>
                <a:gd name="T70" fmla="*/ 168 w 174"/>
                <a:gd name="T71" fmla="*/ 72 h 174"/>
                <a:gd name="T72" fmla="*/ 157 w 174"/>
                <a:gd name="T73" fmla="*/ 72 h 174"/>
                <a:gd name="T74" fmla="*/ 162 w 174"/>
                <a:gd name="T75" fmla="*/ 67 h 174"/>
                <a:gd name="T76" fmla="*/ 164 w 174"/>
                <a:gd name="T77" fmla="*/ 47 h 174"/>
                <a:gd name="T78" fmla="*/ 161 w 174"/>
                <a:gd name="T79" fmla="*/ 54 h 174"/>
                <a:gd name="T80" fmla="*/ 154 w 174"/>
                <a:gd name="T81" fmla="*/ 50 h 174"/>
                <a:gd name="T82" fmla="*/ 158 w 174"/>
                <a:gd name="T83" fmla="*/ 44 h 174"/>
                <a:gd name="T84" fmla="*/ 150 w 174"/>
                <a:gd name="T85" fmla="*/ 22 h 174"/>
                <a:gd name="T86" fmla="*/ 153 w 174"/>
                <a:gd name="T87" fmla="*/ 31 h 174"/>
                <a:gd name="T88" fmla="*/ 150 w 174"/>
                <a:gd name="T89" fmla="*/ 32 h 174"/>
                <a:gd name="T90" fmla="*/ 148 w 174"/>
                <a:gd name="T91" fmla="*/ 22 h 174"/>
                <a:gd name="T92" fmla="*/ 145 w 174"/>
                <a:gd name="T93" fmla="*/ 0 h 174"/>
                <a:gd name="T94" fmla="*/ 137 w 174"/>
                <a:gd name="T95" fmla="*/ 26 h 174"/>
                <a:gd name="T96" fmla="*/ 151 w 174"/>
                <a:gd name="T97" fmla="*/ 72 h 174"/>
                <a:gd name="T98" fmla="*/ 139 w 174"/>
                <a:gd name="T99" fmla="*/ 114 h 174"/>
                <a:gd name="T100" fmla="*/ 139 w 174"/>
                <a:gd name="T101" fmla="*/ 115 h 174"/>
                <a:gd name="T102" fmla="*/ 138 w 174"/>
                <a:gd name="T103" fmla="*/ 115 h 174"/>
                <a:gd name="T104" fmla="*/ 138 w 174"/>
                <a:gd name="T105" fmla="*/ 116 h 174"/>
                <a:gd name="T106" fmla="*/ 128 w 174"/>
                <a:gd name="T107" fmla="*/ 128 h 174"/>
                <a:gd name="T108" fmla="*/ 106 w 174"/>
                <a:gd name="T109" fmla="*/ 144 h 174"/>
                <a:gd name="T110" fmla="*/ 26 w 174"/>
                <a:gd name="T111" fmla="*/ 136 h 174"/>
                <a:gd name="T112" fmla="*/ 0 w 174"/>
                <a:gd name="T113" fmla="*/ 145 h 174"/>
                <a:gd name="T114" fmla="*/ 72 w 174"/>
                <a:gd name="T115" fmla="*/ 174 h 174"/>
                <a:gd name="T116" fmla="*/ 174 w 174"/>
                <a:gd name="T117" fmla="*/ 7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4" h="174">
                  <a:moveTo>
                    <a:pt x="67" y="162"/>
                  </a:moveTo>
                  <a:cubicBezTo>
                    <a:pt x="67" y="162"/>
                    <a:pt x="67" y="162"/>
                    <a:pt x="67" y="162"/>
                  </a:cubicBezTo>
                  <a:cubicBezTo>
                    <a:pt x="67" y="159"/>
                    <a:pt x="69" y="157"/>
                    <a:pt x="72" y="157"/>
                  </a:cubicBezTo>
                  <a:cubicBezTo>
                    <a:pt x="75" y="157"/>
                    <a:pt x="77" y="159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5"/>
                    <a:pt x="75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69" y="167"/>
                    <a:pt x="67" y="165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moveTo>
                    <a:pt x="95" y="154"/>
                  </a:move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8" y="154"/>
                    <a:pt x="100" y="155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1" y="158"/>
                    <a:pt x="101" y="159"/>
                    <a:pt x="101" y="159"/>
                  </a:cubicBezTo>
                  <a:cubicBezTo>
                    <a:pt x="101" y="159"/>
                    <a:pt x="101" y="159"/>
                    <a:pt x="101" y="159"/>
                  </a:cubicBezTo>
                  <a:cubicBezTo>
                    <a:pt x="101" y="161"/>
                    <a:pt x="99" y="164"/>
                    <a:pt x="97" y="164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6" y="164"/>
                    <a:pt x="96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3" y="164"/>
                    <a:pt x="91" y="163"/>
                    <a:pt x="9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0" y="161"/>
                    <a:pt x="90" y="161"/>
                    <a:pt x="90" y="160"/>
                  </a:cubicBezTo>
                  <a:cubicBezTo>
                    <a:pt x="90" y="160"/>
                    <a:pt x="90" y="160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0" y="157"/>
                    <a:pt x="92" y="155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moveTo>
                    <a:pt x="49" y="154"/>
                  </a:move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50" y="154"/>
                    <a:pt x="50" y="154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2" y="155"/>
                    <a:pt x="54" y="157"/>
                    <a:pt x="54" y="159"/>
                  </a:cubicBezTo>
                  <a:cubicBezTo>
                    <a:pt x="54" y="159"/>
                    <a:pt x="54" y="159"/>
                    <a:pt x="54" y="159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4" y="161"/>
                    <a:pt x="54" y="161"/>
                    <a:pt x="54" y="161"/>
                  </a:cubicBezTo>
                  <a:cubicBezTo>
                    <a:pt x="53" y="163"/>
                    <a:pt x="51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8" y="164"/>
                    <a:pt x="48" y="164"/>
                    <a:pt x="47" y="164"/>
                  </a:cubicBezTo>
                  <a:cubicBezTo>
                    <a:pt x="45" y="164"/>
                    <a:pt x="43" y="161"/>
                    <a:pt x="43" y="15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43" y="159"/>
                    <a:pt x="43" y="158"/>
                    <a:pt x="44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5"/>
                    <a:pt x="46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moveTo>
                    <a:pt x="117" y="145"/>
                  </a:moveTo>
                  <a:cubicBezTo>
                    <a:pt x="117" y="145"/>
                    <a:pt x="117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9" y="145"/>
                    <a:pt x="121" y="146"/>
                    <a:pt x="122" y="147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122" y="148"/>
                    <a:pt x="122" y="149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2"/>
                    <a:pt x="122" y="154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19" y="155"/>
                    <a:pt x="118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5" y="155"/>
                    <a:pt x="114" y="155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2" y="152"/>
                    <a:pt x="112" y="151"/>
                    <a:pt x="112" y="150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2" y="148"/>
                    <a:pt x="113" y="147"/>
                    <a:pt x="115" y="146"/>
                  </a:cubicBezTo>
                  <a:cubicBezTo>
                    <a:pt x="115" y="145"/>
                    <a:pt x="116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moveTo>
                    <a:pt x="27" y="145"/>
                  </a:moveTo>
                  <a:cubicBezTo>
                    <a:pt x="27" y="145"/>
                    <a:pt x="27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8" y="145"/>
                    <a:pt x="29" y="145"/>
                    <a:pt x="29" y="145"/>
                  </a:cubicBezTo>
                  <a:cubicBezTo>
                    <a:pt x="29" y="145"/>
                    <a:pt x="29" y="145"/>
                    <a:pt x="29" y="145"/>
                  </a:cubicBezTo>
                  <a:cubicBezTo>
                    <a:pt x="30" y="145"/>
                    <a:pt x="30" y="145"/>
                    <a:pt x="30" y="146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6"/>
                    <a:pt x="32" y="148"/>
                    <a:pt x="32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51"/>
                    <a:pt x="32" y="152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0" y="154"/>
                    <a:pt x="29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6" y="155"/>
                    <a:pt x="25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3" y="154"/>
                    <a:pt x="22" y="152"/>
                    <a:pt x="22" y="150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49"/>
                    <a:pt x="22" y="148"/>
                    <a:pt x="22" y="147"/>
                  </a:cubicBezTo>
                  <a:cubicBezTo>
                    <a:pt x="23" y="146"/>
                    <a:pt x="25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moveTo>
                    <a:pt x="136" y="130"/>
                  </a:move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7" y="130"/>
                    <a:pt x="138" y="131"/>
                    <a:pt x="139" y="132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9" y="132"/>
                    <a:pt x="139" y="132"/>
                    <a:pt x="140" y="13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1" y="133"/>
                    <a:pt x="141" y="134"/>
                    <a:pt x="141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1" y="137"/>
                    <a:pt x="141" y="138"/>
                    <a:pt x="140" y="139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39" y="141"/>
                    <a:pt x="137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5" y="141"/>
                    <a:pt x="133" y="141"/>
                    <a:pt x="132" y="139"/>
                  </a:cubicBezTo>
                  <a:cubicBezTo>
                    <a:pt x="131" y="138"/>
                    <a:pt x="131" y="137"/>
                    <a:pt x="131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1" y="134"/>
                    <a:pt x="131" y="133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3" y="131"/>
                    <a:pt x="135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moveTo>
                    <a:pt x="150" y="112"/>
                  </a:move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2"/>
                    <a:pt x="152" y="112"/>
                    <a:pt x="153" y="112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5" y="113"/>
                    <a:pt x="155" y="115"/>
                    <a:pt x="156" y="117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6" y="118"/>
                    <a:pt x="155" y="119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4" y="121"/>
                    <a:pt x="152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9" y="122"/>
                    <a:pt x="149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6" y="121"/>
                    <a:pt x="145" y="119"/>
                    <a:pt x="145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6"/>
                    <a:pt x="145" y="115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7" y="113"/>
                    <a:pt x="148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moveTo>
                    <a:pt x="159" y="90"/>
                  </a:move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1" y="90"/>
                    <a:pt x="161" y="90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63" y="91"/>
                    <a:pt x="165" y="93"/>
                    <a:pt x="165" y="95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6"/>
                    <a:pt x="164" y="96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9"/>
                    <a:pt x="162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8" y="101"/>
                    <a:pt x="158" y="100"/>
                  </a:cubicBezTo>
                  <a:cubicBezTo>
                    <a:pt x="156" y="100"/>
                    <a:pt x="154" y="98"/>
                    <a:pt x="154" y="95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4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2"/>
                    <a:pt x="157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moveTo>
                    <a:pt x="162" y="67"/>
                  </a:move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5" y="67"/>
                    <a:pt x="168" y="69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5"/>
                    <a:pt x="165" y="77"/>
                    <a:pt x="162" y="77"/>
                  </a:cubicBezTo>
                  <a:cubicBezTo>
                    <a:pt x="159" y="77"/>
                    <a:pt x="157" y="75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69"/>
                    <a:pt x="159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moveTo>
                    <a:pt x="159" y="43"/>
                  </a:move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62" y="43"/>
                    <a:pt x="164" y="45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8"/>
                    <a:pt x="165" y="48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51"/>
                    <a:pt x="163" y="53"/>
                    <a:pt x="161" y="54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60" y="54"/>
                    <a:pt x="160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7" y="54"/>
                    <a:pt x="155" y="52"/>
                    <a:pt x="154" y="50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4" y="50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6"/>
                    <a:pt x="156" y="44"/>
                    <a:pt x="158" y="44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moveTo>
                    <a:pt x="150" y="22"/>
                  </a:move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2" y="22"/>
                    <a:pt x="154" y="22"/>
                    <a:pt x="155" y="24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5" y="25"/>
                    <a:pt x="155" y="26"/>
                    <a:pt x="156" y="27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6" y="29"/>
                    <a:pt x="155" y="30"/>
                    <a:pt x="153" y="31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2"/>
                    <a:pt x="151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48" y="32"/>
                    <a:pt x="147" y="31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29"/>
                  </a:cubicBezTo>
                  <a:cubicBezTo>
                    <a:pt x="145" y="29"/>
                    <a:pt x="145" y="28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5"/>
                    <a:pt x="146" y="23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9" y="22"/>
                    <a:pt x="149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moveTo>
                    <a:pt x="145" y="0"/>
                  </a:moveTo>
                  <a:cubicBezTo>
                    <a:pt x="140" y="5"/>
                    <a:pt x="140" y="5"/>
                    <a:pt x="140" y="5"/>
                  </a:cubicBezTo>
                  <a:cubicBezTo>
                    <a:pt x="142" y="7"/>
                    <a:pt x="142" y="10"/>
                    <a:pt x="140" y="12"/>
                  </a:cubicBezTo>
                  <a:cubicBezTo>
                    <a:pt x="139" y="13"/>
                    <a:pt x="137" y="13"/>
                    <a:pt x="136" y="13"/>
                  </a:cubicBezTo>
                  <a:cubicBezTo>
                    <a:pt x="135" y="13"/>
                    <a:pt x="134" y="13"/>
                    <a:pt x="133" y="12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1" y="19"/>
                    <a:pt x="134" y="23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8" y="28"/>
                    <a:pt x="139" y="30"/>
                    <a:pt x="140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7" y="44"/>
                    <a:pt x="151" y="57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82"/>
                    <a:pt x="149" y="92"/>
                    <a:pt x="146" y="101"/>
                  </a:cubicBezTo>
                  <a:cubicBezTo>
                    <a:pt x="144" y="106"/>
                    <a:pt x="142" y="110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5" y="120"/>
                    <a:pt x="132" y="124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9"/>
                    <a:pt x="127" y="129"/>
                  </a:cubicBezTo>
                  <a:cubicBezTo>
                    <a:pt x="121" y="135"/>
                    <a:pt x="114" y="140"/>
                    <a:pt x="106" y="144"/>
                  </a:cubicBezTo>
                  <a:cubicBezTo>
                    <a:pt x="104" y="144"/>
                    <a:pt x="102" y="145"/>
                    <a:pt x="101" y="146"/>
                  </a:cubicBezTo>
                  <a:cubicBezTo>
                    <a:pt x="92" y="149"/>
                    <a:pt x="82" y="151"/>
                    <a:pt x="72" y="151"/>
                  </a:cubicBezTo>
                  <a:cubicBezTo>
                    <a:pt x="59" y="151"/>
                    <a:pt x="46" y="148"/>
                    <a:pt x="35" y="142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32" y="140"/>
                    <a:pt x="29" y="138"/>
                    <a:pt x="26" y="136"/>
                  </a:cubicBezTo>
                  <a:cubicBezTo>
                    <a:pt x="23" y="134"/>
                    <a:pt x="20" y="131"/>
                    <a:pt x="17" y="128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14" y="135"/>
                    <a:pt x="14" y="138"/>
                    <a:pt x="12" y="139"/>
                  </a:cubicBezTo>
                  <a:cubicBezTo>
                    <a:pt x="11" y="140"/>
                    <a:pt x="10" y="141"/>
                    <a:pt x="8" y="141"/>
                  </a:cubicBezTo>
                  <a:cubicBezTo>
                    <a:pt x="7" y="141"/>
                    <a:pt x="6" y="141"/>
                    <a:pt x="5" y="14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21" y="165"/>
                    <a:pt x="46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97" y="174"/>
                    <a:pt x="121" y="165"/>
                    <a:pt x="141" y="148"/>
                  </a:cubicBezTo>
                  <a:cubicBezTo>
                    <a:pt x="141" y="147"/>
                    <a:pt x="141" y="147"/>
                    <a:pt x="142" y="147"/>
                  </a:cubicBezTo>
                  <a:cubicBezTo>
                    <a:pt x="143" y="146"/>
                    <a:pt x="144" y="145"/>
                    <a:pt x="144" y="144"/>
                  </a:cubicBezTo>
                  <a:cubicBezTo>
                    <a:pt x="164" y="124"/>
                    <a:pt x="174" y="98"/>
                    <a:pt x="174" y="72"/>
                  </a:cubicBezTo>
                  <a:cubicBezTo>
                    <a:pt x="174" y="46"/>
                    <a:pt x="165" y="2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Freeform: Shape 87"/>
            <p:cNvSpPr>
              <a:spLocks/>
            </p:cNvSpPr>
            <p:nvPr/>
          </p:nvSpPr>
          <p:spPr bwMode="auto">
            <a:xfrm>
              <a:off x="2964979" y="1134510"/>
              <a:ext cx="145256" cy="145256"/>
            </a:xfrm>
            <a:custGeom>
              <a:avLst/>
              <a:gdLst>
                <a:gd name="T0" fmla="*/ 76 w 120"/>
                <a:gd name="T1" fmla="*/ 119 h 120"/>
                <a:gd name="T2" fmla="*/ 80 w 120"/>
                <a:gd name="T3" fmla="*/ 118 h 120"/>
                <a:gd name="T4" fmla="*/ 9 w 120"/>
                <a:gd name="T5" fmla="*/ 116 h 120"/>
                <a:gd name="T6" fmla="*/ 0 w 120"/>
                <a:gd name="T7" fmla="*/ 110 h 120"/>
                <a:gd name="T8" fmla="*/ 0 w 120"/>
                <a:gd name="T9" fmla="*/ 110 h 120"/>
                <a:gd name="T10" fmla="*/ 102 w 120"/>
                <a:gd name="T11" fmla="*/ 102 h 120"/>
                <a:gd name="T12" fmla="*/ 102 w 120"/>
                <a:gd name="T13" fmla="*/ 102 h 120"/>
                <a:gd name="T14" fmla="*/ 112 w 120"/>
                <a:gd name="T15" fmla="*/ 90 h 120"/>
                <a:gd name="T16" fmla="*/ 112 w 120"/>
                <a:gd name="T17" fmla="*/ 90 h 120"/>
                <a:gd name="T18" fmla="*/ 112 w 120"/>
                <a:gd name="T19" fmla="*/ 90 h 120"/>
                <a:gd name="T20" fmla="*/ 112 w 120"/>
                <a:gd name="T21" fmla="*/ 90 h 120"/>
                <a:gd name="T22" fmla="*/ 112 w 120"/>
                <a:gd name="T23" fmla="*/ 90 h 120"/>
                <a:gd name="T24" fmla="*/ 112 w 120"/>
                <a:gd name="T25" fmla="*/ 90 h 120"/>
                <a:gd name="T26" fmla="*/ 112 w 120"/>
                <a:gd name="T27" fmla="*/ 89 h 120"/>
                <a:gd name="T28" fmla="*/ 112 w 120"/>
                <a:gd name="T29" fmla="*/ 89 h 120"/>
                <a:gd name="T30" fmla="*/ 112 w 120"/>
                <a:gd name="T31" fmla="*/ 89 h 120"/>
                <a:gd name="T32" fmla="*/ 113 w 120"/>
                <a:gd name="T33" fmla="*/ 89 h 120"/>
                <a:gd name="T34" fmla="*/ 113 w 120"/>
                <a:gd name="T35" fmla="*/ 89 h 120"/>
                <a:gd name="T36" fmla="*/ 113 w 120"/>
                <a:gd name="T37" fmla="*/ 89 h 120"/>
                <a:gd name="T38" fmla="*/ 113 w 120"/>
                <a:gd name="T39" fmla="*/ 89 h 120"/>
                <a:gd name="T40" fmla="*/ 113 w 120"/>
                <a:gd name="T41" fmla="*/ 89 h 120"/>
                <a:gd name="T42" fmla="*/ 113 w 120"/>
                <a:gd name="T43" fmla="*/ 89 h 120"/>
                <a:gd name="T44" fmla="*/ 113 w 120"/>
                <a:gd name="T45" fmla="*/ 88 h 120"/>
                <a:gd name="T46" fmla="*/ 113 w 120"/>
                <a:gd name="T47" fmla="*/ 88 h 120"/>
                <a:gd name="T48" fmla="*/ 113 w 120"/>
                <a:gd name="T49" fmla="*/ 88 h 120"/>
                <a:gd name="T50" fmla="*/ 120 w 120"/>
                <a:gd name="T51" fmla="*/ 75 h 120"/>
                <a:gd name="T52" fmla="*/ 113 w 120"/>
                <a:gd name="T53" fmla="*/ 88 h 120"/>
                <a:gd name="T54" fmla="*/ 115 w 120"/>
                <a:gd name="T55" fmla="*/ 6 h 120"/>
                <a:gd name="T56" fmla="*/ 115 w 120"/>
                <a:gd name="T57" fmla="*/ 6 h 120"/>
                <a:gd name="T58" fmla="*/ 114 w 120"/>
                <a:gd name="T59" fmla="*/ 6 h 120"/>
                <a:gd name="T60" fmla="*/ 111 w 120"/>
                <a:gd name="T61" fmla="*/ 0 h 120"/>
                <a:gd name="T62" fmla="*/ 111 w 120"/>
                <a:gd name="T6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0" h="120">
                  <a:moveTo>
                    <a:pt x="80" y="118"/>
                  </a:moveTo>
                  <a:cubicBezTo>
                    <a:pt x="78" y="118"/>
                    <a:pt x="77" y="119"/>
                    <a:pt x="76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8" y="118"/>
                    <a:pt x="80" y="118"/>
                  </a:cubicBezTo>
                  <a:moveTo>
                    <a:pt x="9" y="116"/>
                  </a:moveTo>
                  <a:cubicBezTo>
                    <a:pt x="9" y="116"/>
                    <a:pt x="9" y="116"/>
                    <a:pt x="9" y="116"/>
                  </a:cubicBezTo>
                  <a:cubicBezTo>
                    <a:pt x="9" y="116"/>
                    <a:pt x="9" y="116"/>
                    <a:pt x="9" y="116"/>
                  </a:cubicBezTo>
                  <a:moveTo>
                    <a:pt x="0" y="110"/>
                  </a:moveTo>
                  <a:cubicBezTo>
                    <a:pt x="3" y="112"/>
                    <a:pt x="6" y="114"/>
                    <a:pt x="9" y="116"/>
                  </a:cubicBezTo>
                  <a:cubicBezTo>
                    <a:pt x="6" y="114"/>
                    <a:pt x="3" y="112"/>
                    <a:pt x="0" y="110"/>
                  </a:cubicBezTo>
                  <a:moveTo>
                    <a:pt x="102" y="102"/>
                  </a:move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89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89"/>
                  </a:cubicBezTo>
                  <a:moveTo>
                    <a:pt x="112" y="89"/>
                  </a:moveTo>
                  <a:cubicBezTo>
                    <a:pt x="112" y="89"/>
                    <a:pt x="112" y="89"/>
                    <a:pt x="112" y="89"/>
                  </a:cubicBezTo>
                  <a:cubicBezTo>
                    <a:pt x="112" y="89"/>
                    <a:pt x="112" y="89"/>
                    <a:pt x="112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2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9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20" y="75"/>
                  </a:moveTo>
                  <a:cubicBezTo>
                    <a:pt x="119" y="76"/>
                    <a:pt x="119" y="76"/>
                    <a:pt x="119" y="77"/>
                  </a:cubicBezTo>
                  <a:cubicBezTo>
                    <a:pt x="117" y="81"/>
                    <a:pt x="115" y="84"/>
                    <a:pt x="113" y="88"/>
                  </a:cubicBezTo>
                  <a:cubicBezTo>
                    <a:pt x="116" y="84"/>
                    <a:pt x="118" y="80"/>
                    <a:pt x="120" y="75"/>
                  </a:cubicBezTo>
                  <a:moveTo>
                    <a:pt x="115" y="6"/>
                  </a:moveTo>
                  <a:cubicBezTo>
                    <a:pt x="115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moveTo>
                    <a:pt x="111" y="0"/>
                  </a:moveTo>
                  <a:cubicBezTo>
                    <a:pt x="112" y="2"/>
                    <a:pt x="113" y="4"/>
                    <a:pt x="114" y="6"/>
                  </a:cubicBezTo>
                  <a:cubicBezTo>
                    <a:pt x="113" y="4"/>
                    <a:pt x="112" y="2"/>
                    <a:pt x="111" y="0"/>
                  </a:cubicBezTo>
                  <a:moveTo>
                    <a:pt x="111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B27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Freeform: Shape 88"/>
            <p:cNvSpPr>
              <a:spLocks/>
            </p:cNvSpPr>
            <p:nvPr/>
          </p:nvSpPr>
          <p:spPr bwMode="auto">
            <a:xfrm>
              <a:off x="2954263" y="1122603"/>
              <a:ext cx="161925" cy="163116"/>
            </a:xfrm>
            <a:custGeom>
              <a:avLst/>
              <a:gdLst>
                <a:gd name="T0" fmla="*/ 0 w 134"/>
                <a:gd name="T1" fmla="*/ 112 h 135"/>
                <a:gd name="T2" fmla="*/ 0 w 134"/>
                <a:gd name="T3" fmla="*/ 112 h 135"/>
                <a:gd name="T4" fmla="*/ 9 w 134"/>
                <a:gd name="T5" fmla="*/ 120 h 135"/>
                <a:gd name="T6" fmla="*/ 18 w 134"/>
                <a:gd name="T7" fmla="*/ 126 h 135"/>
                <a:gd name="T8" fmla="*/ 18 w 134"/>
                <a:gd name="T9" fmla="*/ 126 h 135"/>
                <a:gd name="T10" fmla="*/ 18 w 134"/>
                <a:gd name="T11" fmla="*/ 126 h 135"/>
                <a:gd name="T12" fmla="*/ 55 w 134"/>
                <a:gd name="T13" fmla="*/ 135 h 135"/>
                <a:gd name="T14" fmla="*/ 84 w 134"/>
                <a:gd name="T15" fmla="*/ 130 h 135"/>
                <a:gd name="T16" fmla="*/ 85 w 134"/>
                <a:gd name="T17" fmla="*/ 129 h 135"/>
                <a:gd name="T18" fmla="*/ 55 w 134"/>
                <a:gd name="T19" fmla="*/ 135 h 135"/>
                <a:gd name="T20" fmla="*/ 55 w 134"/>
                <a:gd name="T21" fmla="*/ 135 h 135"/>
                <a:gd name="T22" fmla="*/ 55 w 134"/>
                <a:gd name="T23" fmla="*/ 135 h 135"/>
                <a:gd name="T24" fmla="*/ 55 w 134"/>
                <a:gd name="T25" fmla="*/ 135 h 135"/>
                <a:gd name="T26" fmla="*/ 55 w 134"/>
                <a:gd name="T27" fmla="*/ 135 h 135"/>
                <a:gd name="T28" fmla="*/ 0 w 134"/>
                <a:gd name="T29" fmla="*/ 113 h 135"/>
                <a:gd name="T30" fmla="*/ 0 w 134"/>
                <a:gd name="T31" fmla="*/ 113 h 135"/>
                <a:gd name="T32" fmla="*/ 0 w 134"/>
                <a:gd name="T33" fmla="*/ 112 h 135"/>
                <a:gd name="T34" fmla="*/ 134 w 134"/>
                <a:gd name="T35" fmla="*/ 56 h 135"/>
                <a:gd name="T36" fmla="*/ 134 w 134"/>
                <a:gd name="T37" fmla="*/ 57 h 135"/>
                <a:gd name="T38" fmla="*/ 128 w 134"/>
                <a:gd name="T39" fmla="*/ 87 h 135"/>
                <a:gd name="T40" fmla="*/ 129 w 134"/>
                <a:gd name="T41" fmla="*/ 85 h 135"/>
                <a:gd name="T42" fmla="*/ 134 w 134"/>
                <a:gd name="T43" fmla="*/ 56 h 135"/>
                <a:gd name="T44" fmla="*/ 134 w 134"/>
                <a:gd name="T45" fmla="*/ 56 h 135"/>
                <a:gd name="T46" fmla="*/ 112 w 134"/>
                <a:gd name="T47" fmla="*/ 0 h 135"/>
                <a:gd name="T48" fmla="*/ 112 w 134"/>
                <a:gd name="T49" fmla="*/ 0 h 135"/>
                <a:gd name="T50" fmla="*/ 134 w 134"/>
                <a:gd name="T51" fmla="*/ 50 h 135"/>
                <a:gd name="T52" fmla="*/ 134 w 134"/>
                <a:gd name="T53" fmla="*/ 56 h 135"/>
                <a:gd name="T54" fmla="*/ 124 w 134"/>
                <a:gd name="T55" fmla="*/ 16 h 135"/>
                <a:gd name="T56" fmla="*/ 124 w 134"/>
                <a:gd name="T57" fmla="*/ 16 h 135"/>
                <a:gd name="T58" fmla="*/ 123 w 134"/>
                <a:gd name="T59" fmla="*/ 16 h 135"/>
                <a:gd name="T60" fmla="*/ 120 w 134"/>
                <a:gd name="T61" fmla="*/ 10 h 135"/>
                <a:gd name="T62" fmla="*/ 120 w 134"/>
                <a:gd name="T63" fmla="*/ 10 h 135"/>
                <a:gd name="T64" fmla="*/ 120 w 134"/>
                <a:gd name="T65" fmla="*/ 10 h 135"/>
                <a:gd name="T66" fmla="*/ 112 w 134"/>
                <a:gd name="T6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5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3" y="115"/>
                    <a:pt x="6" y="118"/>
                    <a:pt x="9" y="120"/>
                  </a:cubicBezTo>
                  <a:cubicBezTo>
                    <a:pt x="12" y="122"/>
                    <a:pt x="15" y="124"/>
                    <a:pt x="18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9" y="132"/>
                    <a:pt x="42" y="135"/>
                    <a:pt x="55" y="135"/>
                  </a:cubicBezTo>
                  <a:cubicBezTo>
                    <a:pt x="65" y="135"/>
                    <a:pt x="75" y="133"/>
                    <a:pt x="84" y="130"/>
                  </a:cubicBezTo>
                  <a:cubicBezTo>
                    <a:pt x="84" y="130"/>
                    <a:pt x="84" y="130"/>
                    <a:pt x="85" y="129"/>
                  </a:cubicBezTo>
                  <a:cubicBezTo>
                    <a:pt x="75" y="133"/>
                    <a:pt x="6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35" y="135"/>
                    <a:pt x="16" y="128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2"/>
                  </a:cubicBezTo>
                  <a:moveTo>
                    <a:pt x="134" y="56"/>
                  </a:moveTo>
                  <a:cubicBezTo>
                    <a:pt x="134" y="56"/>
                    <a:pt x="134" y="57"/>
                    <a:pt x="134" y="57"/>
                  </a:cubicBezTo>
                  <a:cubicBezTo>
                    <a:pt x="134" y="68"/>
                    <a:pt x="132" y="78"/>
                    <a:pt x="128" y="87"/>
                  </a:cubicBezTo>
                  <a:cubicBezTo>
                    <a:pt x="128" y="86"/>
                    <a:pt x="128" y="86"/>
                    <a:pt x="129" y="85"/>
                  </a:cubicBezTo>
                  <a:cubicBezTo>
                    <a:pt x="132" y="76"/>
                    <a:pt x="134" y="66"/>
                    <a:pt x="134" y="56"/>
                  </a:cubicBezTo>
                  <a:cubicBezTo>
                    <a:pt x="134" y="56"/>
                    <a:pt x="134" y="56"/>
                    <a:pt x="134" y="56"/>
                  </a:cubicBezTo>
                  <a:moveTo>
                    <a:pt x="112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25" y="14"/>
                    <a:pt x="133" y="32"/>
                    <a:pt x="134" y="50"/>
                  </a:cubicBezTo>
                  <a:cubicBezTo>
                    <a:pt x="134" y="52"/>
                    <a:pt x="134" y="54"/>
                    <a:pt x="134" y="56"/>
                  </a:cubicBezTo>
                  <a:cubicBezTo>
                    <a:pt x="134" y="41"/>
                    <a:pt x="130" y="28"/>
                    <a:pt x="124" y="16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4" y="16"/>
                    <a:pt x="124" y="16"/>
                    <a:pt x="123" y="16"/>
                  </a:cubicBezTo>
                  <a:cubicBezTo>
                    <a:pt x="122" y="14"/>
                    <a:pt x="121" y="12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7" y="7"/>
                    <a:pt x="114" y="3"/>
                    <a:pt x="112" y="0"/>
                  </a:cubicBezTo>
                </a:path>
              </a:pathLst>
            </a:custGeom>
            <a:solidFill>
              <a:srgbClr val="B27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Freeform: Shape 89"/>
            <p:cNvSpPr>
              <a:spLocks/>
            </p:cNvSpPr>
            <p:nvPr/>
          </p:nvSpPr>
          <p:spPr bwMode="auto">
            <a:xfrm>
              <a:off x="3094757" y="1109506"/>
              <a:ext cx="10716" cy="9525"/>
            </a:xfrm>
            <a:custGeom>
              <a:avLst/>
              <a:gdLst>
                <a:gd name="T0" fmla="*/ 7 w 9"/>
                <a:gd name="T1" fmla="*/ 0 h 8"/>
                <a:gd name="T2" fmla="*/ 7 w 9"/>
                <a:gd name="T3" fmla="*/ 0 h 8"/>
                <a:gd name="T4" fmla="*/ 0 w 9"/>
                <a:gd name="T5" fmla="*/ 7 h 8"/>
                <a:gd name="T6" fmla="*/ 3 w 9"/>
                <a:gd name="T7" fmla="*/ 8 h 8"/>
                <a:gd name="T8" fmla="*/ 7 w 9"/>
                <a:gd name="T9" fmla="*/ 7 h 8"/>
                <a:gd name="T10" fmla="*/ 7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4" y="8"/>
                    <a:pt x="6" y="8"/>
                    <a:pt x="7" y="7"/>
                  </a:cubicBezTo>
                  <a:cubicBezTo>
                    <a:pt x="9" y="5"/>
                    <a:pt x="9" y="2"/>
                    <a:pt x="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Freeform: Shape 90"/>
            <p:cNvSpPr>
              <a:spLocks/>
            </p:cNvSpPr>
            <p:nvPr/>
          </p:nvSpPr>
          <p:spPr bwMode="auto">
            <a:xfrm>
              <a:off x="2938785" y="1264287"/>
              <a:ext cx="11906" cy="9525"/>
            </a:xfrm>
            <a:custGeom>
              <a:avLst/>
              <a:gdLst>
                <a:gd name="T0" fmla="*/ 7 w 9"/>
                <a:gd name="T1" fmla="*/ 0 h 8"/>
                <a:gd name="T2" fmla="*/ 0 w 9"/>
                <a:gd name="T3" fmla="*/ 7 h 8"/>
                <a:gd name="T4" fmla="*/ 3 w 9"/>
                <a:gd name="T5" fmla="*/ 8 h 8"/>
                <a:gd name="T6" fmla="*/ 7 w 9"/>
                <a:gd name="T7" fmla="*/ 6 h 8"/>
                <a:gd name="T8" fmla="*/ 7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5" y="8"/>
                    <a:pt x="6" y="7"/>
                    <a:pt x="7" y="6"/>
                  </a:cubicBezTo>
                  <a:cubicBezTo>
                    <a:pt x="9" y="5"/>
                    <a:pt x="9" y="2"/>
                    <a:pt x="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Freeform: Shape 91"/>
            <p:cNvSpPr>
              <a:spLocks/>
            </p:cNvSpPr>
            <p:nvPr/>
          </p:nvSpPr>
          <p:spPr bwMode="auto">
            <a:xfrm>
              <a:off x="3061420" y="1241666"/>
              <a:ext cx="40481" cy="35719"/>
            </a:xfrm>
            <a:custGeom>
              <a:avLst/>
              <a:gdLst>
                <a:gd name="T0" fmla="*/ 22 w 33"/>
                <a:gd name="T1" fmla="*/ 14 h 30"/>
                <a:gd name="T2" fmla="*/ 0 w 33"/>
                <a:gd name="T3" fmla="*/ 30 h 30"/>
                <a:gd name="T4" fmla="*/ 21 w 33"/>
                <a:gd name="T5" fmla="*/ 15 h 30"/>
                <a:gd name="T6" fmla="*/ 22 w 33"/>
                <a:gd name="T7" fmla="*/ 14 h 30"/>
                <a:gd name="T8" fmla="*/ 22 w 33"/>
                <a:gd name="T9" fmla="*/ 14 h 30"/>
                <a:gd name="T10" fmla="*/ 22 w 33"/>
                <a:gd name="T11" fmla="*/ 14 h 30"/>
                <a:gd name="T12" fmla="*/ 32 w 33"/>
                <a:gd name="T13" fmla="*/ 2 h 30"/>
                <a:gd name="T14" fmla="*/ 22 w 33"/>
                <a:gd name="T15" fmla="*/ 14 h 30"/>
                <a:gd name="T16" fmla="*/ 32 w 33"/>
                <a:gd name="T17" fmla="*/ 2 h 30"/>
                <a:gd name="T18" fmla="*/ 32 w 33"/>
                <a:gd name="T19" fmla="*/ 2 h 30"/>
                <a:gd name="T20" fmla="*/ 32 w 33"/>
                <a:gd name="T21" fmla="*/ 2 h 30"/>
                <a:gd name="T22" fmla="*/ 32 w 33"/>
                <a:gd name="T23" fmla="*/ 2 h 30"/>
                <a:gd name="T24" fmla="*/ 32 w 33"/>
                <a:gd name="T25" fmla="*/ 2 h 30"/>
                <a:gd name="T26" fmla="*/ 32 w 33"/>
                <a:gd name="T27" fmla="*/ 2 h 30"/>
                <a:gd name="T28" fmla="*/ 32 w 33"/>
                <a:gd name="T29" fmla="*/ 2 h 30"/>
                <a:gd name="T30" fmla="*/ 32 w 33"/>
                <a:gd name="T31" fmla="*/ 2 h 30"/>
                <a:gd name="T32" fmla="*/ 32 w 33"/>
                <a:gd name="T33" fmla="*/ 2 h 30"/>
                <a:gd name="T34" fmla="*/ 32 w 33"/>
                <a:gd name="T35" fmla="*/ 2 h 30"/>
                <a:gd name="T36" fmla="*/ 32 w 33"/>
                <a:gd name="T37" fmla="*/ 2 h 30"/>
                <a:gd name="T38" fmla="*/ 32 w 33"/>
                <a:gd name="T39" fmla="*/ 2 h 30"/>
                <a:gd name="T40" fmla="*/ 32 w 33"/>
                <a:gd name="T41" fmla="*/ 2 h 30"/>
                <a:gd name="T42" fmla="*/ 32 w 33"/>
                <a:gd name="T43" fmla="*/ 1 h 30"/>
                <a:gd name="T44" fmla="*/ 32 w 33"/>
                <a:gd name="T45" fmla="*/ 1 h 30"/>
                <a:gd name="T46" fmla="*/ 32 w 33"/>
                <a:gd name="T47" fmla="*/ 1 h 30"/>
                <a:gd name="T48" fmla="*/ 32 w 33"/>
                <a:gd name="T49" fmla="*/ 1 h 30"/>
                <a:gd name="T50" fmla="*/ 32 w 33"/>
                <a:gd name="T51" fmla="*/ 1 h 30"/>
                <a:gd name="T52" fmla="*/ 32 w 33"/>
                <a:gd name="T53" fmla="*/ 1 h 30"/>
                <a:gd name="T54" fmla="*/ 33 w 33"/>
                <a:gd name="T55" fmla="*/ 1 h 30"/>
                <a:gd name="T56" fmla="*/ 33 w 33"/>
                <a:gd name="T57" fmla="*/ 1 h 30"/>
                <a:gd name="T58" fmla="*/ 33 w 33"/>
                <a:gd name="T59" fmla="*/ 1 h 30"/>
                <a:gd name="T60" fmla="*/ 33 w 33"/>
                <a:gd name="T61" fmla="*/ 1 h 30"/>
                <a:gd name="T62" fmla="*/ 33 w 33"/>
                <a:gd name="T63" fmla="*/ 1 h 30"/>
                <a:gd name="T64" fmla="*/ 33 w 33"/>
                <a:gd name="T65" fmla="*/ 1 h 30"/>
                <a:gd name="T66" fmla="*/ 33 w 33"/>
                <a:gd name="T67" fmla="*/ 1 h 30"/>
                <a:gd name="T68" fmla="*/ 33 w 33"/>
                <a:gd name="T69" fmla="*/ 1 h 30"/>
                <a:gd name="T70" fmla="*/ 33 w 33"/>
                <a:gd name="T71" fmla="*/ 1 h 30"/>
                <a:gd name="T72" fmla="*/ 33 w 33"/>
                <a:gd name="T73" fmla="*/ 0 h 30"/>
                <a:gd name="T74" fmla="*/ 33 w 33"/>
                <a:gd name="T75" fmla="*/ 0 h 30"/>
                <a:gd name="T76" fmla="*/ 33 w 33"/>
                <a:gd name="T77" fmla="*/ 0 h 30"/>
                <a:gd name="T78" fmla="*/ 33 w 33"/>
                <a:gd name="T79" fmla="*/ 0 h 30"/>
                <a:gd name="T80" fmla="*/ 33 w 33"/>
                <a:gd name="T81" fmla="*/ 0 h 30"/>
                <a:gd name="T82" fmla="*/ 33 w 33"/>
                <a:gd name="T83" fmla="*/ 0 h 30"/>
                <a:gd name="T84" fmla="*/ 33 w 33"/>
                <a:gd name="T85" fmla="*/ 0 h 30"/>
                <a:gd name="T86" fmla="*/ 33 w 33"/>
                <a:gd name="T87" fmla="*/ 0 h 30"/>
                <a:gd name="T88" fmla="*/ 33 w 33"/>
                <a:gd name="T8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" h="30">
                  <a:moveTo>
                    <a:pt x="22" y="14"/>
                  </a:moveTo>
                  <a:cubicBezTo>
                    <a:pt x="15" y="21"/>
                    <a:pt x="8" y="26"/>
                    <a:pt x="0" y="30"/>
                  </a:cubicBezTo>
                  <a:cubicBezTo>
                    <a:pt x="8" y="26"/>
                    <a:pt x="15" y="21"/>
                    <a:pt x="21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32" y="2"/>
                  </a:moveTo>
                  <a:cubicBezTo>
                    <a:pt x="29" y="6"/>
                    <a:pt x="26" y="10"/>
                    <a:pt x="22" y="14"/>
                  </a:cubicBezTo>
                  <a:cubicBezTo>
                    <a:pt x="26" y="10"/>
                    <a:pt x="29" y="6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AC2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Freeform: Shape 92"/>
            <p:cNvSpPr>
              <a:spLocks/>
            </p:cNvSpPr>
            <p:nvPr/>
          </p:nvSpPr>
          <p:spPr bwMode="auto">
            <a:xfrm>
              <a:off x="3056657" y="1228569"/>
              <a:ext cx="52387" cy="50006"/>
            </a:xfrm>
            <a:custGeom>
              <a:avLst/>
              <a:gdLst>
                <a:gd name="T0" fmla="*/ 43 w 43"/>
                <a:gd name="T1" fmla="*/ 0 h 42"/>
                <a:gd name="T2" fmla="*/ 0 w 43"/>
                <a:gd name="T3" fmla="*/ 42 h 42"/>
                <a:gd name="T4" fmla="*/ 4 w 43"/>
                <a:gd name="T5" fmla="*/ 41 h 42"/>
                <a:gd name="T6" fmla="*/ 26 w 43"/>
                <a:gd name="T7" fmla="*/ 25 h 42"/>
                <a:gd name="T8" fmla="*/ 26 w 43"/>
                <a:gd name="T9" fmla="*/ 25 h 42"/>
                <a:gd name="T10" fmla="*/ 26 w 43"/>
                <a:gd name="T11" fmla="*/ 25 h 42"/>
                <a:gd name="T12" fmla="*/ 36 w 43"/>
                <a:gd name="T13" fmla="*/ 13 h 42"/>
                <a:gd name="T14" fmla="*/ 36 w 43"/>
                <a:gd name="T15" fmla="*/ 13 h 42"/>
                <a:gd name="T16" fmla="*/ 36 w 43"/>
                <a:gd name="T17" fmla="*/ 13 h 42"/>
                <a:gd name="T18" fmla="*/ 36 w 43"/>
                <a:gd name="T19" fmla="*/ 13 h 42"/>
                <a:gd name="T20" fmla="*/ 36 w 43"/>
                <a:gd name="T21" fmla="*/ 13 h 42"/>
                <a:gd name="T22" fmla="*/ 36 w 43"/>
                <a:gd name="T23" fmla="*/ 13 h 42"/>
                <a:gd name="T24" fmla="*/ 36 w 43"/>
                <a:gd name="T25" fmla="*/ 13 h 42"/>
                <a:gd name="T26" fmla="*/ 36 w 43"/>
                <a:gd name="T27" fmla="*/ 13 h 42"/>
                <a:gd name="T28" fmla="*/ 36 w 43"/>
                <a:gd name="T29" fmla="*/ 13 h 42"/>
                <a:gd name="T30" fmla="*/ 36 w 43"/>
                <a:gd name="T31" fmla="*/ 12 h 42"/>
                <a:gd name="T32" fmla="*/ 36 w 43"/>
                <a:gd name="T33" fmla="*/ 12 h 42"/>
                <a:gd name="T34" fmla="*/ 36 w 43"/>
                <a:gd name="T35" fmla="*/ 12 h 42"/>
                <a:gd name="T36" fmla="*/ 36 w 43"/>
                <a:gd name="T37" fmla="*/ 12 h 42"/>
                <a:gd name="T38" fmla="*/ 37 w 43"/>
                <a:gd name="T39" fmla="*/ 12 h 42"/>
                <a:gd name="T40" fmla="*/ 37 w 43"/>
                <a:gd name="T41" fmla="*/ 12 h 42"/>
                <a:gd name="T42" fmla="*/ 37 w 43"/>
                <a:gd name="T43" fmla="*/ 12 h 42"/>
                <a:gd name="T44" fmla="*/ 37 w 43"/>
                <a:gd name="T45" fmla="*/ 12 h 42"/>
                <a:gd name="T46" fmla="*/ 37 w 43"/>
                <a:gd name="T47" fmla="*/ 12 h 42"/>
                <a:gd name="T48" fmla="*/ 37 w 43"/>
                <a:gd name="T49" fmla="*/ 12 h 42"/>
                <a:gd name="T50" fmla="*/ 37 w 43"/>
                <a:gd name="T51" fmla="*/ 11 h 42"/>
                <a:gd name="T52" fmla="*/ 37 w 43"/>
                <a:gd name="T53" fmla="*/ 11 h 42"/>
                <a:gd name="T54" fmla="*/ 37 w 43"/>
                <a:gd name="T55" fmla="*/ 11 h 42"/>
                <a:gd name="T56" fmla="*/ 37 w 43"/>
                <a:gd name="T57" fmla="*/ 11 h 42"/>
                <a:gd name="T58" fmla="*/ 37 w 43"/>
                <a:gd name="T59" fmla="*/ 11 h 42"/>
                <a:gd name="T60" fmla="*/ 37 w 43"/>
                <a:gd name="T61" fmla="*/ 11 h 42"/>
                <a:gd name="T62" fmla="*/ 43 w 43"/>
                <a:gd name="T6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2">
                  <a:moveTo>
                    <a:pt x="43" y="0"/>
                  </a:moveTo>
                  <a:cubicBezTo>
                    <a:pt x="35" y="19"/>
                    <a:pt x="19" y="35"/>
                    <a:pt x="0" y="42"/>
                  </a:cubicBezTo>
                  <a:cubicBezTo>
                    <a:pt x="1" y="42"/>
                    <a:pt x="2" y="41"/>
                    <a:pt x="4" y="41"/>
                  </a:cubicBezTo>
                  <a:cubicBezTo>
                    <a:pt x="12" y="37"/>
                    <a:pt x="19" y="32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0" y="21"/>
                    <a:pt x="33" y="17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7"/>
                    <a:pt x="41" y="4"/>
                    <a:pt x="43" y="0"/>
                  </a:cubicBezTo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Freeform: Shape 93"/>
            <p:cNvSpPr>
              <a:spLocks/>
            </p:cNvSpPr>
            <p:nvPr/>
          </p:nvSpPr>
          <p:spPr bwMode="auto">
            <a:xfrm>
              <a:off x="2960216" y="1278575"/>
              <a:ext cx="10716" cy="11906"/>
            </a:xfrm>
            <a:custGeom>
              <a:avLst/>
              <a:gdLst>
                <a:gd name="T0" fmla="*/ 5 w 9"/>
                <a:gd name="T1" fmla="*/ 10 h 10"/>
                <a:gd name="T2" fmla="*/ 5 w 9"/>
                <a:gd name="T3" fmla="*/ 10 h 10"/>
                <a:gd name="T4" fmla="*/ 5 w 9"/>
                <a:gd name="T5" fmla="*/ 10 h 10"/>
                <a:gd name="T6" fmla="*/ 5 w 9"/>
                <a:gd name="T7" fmla="*/ 10 h 10"/>
                <a:gd name="T8" fmla="*/ 2 w 9"/>
                <a:gd name="T9" fmla="*/ 10 h 10"/>
                <a:gd name="T10" fmla="*/ 2 w 9"/>
                <a:gd name="T11" fmla="*/ 10 h 10"/>
                <a:gd name="T12" fmla="*/ 2 w 9"/>
                <a:gd name="T13" fmla="*/ 10 h 10"/>
                <a:gd name="T14" fmla="*/ 9 w 9"/>
                <a:gd name="T15" fmla="*/ 8 h 10"/>
                <a:gd name="T16" fmla="*/ 5 w 9"/>
                <a:gd name="T17" fmla="*/ 10 h 10"/>
                <a:gd name="T18" fmla="*/ 9 w 9"/>
                <a:gd name="T19" fmla="*/ 8 h 10"/>
                <a:gd name="T20" fmla="*/ 9 w 9"/>
                <a:gd name="T21" fmla="*/ 8 h 10"/>
                <a:gd name="T22" fmla="*/ 9 w 9"/>
                <a:gd name="T23" fmla="*/ 8 h 10"/>
                <a:gd name="T24" fmla="*/ 9 w 9"/>
                <a:gd name="T25" fmla="*/ 8 h 10"/>
                <a:gd name="T26" fmla="*/ 9 w 9"/>
                <a:gd name="T27" fmla="*/ 8 h 10"/>
                <a:gd name="T28" fmla="*/ 9 w 9"/>
                <a:gd name="T29" fmla="*/ 8 h 10"/>
                <a:gd name="T30" fmla="*/ 9 w 9"/>
                <a:gd name="T31" fmla="*/ 8 h 10"/>
                <a:gd name="T32" fmla="*/ 7 w 9"/>
                <a:gd name="T33" fmla="*/ 0 h 10"/>
                <a:gd name="T34" fmla="*/ 7 w 9"/>
                <a:gd name="T35" fmla="*/ 0 h 10"/>
                <a:gd name="T36" fmla="*/ 7 w 9"/>
                <a:gd name="T37" fmla="*/ 0 h 10"/>
                <a:gd name="T38" fmla="*/ 7 w 9"/>
                <a:gd name="T39" fmla="*/ 0 h 10"/>
                <a:gd name="T40" fmla="*/ 7 w 9"/>
                <a:gd name="T41" fmla="*/ 0 h 10"/>
                <a:gd name="T42" fmla="*/ 5 w 9"/>
                <a:gd name="T43" fmla="*/ 0 h 10"/>
                <a:gd name="T44" fmla="*/ 5 w 9"/>
                <a:gd name="T45" fmla="*/ 0 h 10"/>
                <a:gd name="T46" fmla="*/ 0 w 9"/>
                <a:gd name="T47" fmla="*/ 2 h 10"/>
                <a:gd name="T48" fmla="*/ 0 w 9"/>
                <a:gd name="T49" fmla="*/ 5 h 10"/>
                <a:gd name="T50" fmla="*/ 0 w 9"/>
                <a:gd name="T51" fmla="*/ 5 h 10"/>
                <a:gd name="T52" fmla="*/ 0 w 9"/>
                <a:gd name="T53" fmla="*/ 2 h 10"/>
                <a:gd name="T54" fmla="*/ 5 w 9"/>
                <a:gd name="T55" fmla="*/ 0 h 10"/>
                <a:gd name="T56" fmla="*/ 5 w 9"/>
                <a:gd name="T57" fmla="*/ 0 h 10"/>
                <a:gd name="T58" fmla="*/ 5 w 9"/>
                <a:gd name="T59" fmla="*/ 0 h 10"/>
                <a:gd name="T60" fmla="*/ 5 w 9"/>
                <a:gd name="T61" fmla="*/ 0 h 10"/>
                <a:gd name="T62" fmla="*/ 5 w 9"/>
                <a:gd name="T63" fmla="*/ 0 h 10"/>
                <a:gd name="T64" fmla="*/ 5 w 9"/>
                <a:gd name="T65" fmla="*/ 0 h 10"/>
                <a:gd name="T66" fmla="*/ 5 w 9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9" y="8"/>
                  </a:moveTo>
                  <a:cubicBezTo>
                    <a:pt x="8" y="9"/>
                    <a:pt x="7" y="10"/>
                    <a:pt x="5" y="10"/>
                  </a:cubicBezTo>
                  <a:cubicBezTo>
                    <a:pt x="7" y="10"/>
                    <a:pt x="8" y="9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3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Freeform: Shape 94"/>
            <p:cNvSpPr>
              <a:spLocks/>
            </p:cNvSpPr>
            <p:nvPr/>
          </p:nvSpPr>
          <p:spPr bwMode="auto">
            <a:xfrm>
              <a:off x="2960216" y="1278575"/>
              <a:ext cx="11906" cy="11906"/>
            </a:xfrm>
            <a:custGeom>
              <a:avLst/>
              <a:gdLst>
                <a:gd name="T0" fmla="*/ 5 w 10"/>
                <a:gd name="T1" fmla="*/ 0 h 10"/>
                <a:gd name="T2" fmla="*/ 5 w 10"/>
                <a:gd name="T3" fmla="*/ 0 h 10"/>
                <a:gd name="T4" fmla="*/ 0 w 10"/>
                <a:gd name="T5" fmla="*/ 2 h 10"/>
                <a:gd name="T6" fmla="*/ 0 w 10"/>
                <a:gd name="T7" fmla="*/ 5 h 10"/>
                <a:gd name="T8" fmla="*/ 2 w 10"/>
                <a:gd name="T9" fmla="*/ 10 h 10"/>
                <a:gd name="T10" fmla="*/ 2 w 10"/>
                <a:gd name="T11" fmla="*/ 10 h 10"/>
                <a:gd name="T12" fmla="*/ 2 w 10"/>
                <a:gd name="T13" fmla="*/ 10 h 10"/>
                <a:gd name="T14" fmla="*/ 2 w 10"/>
                <a:gd name="T15" fmla="*/ 10 h 10"/>
                <a:gd name="T16" fmla="*/ 2 w 10"/>
                <a:gd name="T17" fmla="*/ 10 h 10"/>
                <a:gd name="T18" fmla="*/ 5 w 10"/>
                <a:gd name="T19" fmla="*/ 10 h 10"/>
                <a:gd name="T20" fmla="*/ 5 w 10"/>
                <a:gd name="T21" fmla="*/ 10 h 10"/>
                <a:gd name="T22" fmla="*/ 5 w 10"/>
                <a:gd name="T23" fmla="*/ 10 h 10"/>
                <a:gd name="T24" fmla="*/ 5 w 10"/>
                <a:gd name="T25" fmla="*/ 10 h 10"/>
                <a:gd name="T26" fmla="*/ 5 w 10"/>
                <a:gd name="T27" fmla="*/ 10 h 10"/>
                <a:gd name="T28" fmla="*/ 5 w 10"/>
                <a:gd name="T29" fmla="*/ 10 h 10"/>
                <a:gd name="T30" fmla="*/ 9 w 10"/>
                <a:gd name="T31" fmla="*/ 8 h 10"/>
                <a:gd name="T32" fmla="*/ 9 w 10"/>
                <a:gd name="T33" fmla="*/ 8 h 10"/>
                <a:gd name="T34" fmla="*/ 9 w 10"/>
                <a:gd name="T35" fmla="*/ 8 h 10"/>
                <a:gd name="T36" fmla="*/ 9 w 10"/>
                <a:gd name="T37" fmla="*/ 8 h 10"/>
                <a:gd name="T38" fmla="*/ 9 w 10"/>
                <a:gd name="T39" fmla="*/ 8 h 10"/>
                <a:gd name="T40" fmla="*/ 9 w 10"/>
                <a:gd name="T41" fmla="*/ 8 h 10"/>
                <a:gd name="T42" fmla="*/ 9 w 10"/>
                <a:gd name="T43" fmla="*/ 8 h 10"/>
                <a:gd name="T44" fmla="*/ 9 w 10"/>
                <a:gd name="T45" fmla="*/ 8 h 10"/>
                <a:gd name="T46" fmla="*/ 9 w 10"/>
                <a:gd name="T47" fmla="*/ 8 h 10"/>
                <a:gd name="T48" fmla="*/ 9 w 10"/>
                <a:gd name="T49" fmla="*/ 8 h 10"/>
                <a:gd name="T50" fmla="*/ 9 w 10"/>
                <a:gd name="T51" fmla="*/ 8 h 10"/>
                <a:gd name="T52" fmla="*/ 10 w 10"/>
                <a:gd name="T53" fmla="*/ 5 h 10"/>
                <a:gd name="T54" fmla="*/ 8 w 10"/>
                <a:gd name="T55" fmla="*/ 1 h 10"/>
                <a:gd name="T56" fmla="*/ 8 w 10"/>
                <a:gd name="T57" fmla="*/ 1 h 10"/>
                <a:gd name="T58" fmla="*/ 7 w 10"/>
                <a:gd name="T59" fmla="*/ 0 h 10"/>
                <a:gd name="T60" fmla="*/ 7 w 10"/>
                <a:gd name="T61" fmla="*/ 0 h 10"/>
                <a:gd name="T62" fmla="*/ 5 w 10"/>
                <a:gd name="T63" fmla="*/ 0 h 10"/>
                <a:gd name="T64" fmla="*/ 5 w 10"/>
                <a:gd name="T6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8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6"/>
                    <a:pt x="10" y="5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Freeform: Shape 95"/>
            <p:cNvSpPr>
              <a:spLocks/>
            </p:cNvSpPr>
            <p:nvPr/>
          </p:nvSpPr>
          <p:spPr bwMode="auto">
            <a:xfrm>
              <a:off x="2985220" y="1289291"/>
              <a:ext cx="13097" cy="13097"/>
            </a:xfrm>
            <a:custGeom>
              <a:avLst/>
              <a:gdLst>
                <a:gd name="T0" fmla="*/ 6 w 11"/>
                <a:gd name="T1" fmla="*/ 10 h 10"/>
                <a:gd name="T2" fmla="*/ 6 w 11"/>
                <a:gd name="T3" fmla="*/ 10 h 10"/>
                <a:gd name="T4" fmla="*/ 6 w 11"/>
                <a:gd name="T5" fmla="*/ 10 h 10"/>
                <a:gd name="T6" fmla="*/ 6 w 11"/>
                <a:gd name="T7" fmla="*/ 10 h 10"/>
                <a:gd name="T8" fmla="*/ 11 w 11"/>
                <a:gd name="T9" fmla="*/ 7 h 10"/>
                <a:gd name="T10" fmla="*/ 6 w 11"/>
                <a:gd name="T11" fmla="*/ 10 h 10"/>
                <a:gd name="T12" fmla="*/ 11 w 11"/>
                <a:gd name="T13" fmla="*/ 7 h 10"/>
                <a:gd name="T14" fmla="*/ 1 w 11"/>
                <a:gd name="T15" fmla="*/ 4 h 10"/>
                <a:gd name="T16" fmla="*/ 1 w 11"/>
                <a:gd name="T17" fmla="*/ 4 h 10"/>
                <a:gd name="T18" fmla="*/ 1 w 11"/>
                <a:gd name="T19" fmla="*/ 4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4 h 10"/>
                <a:gd name="T26" fmla="*/ 1 w 11"/>
                <a:gd name="T27" fmla="*/ 4 h 10"/>
                <a:gd name="T28" fmla="*/ 6 w 11"/>
                <a:gd name="T29" fmla="*/ 0 h 10"/>
                <a:gd name="T30" fmla="*/ 6 w 11"/>
                <a:gd name="T31" fmla="*/ 0 h 10"/>
                <a:gd name="T32" fmla="*/ 1 w 11"/>
                <a:gd name="T33" fmla="*/ 4 h 10"/>
                <a:gd name="T34" fmla="*/ 1 w 11"/>
                <a:gd name="T35" fmla="*/ 4 h 10"/>
                <a:gd name="T36" fmla="*/ 6 w 11"/>
                <a:gd name="T37" fmla="*/ 0 h 10"/>
                <a:gd name="T38" fmla="*/ 6 w 11"/>
                <a:gd name="T39" fmla="*/ 0 h 10"/>
                <a:gd name="T40" fmla="*/ 6 w 11"/>
                <a:gd name="T41" fmla="*/ 0 h 10"/>
                <a:gd name="T42" fmla="*/ 6 w 11"/>
                <a:gd name="T43" fmla="*/ 0 h 10"/>
                <a:gd name="T44" fmla="*/ 6 w 11"/>
                <a:gd name="T45" fmla="*/ 0 h 10"/>
                <a:gd name="T46" fmla="*/ 6 w 11"/>
                <a:gd name="T47" fmla="*/ 0 h 10"/>
                <a:gd name="T48" fmla="*/ 6 w 11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11" y="7"/>
                  </a:moveTo>
                  <a:cubicBezTo>
                    <a:pt x="10" y="9"/>
                    <a:pt x="8" y="10"/>
                    <a:pt x="6" y="10"/>
                  </a:cubicBezTo>
                  <a:cubicBezTo>
                    <a:pt x="8" y="10"/>
                    <a:pt x="10" y="9"/>
                    <a:pt x="11" y="7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3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Freeform: Shape 96"/>
            <p:cNvSpPr>
              <a:spLocks/>
            </p:cNvSpPr>
            <p:nvPr/>
          </p:nvSpPr>
          <p:spPr bwMode="auto">
            <a:xfrm>
              <a:off x="2985220" y="1289291"/>
              <a:ext cx="13097" cy="13097"/>
            </a:xfrm>
            <a:custGeom>
              <a:avLst/>
              <a:gdLst>
                <a:gd name="T0" fmla="*/ 6 w 11"/>
                <a:gd name="T1" fmla="*/ 0 h 10"/>
                <a:gd name="T2" fmla="*/ 6 w 11"/>
                <a:gd name="T3" fmla="*/ 0 h 10"/>
                <a:gd name="T4" fmla="*/ 1 w 11"/>
                <a:gd name="T5" fmla="*/ 4 h 10"/>
                <a:gd name="T6" fmla="*/ 1 w 11"/>
                <a:gd name="T7" fmla="*/ 4 h 10"/>
                <a:gd name="T8" fmla="*/ 1 w 11"/>
                <a:gd name="T9" fmla="*/ 4 h 10"/>
                <a:gd name="T10" fmla="*/ 0 w 11"/>
                <a:gd name="T11" fmla="*/ 5 h 10"/>
                <a:gd name="T12" fmla="*/ 4 w 11"/>
                <a:gd name="T13" fmla="*/ 10 h 10"/>
                <a:gd name="T14" fmla="*/ 6 w 11"/>
                <a:gd name="T15" fmla="*/ 10 h 10"/>
                <a:gd name="T16" fmla="*/ 6 w 11"/>
                <a:gd name="T17" fmla="*/ 10 h 10"/>
                <a:gd name="T18" fmla="*/ 6 w 11"/>
                <a:gd name="T19" fmla="*/ 10 h 10"/>
                <a:gd name="T20" fmla="*/ 6 w 11"/>
                <a:gd name="T21" fmla="*/ 10 h 10"/>
                <a:gd name="T22" fmla="*/ 6 w 11"/>
                <a:gd name="T23" fmla="*/ 10 h 10"/>
                <a:gd name="T24" fmla="*/ 6 w 11"/>
                <a:gd name="T25" fmla="*/ 10 h 10"/>
                <a:gd name="T26" fmla="*/ 11 w 11"/>
                <a:gd name="T27" fmla="*/ 7 h 10"/>
                <a:gd name="T28" fmla="*/ 11 w 11"/>
                <a:gd name="T29" fmla="*/ 7 h 10"/>
                <a:gd name="T30" fmla="*/ 11 w 11"/>
                <a:gd name="T31" fmla="*/ 6 h 10"/>
                <a:gd name="T32" fmla="*/ 11 w 11"/>
                <a:gd name="T33" fmla="*/ 5 h 10"/>
                <a:gd name="T34" fmla="*/ 7 w 11"/>
                <a:gd name="T35" fmla="*/ 0 h 10"/>
                <a:gd name="T36" fmla="*/ 7 w 11"/>
                <a:gd name="T37" fmla="*/ 0 h 10"/>
                <a:gd name="T38" fmla="*/ 6 w 11"/>
                <a:gd name="T39" fmla="*/ 0 h 10"/>
                <a:gd name="T40" fmla="*/ 6 w 11"/>
                <a:gd name="T4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2" y="10"/>
                    <a:pt x="4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10" y="9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Freeform: Shape 97"/>
            <p:cNvSpPr>
              <a:spLocks/>
            </p:cNvSpPr>
            <p:nvPr/>
          </p:nvSpPr>
          <p:spPr bwMode="auto">
            <a:xfrm>
              <a:off x="3020938" y="13059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Freeform: Shape 98"/>
            <p:cNvSpPr>
              <a:spLocks/>
            </p:cNvSpPr>
            <p:nvPr/>
          </p:nvSpPr>
          <p:spPr bwMode="auto">
            <a:xfrm>
              <a:off x="3014985" y="1292862"/>
              <a:ext cx="11906" cy="13097"/>
            </a:xfrm>
            <a:custGeom>
              <a:avLst/>
              <a:gdLst>
                <a:gd name="T0" fmla="*/ 5 w 10"/>
                <a:gd name="T1" fmla="*/ 0 h 10"/>
                <a:gd name="T2" fmla="*/ 0 w 10"/>
                <a:gd name="T3" fmla="*/ 5 h 10"/>
                <a:gd name="T4" fmla="*/ 5 w 10"/>
                <a:gd name="T5" fmla="*/ 10 h 10"/>
                <a:gd name="T6" fmla="*/ 5 w 10"/>
                <a:gd name="T7" fmla="*/ 10 h 10"/>
                <a:gd name="T8" fmla="*/ 5 w 10"/>
                <a:gd name="T9" fmla="*/ 10 h 10"/>
                <a:gd name="T10" fmla="*/ 5 w 10"/>
                <a:gd name="T11" fmla="*/ 10 h 10"/>
                <a:gd name="T12" fmla="*/ 5 w 10"/>
                <a:gd name="T13" fmla="*/ 10 h 10"/>
                <a:gd name="T14" fmla="*/ 10 w 10"/>
                <a:gd name="T15" fmla="*/ 5 h 10"/>
                <a:gd name="T16" fmla="*/ 10 w 10"/>
                <a:gd name="T17" fmla="*/ 5 h 10"/>
                <a:gd name="T18" fmla="*/ 10 w 10"/>
                <a:gd name="T19" fmla="*/ 5 h 10"/>
                <a:gd name="T20" fmla="*/ 10 w 10"/>
                <a:gd name="T21" fmla="*/ 5 h 10"/>
                <a:gd name="T22" fmla="*/ 10 w 10"/>
                <a:gd name="T23" fmla="*/ 5 h 10"/>
                <a:gd name="T24" fmla="*/ 10 w 10"/>
                <a:gd name="T25" fmla="*/ 5 h 10"/>
                <a:gd name="T26" fmla="*/ 5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Freeform: Shape 99"/>
            <p:cNvSpPr>
              <a:spLocks/>
            </p:cNvSpPr>
            <p:nvPr/>
          </p:nvSpPr>
          <p:spPr bwMode="auto">
            <a:xfrm>
              <a:off x="3042370" y="1289291"/>
              <a:ext cx="11906" cy="13097"/>
            </a:xfrm>
            <a:custGeom>
              <a:avLst/>
              <a:gdLst>
                <a:gd name="T0" fmla="*/ 5 w 10"/>
                <a:gd name="T1" fmla="*/ 10 h 10"/>
                <a:gd name="T2" fmla="*/ 5 w 10"/>
                <a:gd name="T3" fmla="*/ 10 h 10"/>
                <a:gd name="T4" fmla="*/ 5 w 10"/>
                <a:gd name="T5" fmla="*/ 10 h 10"/>
                <a:gd name="T6" fmla="*/ 5 w 10"/>
                <a:gd name="T7" fmla="*/ 10 h 10"/>
                <a:gd name="T8" fmla="*/ 7 w 10"/>
                <a:gd name="T9" fmla="*/ 10 h 10"/>
                <a:gd name="T10" fmla="*/ 5 w 10"/>
                <a:gd name="T11" fmla="*/ 10 h 10"/>
                <a:gd name="T12" fmla="*/ 7 w 10"/>
                <a:gd name="T13" fmla="*/ 10 h 10"/>
                <a:gd name="T14" fmla="*/ 0 w 10"/>
                <a:gd name="T15" fmla="*/ 7 h 10"/>
                <a:gd name="T16" fmla="*/ 0 w 10"/>
                <a:gd name="T17" fmla="*/ 7 h 10"/>
                <a:gd name="T18" fmla="*/ 0 w 10"/>
                <a:gd name="T19" fmla="*/ 7 h 10"/>
                <a:gd name="T20" fmla="*/ 10 w 10"/>
                <a:gd name="T21" fmla="*/ 4 h 10"/>
                <a:gd name="T22" fmla="*/ 10 w 10"/>
                <a:gd name="T23" fmla="*/ 4 h 10"/>
                <a:gd name="T24" fmla="*/ 10 w 10"/>
                <a:gd name="T25" fmla="*/ 4 h 10"/>
                <a:gd name="T26" fmla="*/ 10 w 10"/>
                <a:gd name="T27" fmla="*/ 4 h 10"/>
                <a:gd name="T28" fmla="*/ 10 w 10"/>
                <a:gd name="T29" fmla="*/ 4 h 10"/>
                <a:gd name="T30" fmla="*/ 5 w 10"/>
                <a:gd name="T31" fmla="*/ 0 h 10"/>
                <a:gd name="T32" fmla="*/ 5 w 10"/>
                <a:gd name="T33" fmla="*/ 0 h 10"/>
                <a:gd name="T34" fmla="*/ 4 w 10"/>
                <a:gd name="T35" fmla="*/ 0 h 10"/>
                <a:gd name="T36" fmla="*/ 4 w 10"/>
                <a:gd name="T37" fmla="*/ 0 h 10"/>
                <a:gd name="T38" fmla="*/ 5 w 10"/>
                <a:gd name="T39" fmla="*/ 0 h 10"/>
                <a:gd name="T40" fmla="*/ 5 w 10"/>
                <a:gd name="T41" fmla="*/ 0 h 10"/>
                <a:gd name="T42" fmla="*/ 5 w 10"/>
                <a:gd name="T43" fmla="*/ 0 h 10"/>
                <a:gd name="T44" fmla="*/ 5 w 10"/>
                <a:gd name="T45" fmla="*/ 0 h 10"/>
                <a:gd name="T46" fmla="*/ 5 w 10"/>
                <a:gd name="T47" fmla="*/ 0 h 10"/>
                <a:gd name="T48" fmla="*/ 5 w 10"/>
                <a:gd name="T49" fmla="*/ 0 h 10"/>
                <a:gd name="T50" fmla="*/ 5 w 10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7" y="10"/>
                  </a:moveTo>
                  <a:cubicBezTo>
                    <a:pt x="6" y="10"/>
                    <a:pt x="6" y="10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Freeform: Shape 100"/>
            <p:cNvSpPr>
              <a:spLocks/>
            </p:cNvSpPr>
            <p:nvPr/>
          </p:nvSpPr>
          <p:spPr bwMode="auto">
            <a:xfrm>
              <a:off x="3042370" y="1289291"/>
              <a:ext cx="13097" cy="13097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4 w 11"/>
                <a:gd name="T5" fmla="*/ 0 h 10"/>
                <a:gd name="T6" fmla="*/ 4 w 11"/>
                <a:gd name="T7" fmla="*/ 0 h 10"/>
                <a:gd name="T8" fmla="*/ 4 w 11"/>
                <a:gd name="T9" fmla="*/ 0 h 10"/>
                <a:gd name="T10" fmla="*/ 0 w 11"/>
                <a:gd name="T11" fmla="*/ 5 h 10"/>
                <a:gd name="T12" fmla="*/ 0 w 11"/>
                <a:gd name="T13" fmla="*/ 6 h 10"/>
                <a:gd name="T14" fmla="*/ 0 w 11"/>
                <a:gd name="T15" fmla="*/ 7 h 10"/>
                <a:gd name="T16" fmla="*/ 0 w 11"/>
                <a:gd name="T17" fmla="*/ 7 h 10"/>
                <a:gd name="T18" fmla="*/ 0 w 11"/>
                <a:gd name="T19" fmla="*/ 7 h 10"/>
                <a:gd name="T20" fmla="*/ 0 w 11"/>
                <a:gd name="T21" fmla="*/ 7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7 w 11"/>
                <a:gd name="T35" fmla="*/ 10 h 10"/>
                <a:gd name="T36" fmla="*/ 7 w 11"/>
                <a:gd name="T37" fmla="*/ 10 h 10"/>
                <a:gd name="T38" fmla="*/ 7 w 11"/>
                <a:gd name="T39" fmla="*/ 10 h 10"/>
                <a:gd name="T40" fmla="*/ 11 w 11"/>
                <a:gd name="T41" fmla="*/ 5 h 10"/>
                <a:gd name="T42" fmla="*/ 10 w 11"/>
                <a:gd name="T43" fmla="*/ 4 h 10"/>
                <a:gd name="T44" fmla="*/ 10 w 11"/>
                <a:gd name="T45" fmla="*/ 4 h 10"/>
                <a:gd name="T46" fmla="*/ 10 w 11"/>
                <a:gd name="T47" fmla="*/ 4 h 10"/>
                <a:gd name="T48" fmla="*/ 10 w 11"/>
                <a:gd name="T49" fmla="*/ 4 h 10"/>
                <a:gd name="T50" fmla="*/ 5 w 11"/>
                <a:gd name="T51" fmla="*/ 0 h 10"/>
                <a:gd name="T52" fmla="*/ 5 w 11"/>
                <a:gd name="T5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9" y="10"/>
                    <a:pt x="11" y="7"/>
                    <a:pt x="11" y="5"/>
                  </a:cubicBezTo>
                  <a:cubicBezTo>
                    <a:pt x="11" y="5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Freeform: Shape 101"/>
            <p:cNvSpPr>
              <a:spLocks/>
            </p:cNvSpPr>
            <p:nvPr/>
          </p:nvSpPr>
          <p:spPr bwMode="auto">
            <a:xfrm>
              <a:off x="3068563" y="1278575"/>
              <a:ext cx="11906" cy="11906"/>
            </a:xfrm>
            <a:custGeom>
              <a:avLst/>
              <a:gdLst>
                <a:gd name="T0" fmla="*/ 5 w 10"/>
                <a:gd name="T1" fmla="*/ 10 h 10"/>
                <a:gd name="T2" fmla="*/ 5 w 10"/>
                <a:gd name="T3" fmla="*/ 10 h 10"/>
                <a:gd name="T4" fmla="*/ 5 w 10"/>
                <a:gd name="T5" fmla="*/ 10 h 10"/>
                <a:gd name="T6" fmla="*/ 5 w 10"/>
                <a:gd name="T7" fmla="*/ 10 h 10"/>
                <a:gd name="T8" fmla="*/ 8 w 10"/>
                <a:gd name="T9" fmla="*/ 10 h 10"/>
                <a:gd name="T10" fmla="*/ 5 w 10"/>
                <a:gd name="T11" fmla="*/ 10 h 10"/>
                <a:gd name="T12" fmla="*/ 8 w 10"/>
                <a:gd name="T13" fmla="*/ 10 h 10"/>
                <a:gd name="T14" fmla="*/ 8 w 10"/>
                <a:gd name="T15" fmla="*/ 10 h 10"/>
                <a:gd name="T16" fmla="*/ 8 w 10"/>
                <a:gd name="T17" fmla="*/ 10 h 10"/>
                <a:gd name="T18" fmla="*/ 8 w 10"/>
                <a:gd name="T19" fmla="*/ 10 h 10"/>
                <a:gd name="T20" fmla="*/ 1 w 10"/>
                <a:gd name="T21" fmla="*/ 8 h 10"/>
                <a:gd name="T22" fmla="*/ 1 w 10"/>
                <a:gd name="T23" fmla="*/ 8 h 10"/>
                <a:gd name="T24" fmla="*/ 1 w 10"/>
                <a:gd name="T25" fmla="*/ 8 h 10"/>
                <a:gd name="T26" fmla="*/ 1 w 10"/>
                <a:gd name="T27" fmla="*/ 8 h 10"/>
                <a:gd name="T28" fmla="*/ 1 w 10"/>
                <a:gd name="T29" fmla="*/ 8 h 10"/>
                <a:gd name="T30" fmla="*/ 1 w 10"/>
                <a:gd name="T31" fmla="*/ 8 h 10"/>
                <a:gd name="T32" fmla="*/ 10 w 10"/>
                <a:gd name="T33" fmla="*/ 2 h 10"/>
                <a:gd name="T34" fmla="*/ 10 w 10"/>
                <a:gd name="T35" fmla="*/ 2 h 10"/>
                <a:gd name="T36" fmla="*/ 10 w 10"/>
                <a:gd name="T37" fmla="*/ 5 h 10"/>
                <a:gd name="T38" fmla="*/ 10 w 10"/>
                <a:gd name="T39" fmla="*/ 5 h 10"/>
                <a:gd name="T40" fmla="*/ 10 w 10"/>
                <a:gd name="T41" fmla="*/ 2 h 10"/>
                <a:gd name="T42" fmla="*/ 10 w 10"/>
                <a:gd name="T43" fmla="*/ 2 h 10"/>
                <a:gd name="T44" fmla="*/ 10 w 10"/>
                <a:gd name="T45" fmla="*/ 2 h 10"/>
                <a:gd name="T46" fmla="*/ 5 w 10"/>
                <a:gd name="T47" fmla="*/ 0 h 10"/>
                <a:gd name="T48" fmla="*/ 5 w 10"/>
                <a:gd name="T49" fmla="*/ 0 h 10"/>
                <a:gd name="T50" fmla="*/ 3 w 10"/>
                <a:gd name="T51" fmla="*/ 1 h 10"/>
                <a:gd name="T52" fmla="*/ 0 w 10"/>
                <a:gd name="T53" fmla="*/ 5 h 10"/>
                <a:gd name="T54" fmla="*/ 0 w 10"/>
                <a:gd name="T55" fmla="*/ 5 h 10"/>
                <a:gd name="T56" fmla="*/ 3 w 10"/>
                <a:gd name="T57" fmla="*/ 1 h 10"/>
                <a:gd name="T58" fmla="*/ 5 w 10"/>
                <a:gd name="T59" fmla="*/ 0 h 10"/>
                <a:gd name="T60" fmla="*/ 5 w 10"/>
                <a:gd name="T61" fmla="*/ 0 h 10"/>
                <a:gd name="T62" fmla="*/ 5 w 10"/>
                <a:gd name="T63" fmla="*/ 0 h 10"/>
                <a:gd name="T64" fmla="*/ 5 w 10"/>
                <a:gd name="T65" fmla="*/ 0 h 10"/>
                <a:gd name="T66" fmla="*/ 5 w 10"/>
                <a:gd name="T67" fmla="*/ 0 h 10"/>
                <a:gd name="T68" fmla="*/ 5 w 10"/>
                <a:gd name="T69" fmla="*/ 0 h 10"/>
                <a:gd name="T70" fmla="*/ 5 w 10"/>
                <a:gd name="T7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8" y="10"/>
                  </a:moveTo>
                  <a:cubicBezTo>
                    <a:pt x="7" y="10"/>
                    <a:pt x="6" y="10"/>
                    <a:pt x="5" y="10"/>
                  </a:cubicBezTo>
                  <a:cubicBezTo>
                    <a:pt x="6" y="10"/>
                    <a:pt x="7" y="10"/>
                    <a:pt x="8" y="10"/>
                  </a:cubicBezTo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Freeform: Shape 102"/>
            <p:cNvSpPr>
              <a:spLocks/>
            </p:cNvSpPr>
            <p:nvPr/>
          </p:nvSpPr>
          <p:spPr bwMode="auto">
            <a:xfrm>
              <a:off x="3068563" y="1278575"/>
              <a:ext cx="11906" cy="11906"/>
            </a:xfrm>
            <a:custGeom>
              <a:avLst/>
              <a:gdLst>
                <a:gd name="T0" fmla="*/ 5 w 10"/>
                <a:gd name="T1" fmla="*/ 0 h 10"/>
                <a:gd name="T2" fmla="*/ 5 w 10"/>
                <a:gd name="T3" fmla="*/ 0 h 10"/>
                <a:gd name="T4" fmla="*/ 3 w 10"/>
                <a:gd name="T5" fmla="*/ 1 h 10"/>
                <a:gd name="T6" fmla="*/ 0 w 10"/>
                <a:gd name="T7" fmla="*/ 5 h 10"/>
                <a:gd name="T8" fmla="*/ 1 w 10"/>
                <a:gd name="T9" fmla="*/ 8 h 10"/>
                <a:gd name="T10" fmla="*/ 1 w 10"/>
                <a:gd name="T11" fmla="*/ 8 h 10"/>
                <a:gd name="T12" fmla="*/ 1 w 10"/>
                <a:gd name="T13" fmla="*/ 8 h 10"/>
                <a:gd name="T14" fmla="*/ 1 w 10"/>
                <a:gd name="T15" fmla="*/ 8 h 10"/>
                <a:gd name="T16" fmla="*/ 1 w 10"/>
                <a:gd name="T17" fmla="*/ 8 h 10"/>
                <a:gd name="T18" fmla="*/ 1 w 10"/>
                <a:gd name="T19" fmla="*/ 8 h 10"/>
                <a:gd name="T20" fmla="*/ 1 w 10"/>
                <a:gd name="T21" fmla="*/ 8 h 10"/>
                <a:gd name="T22" fmla="*/ 1 w 10"/>
                <a:gd name="T23" fmla="*/ 8 h 10"/>
                <a:gd name="T24" fmla="*/ 1 w 10"/>
                <a:gd name="T25" fmla="*/ 8 h 10"/>
                <a:gd name="T26" fmla="*/ 5 w 10"/>
                <a:gd name="T27" fmla="*/ 10 h 10"/>
                <a:gd name="T28" fmla="*/ 5 w 10"/>
                <a:gd name="T29" fmla="*/ 10 h 10"/>
                <a:gd name="T30" fmla="*/ 5 w 10"/>
                <a:gd name="T31" fmla="*/ 10 h 10"/>
                <a:gd name="T32" fmla="*/ 5 w 10"/>
                <a:gd name="T33" fmla="*/ 10 h 10"/>
                <a:gd name="T34" fmla="*/ 5 w 10"/>
                <a:gd name="T35" fmla="*/ 10 h 10"/>
                <a:gd name="T36" fmla="*/ 5 w 10"/>
                <a:gd name="T37" fmla="*/ 10 h 10"/>
                <a:gd name="T38" fmla="*/ 8 w 10"/>
                <a:gd name="T39" fmla="*/ 10 h 10"/>
                <a:gd name="T40" fmla="*/ 8 w 10"/>
                <a:gd name="T41" fmla="*/ 10 h 10"/>
                <a:gd name="T42" fmla="*/ 8 w 10"/>
                <a:gd name="T43" fmla="*/ 10 h 10"/>
                <a:gd name="T44" fmla="*/ 8 w 10"/>
                <a:gd name="T45" fmla="*/ 10 h 10"/>
                <a:gd name="T46" fmla="*/ 8 w 10"/>
                <a:gd name="T47" fmla="*/ 10 h 10"/>
                <a:gd name="T48" fmla="*/ 8 w 10"/>
                <a:gd name="T49" fmla="*/ 10 h 10"/>
                <a:gd name="T50" fmla="*/ 8 w 10"/>
                <a:gd name="T51" fmla="*/ 10 h 10"/>
                <a:gd name="T52" fmla="*/ 10 w 10"/>
                <a:gd name="T53" fmla="*/ 5 h 10"/>
                <a:gd name="T54" fmla="*/ 10 w 10"/>
                <a:gd name="T55" fmla="*/ 2 h 10"/>
                <a:gd name="T56" fmla="*/ 10 w 10"/>
                <a:gd name="T57" fmla="*/ 2 h 10"/>
                <a:gd name="T58" fmla="*/ 5 w 10"/>
                <a:gd name="T59" fmla="*/ 0 h 10"/>
                <a:gd name="T60" fmla="*/ 5 w 10"/>
                <a:gd name="T6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9"/>
                    <a:pt x="10" y="7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Freeform: Shape 103"/>
            <p:cNvSpPr>
              <a:spLocks/>
            </p:cNvSpPr>
            <p:nvPr/>
          </p:nvSpPr>
          <p:spPr bwMode="auto">
            <a:xfrm>
              <a:off x="3093566" y="1260716"/>
              <a:ext cx="10716" cy="13097"/>
            </a:xfrm>
            <a:custGeom>
              <a:avLst/>
              <a:gdLst>
                <a:gd name="T0" fmla="*/ 4 w 9"/>
                <a:gd name="T1" fmla="*/ 11 h 11"/>
                <a:gd name="T2" fmla="*/ 4 w 9"/>
                <a:gd name="T3" fmla="*/ 11 h 11"/>
                <a:gd name="T4" fmla="*/ 4 w 9"/>
                <a:gd name="T5" fmla="*/ 11 h 11"/>
                <a:gd name="T6" fmla="*/ 4 w 9"/>
                <a:gd name="T7" fmla="*/ 11 h 11"/>
                <a:gd name="T8" fmla="*/ 8 w 9"/>
                <a:gd name="T9" fmla="*/ 10 h 11"/>
                <a:gd name="T10" fmla="*/ 4 w 9"/>
                <a:gd name="T11" fmla="*/ 11 h 11"/>
                <a:gd name="T12" fmla="*/ 8 w 9"/>
                <a:gd name="T13" fmla="*/ 10 h 11"/>
                <a:gd name="T14" fmla="*/ 8 w 9"/>
                <a:gd name="T15" fmla="*/ 2 h 11"/>
                <a:gd name="T16" fmla="*/ 8 w 9"/>
                <a:gd name="T17" fmla="*/ 2 h 11"/>
                <a:gd name="T18" fmla="*/ 9 w 9"/>
                <a:gd name="T19" fmla="*/ 6 h 11"/>
                <a:gd name="T20" fmla="*/ 9 w 9"/>
                <a:gd name="T21" fmla="*/ 6 h 11"/>
                <a:gd name="T22" fmla="*/ 8 w 9"/>
                <a:gd name="T23" fmla="*/ 2 h 11"/>
                <a:gd name="T24" fmla="*/ 8 w 9"/>
                <a:gd name="T25" fmla="*/ 2 h 11"/>
                <a:gd name="T26" fmla="*/ 8 w 9"/>
                <a:gd name="T27" fmla="*/ 2 h 11"/>
                <a:gd name="T28" fmla="*/ 7 w 9"/>
                <a:gd name="T29" fmla="*/ 2 h 11"/>
                <a:gd name="T30" fmla="*/ 7 w 9"/>
                <a:gd name="T31" fmla="*/ 2 h 11"/>
                <a:gd name="T32" fmla="*/ 7 w 9"/>
                <a:gd name="T33" fmla="*/ 2 h 11"/>
                <a:gd name="T34" fmla="*/ 7 w 9"/>
                <a:gd name="T35" fmla="*/ 2 h 11"/>
                <a:gd name="T36" fmla="*/ 7 w 9"/>
                <a:gd name="T37" fmla="*/ 2 h 11"/>
                <a:gd name="T38" fmla="*/ 0 w 9"/>
                <a:gd name="T39" fmla="*/ 2 h 11"/>
                <a:gd name="T40" fmla="*/ 0 w 9"/>
                <a:gd name="T41" fmla="*/ 2 h 11"/>
                <a:gd name="T42" fmla="*/ 0 w 9"/>
                <a:gd name="T43" fmla="*/ 2 h 11"/>
                <a:gd name="T44" fmla="*/ 0 w 9"/>
                <a:gd name="T45" fmla="*/ 2 h 11"/>
                <a:gd name="T46" fmla="*/ 0 w 9"/>
                <a:gd name="T47" fmla="*/ 2 h 11"/>
                <a:gd name="T48" fmla="*/ 4 w 9"/>
                <a:gd name="T49" fmla="*/ 0 h 11"/>
                <a:gd name="T50" fmla="*/ 4 w 9"/>
                <a:gd name="T51" fmla="*/ 0 h 11"/>
                <a:gd name="T52" fmla="*/ 0 w 9"/>
                <a:gd name="T53" fmla="*/ 2 h 11"/>
                <a:gd name="T54" fmla="*/ 0 w 9"/>
                <a:gd name="T55" fmla="*/ 2 h 11"/>
                <a:gd name="T56" fmla="*/ 4 w 9"/>
                <a:gd name="T57" fmla="*/ 0 h 11"/>
                <a:gd name="T58" fmla="*/ 4 w 9"/>
                <a:gd name="T59" fmla="*/ 0 h 11"/>
                <a:gd name="T60" fmla="*/ 4 w 9"/>
                <a:gd name="T61" fmla="*/ 0 h 11"/>
                <a:gd name="T62" fmla="*/ 4 w 9"/>
                <a:gd name="T63" fmla="*/ 0 h 11"/>
                <a:gd name="T64" fmla="*/ 4 w 9"/>
                <a:gd name="T65" fmla="*/ 0 h 11"/>
                <a:gd name="T66" fmla="*/ 4 w 9"/>
                <a:gd name="T67" fmla="*/ 0 h 11"/>
                <a:gd name="T68" fmla="*/ 4 w 9"/>
                <a:gd name="T6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" h="11"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8" y="10"/>
                  </a:moveTo>
                  <a:cubicBezTo>
                    <a:pt x="7" y="11"/>
                    <a:pt x="5" y="11"/>
                    <a:pt x="4" y="11"/>
                  </a:cubicBezTo>
                  <a:cubicBezTo>
                    <a:pt x="5" y="11"/>
                    <a:pt x="7" y="11"/>
                    <a:pt x="8" y="10"/>
                  </a:cubicBezTo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9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9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Freeform: Shape 104"/>
            <p:cNvSpPr>
              <a:spLocks/>
            </p:cNvSpPr>
            <p:nvPr/>
          </p:nvSpPr>
          <p:spPr bwMode="auto">
            <a:xfrm>
              <a:off x="3092376" y="1260716"/>
              <a:ext cx="11906" cy="13097"/>
            </a:xfrm>
            <a:custGeom>
              <a:avLst/>
              <a:gdLst>
                <a:gd name="T0" fmla="*/ 5 w 10"/>
                <a:gd name="T1" fmla="*/ 0 h 11"/>
                <a:gd name="T2" fmla="*/ 5 w 10"/>
                <a:gd name="T3" fmla="*/ 0 h 11"/>
                <a:gd name="T4" fmla="*/ 1 w 10"/>
                <a:gd name="T5" fmla="*/ 2 h 11"/>
                <a:gd name="T6" fmla="*/ 1 w 10"/>
                <a:gd name="T7" fmla="*/ 2 h 11"/>
                <a:gd name="T8" fmla="*/ 1 w 10"/>
                <a:gd name="T9" fmla="*/ 2 h 11"/>
                <a:gd name="T10" fmla="*/ 1 w 10"/>
                <a:gd name="T11" fmla="*/ 2 h 11"/>
                <a:gd name="T12" fmla="*/ 1 w 10"/>
                <a:gd name="T13" fmla="*/ 2 h 11"/>
                <a:gd name="T14" fmla="*/ 0 w 10"/>
                <a:gd name="T15" fmla="*/ 6 h 11"/>
                <a:gd name="T16" fmla="*/ 1 w 10"/>
                <a:gd name="T17" fmla="*/ 9 h 11"/>
                <a:gd name="T18" fmla="*/ 5 w 10"/>
                <a:gd name="T19" fmla="*/ 11 h 11"/>
                <a:gd name="T20" fmla="*/ 5 w 10"/>
                <a:gd name="T21" fmla="*/ 11 h 11"/>
                <a:gd name="T22" fmla="*/ 5 w 10"/>
                <a:gd name="T23" fmla="*/ 11 h 11"/>
                <a:gd name="T24" fmla="*/ 5 w 10"/>
                <a:gd name="T25" fmla="*/ 11 h 11"/>
                <a:gd name="T26" fmla="*/ 5 w 10"/>
                <a:gd name="T27" fmla="*/ 11 h 11"/>
                <a:gd name="T28" fmla="*/ 5 w 10"/>
                <a:gd name="T29" fmla="*/ 11 h 11"/>
                <a:gd name="T30" fmla="*/ 9 w 10"/>
                <a:gd name="T31" fmla="*/ 10 h 11"/>
                <a:gd name="T32" fmla="*/ 9 w 10"/>
                <a:gd name="T33" fmla="*/ 10 h 11"/>
                <a:gd name="T34" fmla="*/ 9 w 10"/>
                <a:gd name="T35" fmla="*/ 9 h 11"/>
                <a:gd name="T36" fmla="*/ 10 w 10"/>
                <a:gd name="T37" fmla="*/ 6 h 11"/>
                <a:gd name="T38" fmla="*/ 9 w 10"/>
                <a:gd name="T39" fmla="*/ 2 h 11"/>
                <a:gd name="T40" fmla="*/ 9 w 10"/>
                <a:gd name="T41" fmla="*/ 2 h 11"/>
                <a:gd name="T42" fmla="*/ 8 w 10"/>
                <a:gd name="T43" fmla="*/ 2 h 11"/>
                <a:gd name="T44" fmla="*/ 8 w 10"/>
                <a:gd name="T45" fmla="*/ 2 h 11"/>
                <a:gd name="T46" fmla="*/ 5 w 10"/>
                <a:gd name="T47" fmla="*/ 0 h 11"/>
                <a:gd name="T48" fmla="*/ 5 w 10"/>
                <a:gd name="T4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2" y="11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Freeform: Shape 105"/>
            <p:cNvSpPr>
              <a:spLocks/>
            </p:cNvSpPr>
            <p:nvPr/>
          </p:nvSpPr>
          <p:spPr bwMode="auto">
            <a:xfrm>
              <a:off x="3110235" y="1239285"/>
              <a:ext cx="11906" cy="11906"/>
            </a:xfrm>
            <a:custGeom>
              <a:avLst/>
              <a:gdLst>
                <a:gd name="T0" fmla="*/ 4 w 10"/>
                <a:gd name="T1" fmla="*/ 10 h 10"/>
                <a:gd name="T2" fmla="*/ 4 w 10"/>
                <a:gd name="T3" fmla="*/ 10 h 10"/>
                <a:gd name="T4" fmla="*/ 4 w 10"/>
                <a:gd name="T5" fmla="*/ 10 h 10"/>
                <a:gd name="T6" fmla="*/ 4 w 10"/>
                <a:gd name="T7" fmla="*/ 10 h 10"/>
                <a:gd name="T8" fmla="*/ 2 w 10"/>
                <a:gd name="T9" fmla="*/ 10 h 10"/>
                <a:gd name="T10" fmla="*/ 2 w 10"/>
                <a:gd name="T11" fmla="*/ 10 h 10"/>
                <a:gd name="T12" fmla="*/ 2 w 10"/>
                <a:gd name="T13" fmla="*/ 10 h 10"/>
                <a:gd name="T14" fmla="*/ 9 w 10"/>
                <a:gd name="T15" fmla="*/ 8 h 10"/>
                <a:gd name="T16" fmla="*/ 4 w 10"/>
                <a:gd name="T17" fmla="*/ 10 h 10"/>
                <a:gd name="T18" fmla="*/ 9 w 10"/>
                <a:gd name="T19" fmla="*/ 8 h 10"/>
                <a:gd name="T20" fmla="*/ 9 w 10"/>
                <a:gd name="T21" fmla="*/ 8 h 10"/>
                <a:gd name="T22" fmla="*/ 9 w 10"/>
                <a:gd name="T23" fmla="*/ 8 h 10"/>
                <a:gd name="T24" fmla="*/ 9 w 10"/>
                <a:gd name="T25" fmla="*/ 8 h 10"/>
                <a:gd name="T26" fmla="*/ 7 w 10"/>
                <a:gd name="T27" fmla="*/ 0 h 10"/>
                <a:gd name="T28" fmla="*/ 7 w 10"/>
                <a:gd name="T29" fmla="*/ 1 h 10"/>
                <a:gd name="T30" fmla="*/ 10 w 10"/>
                <a:gd name="T31" fmla="*/ 5 h 10"/>
                <a:gd name="T32" fmla="*/ 10 w 10"/>
                <a:gd name="T33" fmla="*/ 5 h 10"/>
                <a:gd name="T34" fmla="*/ 7 w 10"/>
                <a:gd name="T35" fmla="*/ 1 h 10"/>
                <a:gd name="T36" fmla="*/ 7 w 10"/>
                <a:gd name="T37" fmla="*/ 0 h 10"/>
                <a:gd name="T38" fmla="*/ 7 w 10"/>
                <a:gd name="T39" fmla="*/ 0 h 10"/>
                <a:gd name="T40" fmla="*/ 4 w 10"/>
                <a:gd name="T41" fmla="*/ 0 h 10"/>
                <a:gd name="T42" fmla="*/ 4 w 10"/>
                <a:gd name="T43" fmla="*/ 0 h 10"/>
                <a:gd name="T44" fmla="*/ 0 w 10"/>
                <a:gd name="T45" fmla="*/ 2 h 10"/>
                <a:gd name="T46" fmla="*/ 0 w 10"/>
                <a:gd name="T47" fmla="*/ 2 h 10"/>
                <a:gd name="T48" fmla="*/ 4 w 10"/>
                <a:gd name="T49" fmla="*/ 0 h 10"/>
                <a:gd name="T50" fmla="*/ 4 w 10"/>
                <a:gd name="T51" fmla="*/ 0 h 10"/>
                <a:gd name="T52" fmla="*/ 4 w 10"/>
                <a:gd name="T53" fmla="*/ 0 h 10"/>
                <a:gd name="T54" fmla="*/ 4 w 10"/>
                <a:gd name="T55" fmla="*/ 0 h 10"/>
                <a:gd name="T56" fmla="*/ 4 w 10"/>
                <a:gd name="T57" fmla="*/ 0 h 10"/>
                <a:gd name="T58" fmla="*/ 4 w 10"/>
                <a:gd name="T59" fmla="*/ 0 h 10"/>
                <a:gd name="T60" fmla="*/ 4 w 10"/>
                <a:gd name="T6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9" y="8"/>
                  </a:moveTo>
                  <a:cubicBezTo>
                    <a:pt x="8" y="9"/>
                    <a:pt x="6" y="10"/>
                    <a:pt x="4" y="10"/>
                  </a:cubicBezTo>
                  <a:cubicBezTo>
                    <a:pt x="6" y="10"/>
                    <a:pt x="8" y="9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7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9" y="1"/>
                    <a:pt x="9" y="3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1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Freeform: Shape 106"/>
            <p:cNvSpPr>
              <a:spLocks/>
            </p:cNvSpPr>
            <p:nvPr/>
          </p:nvSpPr>
          <p:spPr bwMode="auto">
            <a:xfrm>
              <a:off x="3109045" y="1239285"/>
              <a:ext cx="13097" cy="11906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1 w 11"/>
                <a:gd name="T5" fmla="*/ 2 h 10"/>
                <a:gd name="T6" fmla="*/ 1 w 11"/>
                <a:gd name="T7" fmla="*/ 2 h 10"/>
                <a:gd name="T8" fmla="*/ 1 w 11"/>
                <a:gd name="T9" fmla="*/ 2 h 10"/>
                <a:gd name="T10" fmla="*/ 0 w 11"/>
                <a:gd name="T11" fmla="*/ 5 h 10"/>
                <a:gd name="T12" fmla="*/ 3 w 11"/>
                <a:gd name="T13" fmla="*/ 10 h 10"/>
                <a:gd name="T14" fmla="*/ 3 w 11"/>
                <a:gd name="T15" fmla="*/ 10 h 10"/>
                <a:gd name="T16" fmla="*/ 3 w 11"/>
                <a:gd name="T17" fmla="*/ 10 h 10"/>
                <a:gd name="T18" fmla="*/ 3 w 11"/>
                <a:gd name="T19" fmla="*/ 10 h 10"/>
                <a:gd name="T20" fmla="*/ 3 w 11"/>
                <a:gd name="T21" fmla="*/ 10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10 w 11"/>
                <a:gd name="T35" fmla="*/ 8 h 10"/>
                <a:gd name="T36" fmla="*/ 10 w 11"/>
                <a:gd name="T37" fmla="*/ 8 h 10"/>
                <a:gd name="T38" fmla="*/ 10 w 11"/>
                <a:gd name="T39" fmla="*/ 8 h 10"/>
                <a:gd name="T40" fmla="*/ 10 w 11"/>
                <a:gd name="T41" fmla="*/ 8 h 10"/>
                <a:gd name="T42" fmla="*/ 10 w 11"/>
                <a:gd name="T43" fmla="*/ 8 h 10"/>
                <a:gd name="T44" fmla="*/ 10 w 11"/>
                <a:gd name="T45" fmla="*/ 8 h 10"/>
                <a:gd name="T46" fmla="*/ 10 w 11"/>
                <a:gd name="T47" fmla="*/ 8 h 10"/>
                <a:gd name="T48" fmla="*/ 11 w 11"/>
                <a:gd name="T49" fmla="*/ 5 h 10"/>
                <a:gd name="T50" fmla="*/ 8 w 11"/>
                <a:gd name="T51" fmla="*/ 1 h 10"/>
                <a:gd name="T52" fmla="*/ 8 w 11"/>
                <a:gd name="T53" fmla="*/ 0 h 10"/>
                <a:gd name="T54" fmla="*/ 5 w 11"/>
                <a:gd name="T55" fmla="*/ 0 h 10"/>
                <a:gd name="T56" fmla="*/ 5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1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9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0" y="3"/>
                    <a:pt x="10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Freeform: Shape 107"/>
            <p:cNvSpPr>
              <a:spLocks/>
            </p:cNvSpPr>
            <p:nvPr/>
          </p:nvSpPr>
          <p:spPr bwMode="auto">
            <a:xfrm>
              <a:off x="3119760" y="1211900"/>
              <a:ext cx="13097" cy="14287"/>
            </a:xfrm>
            <a:custGeom>
              <a:avLst/>
              <a:gdLst>
                <a:gd name="T0" fmla="*/ 5 w 11"/>
                <a:gd name="T1" fmla="*/ 11 h 11"/>
                <a:gd name="T2" fmla="*/ 5 w 11"/>
                <a:gd name="T3" fmla="*/ 11 h 11"/>
                <a:gd name="T4" fmla="*/ 5 w 11"/>
                <a:gd name="T5" fmla="*/ 11 h 11"/>
                <a:gd name="T6" fmla="*/ 5 w 11"/>
                <a:gd name="T7" fmla="*/ 11 h 11"/>
                <a:gd name="T8" fmla="*/ 10 w 11"/>
                <a:gd name="T9" fmla="*/ 7 h 11"/>
                <a:gd name="T10" fmla="*/ 5 w 11"/>
                <a:gd name="T11" fmla="*/ 11 h 11"/>
                <a:gd name="T12" fmla="*/ 10 w 11"/>
                <a:gd name="T13" fmla="*/ 7 h 11"/>
                <a:gd name="T14" fmla="*/ 10 w 11"/>
                <a:gd name="T15" fmla="*/ 7 h 11"/>
                <a:gd name="T16" fmla="*/ 10 w 11"/>
                <a:gd name="T17" fmla="*/ 7 h 11"/>
                <a:gd name="T18" fmla="*/ 10 w 11"/>
                <a:gd name="T19" fmla="*/ 7 h 11"/>
                <a:gd name="T20" fmla="*/ 0 w 11"/>
                <a:gd name="T21" fmla="*/ 4 h 11"/>
                <a:gd name="T22" fmla="*/ 0 w 11"/>
                <a:gd name="T23" fmla="*/ 4 h 11"/>
                <a:gd name="T24" fmla="*/ 0 w 11"/>
                <a:gd name="T25" fmla="*/ 4 h 11"/>
                <a:gd name="T26" fmla="*/ 0 w 11"/>
                <a:gd name="T27" fmla="*/ 5 h 11"/>
                <a:gd name="T28" fmla="*/ 0 w 11"/>
                <a:gd name="T29" fmla="*/ 5 h 11"/>
                <a:gd name="T30" fmla="*/ 0 w 11"/>
                <a:gd name="T31" fmla="*/ 4 h 11"/>
                <a:gd name="T32" fmla="*/ 0 w 11"/>
                <a:gd name="T33" fmla="*/ 4 h 11"/>
                <a:gd name="T34" fmla="*/ 7 w 11"/>
                <a:gd name="T35" fmla="*/ 0 h 11"/>
                <a:gd name="T36" fmla="*/ 7 w 11"/>
                <a:gd name="T37" fmla="*/ 0 h 11"/>
                <a:gd name="T38" fmla="*/ 11 w 11"/>
                <a:gd name="T39" fmla="*/ 5 h 11"/>
                <a:gd name="T40" fmla="*/ 11 w 11"/>
                <a:gd name="T41" fmla="*/ 5 h 11"/>
                <a:gd name="T42" fmla="*/ 7 w 11"/>
                <a:gd name="T43" fmla="*/ 0 h 11"/>
                <a:gd name="T44" fmla="*/ 7 w 11"/>
                <a:gd name="T45" fmla="*/ 0 h 11"/>
                <a:gd name="T46" fmla="*/ 7 w 11"/>
                <a:gd name="T47" fmla="*/ 0 h 11"/>
                <a:gd name="T48" fmla="*/ 6 w 11"/>
                <a:gd name="T49" fmla="*/ 0 h 11"/>
                <a:gd name="T50" fmla="*/ 6 w 11"/>
                <a:gd name="T51" fmla="*/ 0 h 11"/>
                <a:gd name="T52" fmla="*/ 6 w 11"/>
                <a:gd name="T53" fmla="*/ 0 h 11"/>
                <a:gd name="T54" fmla="*/ 6 w 11"/>
                <a:gd name="T55" fmla="*/ 0 h 11"/>
                <a:gd name="T56" fmla="*/ 6 w 11"/>
                <a:gd name="T57" fmla="*/ 0 h 11"/>
                <a:gd name="T58" fmla="*/ 5 w 11"/>
                <a:gd name="T59" fmla="*/ 0 h 11"/>
                <a:gd name="T60" fmla="*/ 5 w 11"/>
                <a:gd name="T61" fmla="*/ 0 h 11"/>
                <a:gd name="T62" fmla="*/ 0 w 11"/>
                <a:gd name="T63" fmla="*/ 4 h 11"/>
                <a:gd name="T64" fmla="*/ 0 w 11"/>
                <a:gd name="T65" fmla="*/ 4 h 11"/>
                <a:gd name="T66" fmla="*/ 5 w 11"/>
                <a:gd name="T67" fmla="*/ 0 h 11"/>
                <a:gd name="T68" fmla="*/ 5 w 11"/>
                <a:gd name="T69" fmla="*/ 0 h 11"/>
                <a:gd name="T70" fmla="*/ 5 w 11"/>
                <a:gd name="T71" fmla="*/ 0 h 11"/>
                <a:gd name="T72" fmla="*/ 5 w 11"/>
                <a:gd name="T73" fmla="*/ 0 h 11"/>
                <a:gd name="T74" fmla="*/ 5 w 11"/>
                <a:gd name="T75" fmla="*/ 0 h 11"/>
                <a:gd name="T76" fmla="*/ 5 w 11"/>
                <a:gd name="T77" fmla="*/ 0 h 11"/>
                <a:gd name="T78" fmla="*/ 5 w 11"/>
                <a:gd name="T7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10" y="7"/>
                  </a:moveTo>
                  <a:cubicBezTo>
                    <a:pt x="10" y="9"/>
                    <a:pt x="8" y="11"/>
                    <a:pt x="5" y="11"/>
                  </a:cubicBezTo>
                  <a:cubicBezTo>
                    <a:pt x="8" y="11"/>
                    <a:pt x="10" y="9"/>
                    <a:pt x="10" y="7"/>
                  </a:cubicBezTo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9" y="1"/>
                    <a:pt x="11" y="3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3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Freeform: Shape 108"/>
            <p:cNvSpPr>
              <a:spLocks/>
            </p:cNvSpPr>
            <p:nvPr/>
          </p:nvSpPr>
          <p:spPr bwMode="auto">
            <a:xfrm>
              <a:off x="3119760" y="1211900"/>
              <a:ext cx="13097" cy="14287"/>
            </a:xfrm>
            <a:custGeom>
              <a:avLst/>
              <a:gdLst>
                <a:gd name="T0" fmla="*/ 5 w 11"/>
                <a:gd name="T1" fmla="*/ 0 h 11"/>
                <a:gd name="T2" fmla="*/ 5 w 11"/>
                <a:gd name="T3" fmla="*/ 0 h 11"/>
                <a:gd name="T4" fmla="*/ 0 w 11"/>
                <a:gd name="T5" fmla="*/ 4 h 11"/>
                <a:gd name="T6" fmla="*/ 0 w 11"/>
                <a:gd name="T7" fmla="*/ 4 h 11"/>
                <a:gd name="T8" fmla="*/ 0 w 11"/>
                <a:gd name="T9" fmla="*/ 4 h 11"/>
                <a:gd name="T10" fmla="*/ 0 w 11"/>
                <a:gd name="T11" fmla="*/ 5 h 11"/>
                <a:gd name="T12" fmla="*/ 4 w 11"/>
                <a:gd name="T13" fmla="*/ 10 h 11"/>
                <a:gd name="T14" fmla="*/ 5 w 11"/>
                <a:gd name="T15" fmla="*/ 11 h 11"/>
                <a:gd name="T16" fmla="*/ 5 w 11"/>
                <a:gd name="T17" fmla="*/ 11 h 11"/>
                <a:gd name="T18" fmla="*/ 5 w 11"/>
                <a:gd name="T19" fmla="*/ 11 h 11"/>
                <a:gd name="T20" fmla="*/ 5 w 11"/>
                <a:gd name="T21" fmla="*/ 11 h 11"/>
                <a:gd name="T22" fmla="*/ 5 w 11"/>
                <a:gd name="T23" fmla="*/ 11 h 11"/>
                <a:gd name="T24" fmla="*/ 5 w 11"/>
                <a:gd name="T25" fmla="*/ 11 h 11"/>
                <a:gd name="T26" fmla="*/ 10 w 11"/>
                <a:gd name="T27" fmla="*/ 7 h 11"/>
                <a:gd name="T28" fmla="*/ 10 w 11"/>
                <a:gd name="T29" fmla="*/ 7 h 11"/>
                <a:gd name="T30" fmla="*/ 10 w 11"/>
                <a:gd name="T31" fmla="*/ 7 h 11"/>
                <a:gd name="T32" fmla="*/ 10 w 11"/>
                <a:gd name="T33" fmla="*/ 7 h 11"/>
                <a:gd name="T34" fmla="*/ 10 w 11"/>
                <a:gd name="T35" fmla="*/ 7 h 11"/>
                <a:gd name="T36" fmla="*/ 10 w 11"/>
                <a:gd name="T37" fmla="*/ 7 h 11"/>
                <a:gd name="T38" fmla="*/ 10 w 11"/>
                <a:gd name="T39" fmla="*/ 7 h 11"/>
                <a:gd name="T40" fmla="*/ 11 w 11"/>
                <a:gd name="T41" fmla="*/ 5 h 11"/>
                <a:gd name="T42" fmla="*/ 7 w 11"/>
                <a:gd name="T43" fmla="*/ 0 h 11"/>
                <a:gd name="T44" fmla="*/ 7 w 11"/>
                <a:gd name="T45" fmla="*/ 0 h 11"/>
                <a:gd name="T46" fmla="*/ 6 w 11"/>
                <a:gd name="T47" fmla="*/ 0 h 11"/>
                <a:gd name="T48" fmla="*/ 6 w 11"/>
                <a:gd name="T49" fmla="*/ 0 h 11"/>
                <a:gd name="T50" fmla="*/ 5 w 11"/>
                <a:gd name="T51" fmla="*/ 0 h 11"/>
                <a:gd name="T52" fmla="*/ 5 w 11"/>
                <a:gd name="T5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11"/>
                    <a:pt x="10" y="9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Freeform: Shape 109"/>
            <p:cNvSpPr>
              <a:spLocks/>
            </p:cNvSpPr>
            <p:nvPr/>
          </p:nvSpPr>
          <p:spPr bwMode="auto">
            <a:xfrm>
              <a:off x="3123332" y="1184516"/>
              <a:ext cx="5953" cy="5953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0 h 5"/>
                <a:gd name="T4" fmla="*/ 5 w 5"/>
                <a:gd name="T5" fmla="*/ 0 h 5"/>
                <a:gd name="T6" fmla="*/ 5 w 5"/>
                <a:gd name="T7" fmla="*/ 0 h 5"/>
                <a:gd name="T8" fmla="*/ 5 w 5"/>
                <a:gd name="T9" fmla="*/ 0 h 5"/>
                <a:gd name="T10" fmla="*/ 5 w 5"/>
                <a:gd name="T11" fmla="*/ 0 h 5"/>
                <a:gd name="T12" fmla="*/ 5 w 5"/>
                <a:gd name="T13" fmla="*/ 0 h 5"/>
                <a:gd name="T14" fmla="*/ 5 w 5"/>
                <a:gd name="T15" fmla="*/ 0 h 5"/>
                <a:gd name="T16" fmla="*/ 0 w 5"/>
                <a:gd name="T17" fmla="*/ 5 h 5"/>
                <a:gd name="T18" fmla="*/ 0 w 5"/>
                <a:gd name="T19" fmla="*/ 5 h 5"/>
                <a:gd name="T20" fmla="*/ 0 w 5"/>
                <a:gd name="T21" fmla="*/ 5 h 5"/>
                <a:gd name="T22" fmla="*/ 5 w 5"/>
                <a:gd name="T23" fmla="*/ 0 h 5"/>
                <a:gd name="T24" fmla="*/ 5 w 5"/>
                <a:gd name="T25" fmla="*/ 0 h 5"/>
                <a:gd name="T26" fmla="*/ 5 w 5"/>
                <a:gd name="T27" fmla="*/ 0 h 5"/>
                <a:gd name="T28" fmla="*/ 5 w 5"/>
                <a:gd name="T29" fmla="*/ 0 h 5"/>
                <a:gd name="T30" fmla="*/ 5 w 5"/>
                <a:gd name="T31" fmla="*/ 0 h 5"/>
                <a:gd name="T32" fmla="*/ 5 w 5"/>
                <a:gd name="T33" fmla="*/ 0 h 5"/>
                <a:gd name="T34" fmla="*/ 5 w 5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Freeform: Shape 110"/>
            <p:cNvSpPr>
              <a:spLocks/>
            </p:cNvSpPr>
            <p:nvPr/>
          </p:nvSpPr>
          <p:spPr bwMode="auto">
            <a:xfrm>
              <a:off x="3123332" y="1184516"/>
              <a:ext cx="13097" cy="11906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0 w 11"/>
                <a:gd name="T5" fmla="*/ 5 h 10"/>
                <a:gd name="T6" fmla="*/ 5 w 11"/>
                <a:gd name="T7" fmla="*/ 10 h 10"/>
                <a:gd name="T8" fmla="*/ 11 w 11"/>
                <a:gd name="T9" fmla="*/ 5 h 10"/>
                <a:gd name="T10" fmla="*/ 11 w 11"/>
                <a:gd name="T11" fmla="*/ 5 h 10"/>
                <a:gd name="T12" fmla="*/ 5 w 11"/>
                <a:gd name="T13" fmla="*/ 0 h 10"/>
                <a:gd name="T14" fmla="*/ 5 w 11"/>
                <a:gd name="T15" fmla="*/ 0 h 10"/>
                <a:gd name="T16" fmla="*/ 5 w 11"/>
                <a:gd name="T17" fmla="*/ 0 h 10"/>
                <a:gd name="T18" fmla="*/ 5 w 11"/>
                <a:gd name="T19" fmla="*/ 0 h 10"/>
                <a:gd name="T20" fmla="*/ 5 w 11"/>
                <a:gd name="T21" fmla="*/ 0 h 10"/>
                <a:gd name="T22" fmla="*/ 5 w 11"/>
                <a:gd name="T23" fmla="*/ 0 h 10"/>
                <a:gd name="T24" fmla="*/ 5 w 11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Freeform: Shape 111"/>
            <p:cNvSpPr>
              <a:spLocks/>
            </p:cNvSpPr>
            <p:nvPr/>
          </p:nvSpPr>
          <p:spPr bwMode="auto">
            <a:xfrm>
              <a:off x="3119760" y="1155941"/>
              <a:ext cx="11906" cy="7144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10 w 10"/>
                <a:gd name="T5" fmla="*/ 4 h 6"/>
                <a:gd name="T6" fmla="*/ 10 w 10"/>
                <a:gd name="T7" fmla="*/ 4 h 6"/>
                <a:gd name="T8" fmla="*/ 10 w 10"/>
                <a:gd name="T9" fmla="*/ 4 h 6"/>
                <a:gd name="T10" fmla="*/ 4 w 10"/>
                <a:gd name="T11" fmla="*/ 1 h 6"/>
                <a:gd name="T12" fmla="*/ 4 w 10"/>
                <a:gd name="T13" fmla="*/ 1 h 6"/>
                <a:gd name="T14" fmla="*/ 4 w 10"/>
                <a:gd name="T15" fmla="*/ 1 h 6"/>
                <a:gd name="T16" fmla="*/ 0 w 10"/>
                <a:gd name="T17" fmla="*/ 6 h 6"/>
                <a:gd name="T18" fmla="*/ 0 w 10"/>
                <a:gd name="T19" fmla="*/ 6 h 6"/>
                <a:gd name="T20" fmla="*/ 4 w 10"/>
                <a:gd name="T21" fmla="*/ 1 h 6"/>
                <a:gd name="T22" fmla="*/ 4 w 10"/>
                <a:gd name="T23" fmla="*/ 1 h 6"/>
                <a:gd name="T24" fmla="*/ 5 w 10"/>
                <a:gd name="T25" fmla="*/ 0 h 6"/>
                <a:gd name="T26" fmla="*/ 5 w 10"/>
                <a:gd name="T27" fmla="*/ 0 h 6"/>
                <a:gd name="T28" fmla="*/ 4 w 10"/>
                <a:gd name="T29" fmla="*/ 1 h 6"/>
                <a:gd name="T30" fmla="*/ 4 w 10"/>
                <a:gd name="T31" fmla="*/ 1 h 6"/>
                <a:gd name="T32" fmla="*/ 5 w 1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Freeform: Shape 112"/>
            <p:cNvSpPr>
              <a:spLocks/>
            </p:cNvSpPr>
            <p:nvPr/>
          </p:nvSpPr>
          <p:spPr bwMode="auto">
            <a:xfrm>
              <a:off x="3119760" y="1155941"/>
              <a:ext cx="13097" cy="13097"/>
            </a:xfrm>
            <a:custGeom>
              <a:avLst/>
              <a:gdLst>
                <a:gd name="T0" fmla="*/ 5 w 11"/>
                <a:gd name="T1" fmla="*/ 0 h 11"/>
                <a:gd name="T2" fmla="*/ 5 w 11"/>
                <a:gd name="T3" fmla="*/ 0 h 11"/>
                <a:gd name="T4" fmla="*/ 4 w 11"/>
                <a:gd name="T5" fmla="*/ 1 h 11"/>
                <a:gd name="T6" fmla="*/ 4 w 11"/>
                <a:gd name="T7" fmla="*/ 1 h 11"/>
                <a:gd name="T8" fmla="*/ 4 w 11"/>
                <a:gd name="T9" fmla="*/ 1 h 11"/>
                <a:gd name="T10" fmla="*/ 0 w 11"/>
                <a:gd name="T11" fmla="*/ 6 h 11"/>
                <a:gd name="T12" fmla="*/ 0 w 11"/>
                <a:gd name="T13" fmla="*/ 7 h 11"/>
                <a:gd name="T14" fmla="*/ 0 w 11"/>
                <a:gd name="T15" fmla="*/ 7 h 11"/>
                <a:gd name="T16" fmla="*/ 0 w 11"/>
                <a:gd name="T17" fmla="*/ 7 h 11"/>
                <a:gd name="T18" fmla="*/ 0 w 11"/>
                <a:gd name="T19" fmla="*/ 7 h 11"/>
                <a:gd name="T20" fmla="*/ 0 w 11"/>
                <a:gd name="T21" fmla="*/ 7 h 11"/>
                <a:gd name="T22" fmla="*/ 5 w 11"/>
                <a:gd name="T23" fmla="*/ 11 h 11"/>
                <a:gd name="T24" fmla="*/ 5 w 11"/>
                <a:gd name="T25" fmla="*/ 11 h 11"/>
                <a:gd name="T26" fmla="*/ 5 w 11"/>
                <a:gd name="T27" fmla="*/ 11 h 11"/>
                <a:gd name="T28" fmla="*/ 5 w 11"/>
                <a:gd name="T29" fmla="*/ 11 h 11"/>
                <a:gd name="T30" fmla="*/ 5 w 11"/>
                <a:gd name="T31" fmla="*/ 11 h 11"/>
                <a:gd name="T32" fmla="*/ 5 w 11"/>
                <a:gd name="T33" fmla="*/ 11 h 11"/>
                <a:gd name="T34" fmla="*/ 7 w 11"/>
                <a:gd name="T35" fmla="*/ 11 h 11"/>
                <a:gd name="T36" fmla="*/ 7 w 11"/>
                <a:gd name="T37" fmla="*/ 11 h 11"/>
                <a:gd name="T38" fmla="*/ 7 w 11"/>
                <a:gd name="T39" fmla="*/ 11 h 11"/>
                <a:gd name="T40" fmla="*/ 11 w 11"/>
                <a:gd name="T41" fmla="*/ 6 h 11"/>
                <a:gd name="T42" fmla="*/ 10 w 11"/>
                <a:gd name="T43" fmla="*/ 4 h 11"/>
                <a:gd name="T44" fmla="*/ 10 w 11"/>
                <a:gd name="T45" fmla="*/ 4 h 11"/>
                <a:gd name="T46" fmla="*/ 10 w 11"/>
                <a:gd name="T47" fmla="*/ 4 h 11"/>
                <a:gd name="T48" fmla="*/ 10 w 11"/>
                <a:gd name="T49" fmla="*/ 4 h 11"/>
                <a:gd name="T50" fmla="*/ 5 w 11"/>
                <a:gd name="T51" fmla="*/ 0 h 11"/>
                <a:gd name="T52" fmla="*/ 5 w 11"/>
                <a:gd name="T5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11" y="8"/>
                    <a:pt x="11" y="6"/>
                  </a:cubicBezTo>
                  <a:cubicBezTo>
                    <a:pt x="11" y="5"/>
                    <a:pt x="10" y="5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Freeform: Shape 113"/>
            <p:cNvSpPr>
              <a:spLocks/>
            </p:cNvSpPr>
            <p:nvPr/>
          </p:nvSpPr>
          <p:spPr bwMode="auto">
            <a:xfrm>
              <a:off x="3119760" y="1155941"/>
              <a:ext cx="8335" cy="13097"/>
            </a:xfrm>
            <a:custGeom>
              <a:avLst/>
              <a:gdLst>
                <a:gd name="T0" fmla="*/ 5 w 7"/>
                <a:gd name="T1" fmla="*/ 11 h 11"/>
                <a:gd name="T2" fmla="*/ 5 w 7"/>
                <a:gd name="T3" fmla="*/ 11 h 11"/>
                <a:gd name="T4" fmla="*/ 5 w 7"/>
                <a:gd name="T5" fmla="*/ 11 h 11"/>
                <a:gd name="T6" fmla="*/ 5 w 7"/>
                <a:gd name="T7" fmla="*/ 11 h 11"/>
                <a:gd name="T8" fmla="*/ 7 w 7"/>
                <a:gd name="T9" fmla="*/ 11 h 11"/>
                <a:gd name="T10" fmla="*/ 5 w 7"/>
                <a:gd name="T11" fmla="*/ 11 h 11"/>
                <a:gd name="T12" fmla="*/ 7 w 7"/>
                <a:gd name="T13" fmla="*/ 11 h 11"/>
                <a:gd name="T14" fmla="*/ 0 w 7"/>
                <a:gd name="T15" fmla="*/ 7 h 11"/>
                <a:gd name="T16" fmla="*/ 0 w 7"/>
                <a:gd name="T17" fmla="*/ 7 h 11"/>
                <a:gd name="T18" fmla="*/ 0 w 7"/>
                <a:gd name="T19" fmla="*/ 7 h 11"/>
                <a:gd name="T20" fmla="*/ 5 w 7"/>
                <a:gd name="T21" fmla="*/ 0 h 11"/>
                <a:gd name="T22" fmla="*/ 5 w 7"/>
                <a:gd name="T23" fmla="*/ 0 h 11"/>
                <a:gd name="T24" fmla="*/ 5 w 7"/>
                <a:gd name="T25" fmla="*/ 0 h 11"/>
                <a:gd name="T26" fmla="*/ 5 w 7"/>
                <a:gd name="T27" fmla="*/ 0 h 11"/>
                <a:gd name="T28" fmla="*/ 5 w 7"/>
                <a:gd name="T29" fmla="*/ 0 h 11"/>
                <a:gd name="T30" fmla="*/ 5 w 7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7" y="11"/>
                  </a:moveTo>
                  <a:cubicBezTo>
                    <a:pt x="6" y="11"/>
                    <a:pt x="6" y="11"/>
                    <a:pt x="5" y="11"/>
                  </a:cubicBezTo>
                  <a:cubicBezTo>
                    <a:pt x="6" y="11"/>
                    <a:pt x="6" y="11"/>
                    <a:pt x="7" y="11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Freeform: Shape 114"/>
            <p:cNvSpPr>
              <a:spLocks/>
            </p:cNvSpPr>
            <p:nvPr/>
          </p:nvSpPr>
          <p:spPr bwMode="auto">
            <a:xfrm>
              <a:off x="3109045" y="1129747"/>
              <a:ext cx="13097" cy="5953"/>
            </a:xfrm>
            <a:custGeom>
              <a:avLst/>
              <a:gdLst>
                <a:gd name="T0" fmla="*/ 10 w 11"/>
                <a:gd name="T1" fmla="*/ 2 h 5"/>
                <a:gd name="T2" fmla="*/ 10 w 11"/>
                <a:gd name="T3" fmla="*/ 2 h 5"/>
                <a:gd name="T4" fmla="*/ 11 w 11"/>
                <a:gd name="T5" fmla="*/ 5 h 5"/>
                <a:gd name="T6" fmla="*/ 11 w 11"/>
                <a:gd name="T7" fmla="*/ 5 h 5"/>
                <a:gd name="T8" fmla="*/ 10 w 11"/>
                <a:gd name="T9" fmla="*/ 2 h 5"/>
                <a:gd name="T10" fmla="*/ 10 w 11"/>
                <a:gd name="T11" fmla="*/ 2 h 5"/>
                <a:gd name="T12" fmla="*/ 10 w 11"/>
                <a:gd name="T13" fmla="*/ 2 h 5"/>
                <a:gd name="T14" fmla="*/ 3 w 11"/>
                <a:gd name="T15" fmla="*/ 0 h 5"/>
                <a:gd name="T16" fmla="*/ 3 w 11"/>
                <a:gd name="T17" fmla="*/ 0 h 5"/>
                <a:gd name="T18" fmla="*/ 3 w 11"/>
                <a:gd name="T19" fmla="*/ 0 h 5"/>
                <a:gd name="T20" fmla="*/ 0 w 11"/>
                <a:gd name="T21" fmla="*/ 5 h 5"/>
                <a:gd name="T22" fmla="*/ 0 w 11"/>
                <a:gd name="T23" fmla="*/ 5 h 5"/>
                <a:gd name="T24" fmla="*/ 3 w 11"/>
                <a:gd name="T25" fmla="*/ 0 h 5"/>
                <a:gd name="T26" fmla="*/ 3 w 11"/>
                <a:gd name="T27" fmla="*/ 0 h 5"/>
                <a:gd name="T28" fmla="*/ 5 w 11"/>
                <a:gd name="T29" fmla="*/ 0 h 5"/>
                <a:gd name="T30" fmla="*/ 5 w 11"/>
                <a:gd name="T31" fmla="*/ 0 h 5"/>
                <a:gd name="T32" fmla="*/ 3 w 11"/>
                <a:gd name="T33" fmla="*/ 0 h 5"/>
                <a:gd name="T34" fmla="*/ 3 w 11"/>
                <a:gd name="T35" fmla="*/ 0 h 5"/>
                <a:gd name="T36" fmla="*/ 5 w 11"/>
                <a:gd name="T3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5"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Freeform: Shape 115"/>
            <p:cNvSpPr>
              <a:spLocks/>
            </p:cNvSpPr>
            <p:nvPr/>
          </p:nvSpPr>
          <p:spPr bwMode="auto">
            <a:xfrm>
              <a:off x="3109045" y="1129747"/>
              <a:ext cx="13097" cy="11906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3 w 11"/>
                <a:gd name="T5" fmla="*/ 0 h 10"/>
                <a:gd name="T6" fmla="*/ 3 w 11"/>
                <a:gd name="T7" fmla="*/ 0 h 10"/>
                <a:gd name="T8" fmla="*/ 3 w 11"/>
                <a:gd name="T9" fmla="*/ 0 h 10"/>
                <a:gd name="T10" fmla="*/ 0 w 11"/>
                <a:gd name="T11" fmla="*/ 5 h 10"/>
                <a:gd name="T12" fmla="*/ 1 w 11"/>
                <a:gd name="T13" fmla="*/ 7 h 10"/>
                <a:gd name="T14" fmla="*/ 1 w 11"/>
                <a:gd name="T15" fmla="*/ 8 h 10"/>
                <a:gd name="T16" fmla="*/ 1 w 11"/>
                <a:gd name="T17" fmla="*/ 8 h 10"/>
                <a:gd name="T18" fmla="*/ 1 w 11"/>
                <a:gd name="T19" fmla="*/ 8 h 10"/>
                <a:gd name="T20" fmla="*/ 1 w 11"/>
                <a:gd name="T21" fmla="*/ 8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8 w 11"/>
                <a:gd name="T35" fmla="*/ 9 h 10"/>
                <a:gd name="T36" fmla="*/ 8 w 11"/>
                <a:gd name="T37" fmla="*/ 9 h 10"/>
                <a:gd name="T38" fmla="*/ 8 w 11"/>
                <a:gd name="T39" fmla="*/ 9 h 10"/>
                <a:gd name="T40" fmla="*/ 11 w 11"/>
                <a:gd name="T41" fmla="*/ 5 h 10"/>
                <a:gd name="T42" fmla="*/ 10 w 11"/>
                <a:gd name="T43" fmla="*/ 2 h 10"/>
                <a:gd name="T44" fmla="*/ 10 w 11"/>
                <a:gd name="T45" fmla="*/ 2 h 10"/>
                <a:gd name="T46" fmla="*/ 5 w 11"/>
                <a:gd name="T47" fmla="*/ 0 h 10"/>
                <a:gd name="T48" fmla="*/ 5 w 11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1" y="7"/>
                    <a:pt x="11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Freeform: Shape 116"/>
            <p:cNvSpPr>
              <a:spLocks/>
            </p:cNvSpPr>
            <p:nvPr/>
          </p:nvSpPr>
          <p:spPr bwMode="auto">
            <a:xfrm>
              <a:off x="3110235" y="1129747"/>
              <a:ext cx="8335" cy="11906"/>
            </a:xfrm>
            <a:custGeom>
              <a:avLst/>
              <a:gdLst>
                <a:gd name="T0" fmla="*/ 4 w 7"/>
                <a:gd name="T1" fmla="*/ 10 h 10"/>
                <a:gd name="T2" fmla="*/ 4 w 7"/>
                <a:gd name="T3" fmla="*/ 10 h 10"/>
                <a:gd name="T4" fmla="*/ 4 w 7"/>
                <a:gd name="T5" fmla="*/ 10 h 10"/>
                <a:gd name="T6" fmla="*/ 4 w 7"/>
                <a:gd name="T7" fmla="*/ 10 h 10"/>
                <a:gd name="T8" fmla="*/ 7 w 7"/>
                <a:gd name="T9" fmla="*/ 9 h 10"/>
                <a:gd name="T10" fmla="*/ 4 w 7"/>
                <a:gd name="T11" fmla="*/ 10 h 10"/>
                <a:gd name="T12" fmla="*/ 7 w 7"/>
                <a:gd name="T13" fmla="*/ 9 h 10"/>
                <a:gd name="T14" fmla="*/ 0 w 7"/>
                <a:gd name="T15" fmla="*/ 8 h 10"/>
                <a:gd name="T16" fmla="*/ 0 w 7"/>
                <a:gd name="T17" fmla="*/ 8 h 10"/>
                <a:gd name="T18" fmla="*/ 0 w 7"/>
                <a:gd name="T19" fmla="*/ 8 h 10"/>
                <a:gd name="T20" fmla="*/ 4 w 7"/>
                <a:gd name="T21" fmla="*/ 0 h 10"/>
                <a:gd name="T22" fmla="*/ 4 w 7"/>
                <a:gd name="T23" fmla="*/ 0 h 10"/>
                <a:gd name="T24" fmla="*/ 4 w 7"/>
                <a:gd name="T25" fmla="*/ 0 h 10"/>
                <a:gd name="T26" fmla="*/ 4 w 7"/>
                <a:gd name="T27" fmla="*/ 0 h 10"/>
                <a:gd name="T28" fmla="*/ 4 w 7"/>
                <a:gd name="T29" fmla="*/ 0 h 10"/>
                <a:gd name="T30" fmla="*/ 4 w 7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7" y="9"/>
                  </a:moveTo>
                  <a:cubicBezTo>
                    <a:pt x="6" y="10"/>
                    <a:pt x="5" y="10"/>
                    <a:pt x="4" y="10"/>
                  </a:cubicBezTo>
                  <a:cubicBezTo>
                    <a:pt x="5" y="10"/>
                    <a:pt x="6" y="10"/>
                    <a:pt x="7" y="9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33" name="Freeform: Shape 117"/>
          <p:cNvSpPr>
            <a:spLocks/>
          </p:cNvSpPr>
          <p:nvPr/>
        </p:nvSpPr>
        <p:spPr bwMode="auto">
          <a:xfrm>
            <a:off x="800964" y="1624455"/>
            <a:ext cx="1032272" cy="567928"/>
          </a:xfrm>
          <a:custGeom>
            <a:avLst/>
            <a:gdLst>
              <a:gd name="T0" fmla="*/ 853 w 853"/>
              <a:gd name="T1" fmla="*/ 277 h 469"/>
              <a:gd name="T2" fmla="*/ 764 w 853"/>
              <a:gd name="T3" fmla="*/ 189 h 469"/>
              <a:gd name="T4" fmla="*/ 722 w 853"/>
              <a:gd name="T5" fmla="*/ 201 h 469"/>
              <a:gd name="T6" fmla="*/ 645 w 853"/>
              <a:gd name="T7" fmla="*/ 178 h 469"/>
              <a:gd name="T8" fmla="*/ 635 w 853"/>
              <a:gd name="T9" fmla="*/ 179 h 469"/>
              <a:gd name="T10" fmla="*/ 407 w 853"/>
              <a:gd name="T11" fmla="*/ 0 h 469"/>
              <a:gd name="T12" fmla="*/ 199 w 853"/>
              <a:gd name="T13" fmla="*/ 126 h 469"/>
              <a:gd name="T14" fmla="*/ 172 w 853"/>
              <a:gd name="T15" fmla="*/ 124 h 469"/>
              <a:gd name="T16" fmla="*/ 0 w 853"/>
              <a:gd name="T17" fmla="*/ 296 h 469"/>
              <a:gd name="T18" fmla="*/ 172 w 853"/>
              <a:gd name="T19" fmla="*/ 469 h 469"/>
              <a:gd name="T20" fmla="*/ 280 w 853"/>
              <a:gd name="T21" fmla="*/ 431 h 469"/>
              <a:gd name="T22" fmla="*/ 407 w 853"/>
              <a:gd name="T23" fmla="*/ 469 h 469"/>
              <a:gd name="T24" fmla="*/ 542 w 853"/>
              <a:gd name="T25" fmla="*/ 426 h 469"/>
              <a:gd name="T26" fmla="*/ 645 w 853"/>
              <a:gd name="T27" fmla="*/ 469 h 469"/>
              <a:gd name="T28" fmla="*/ 784 w 853"/>
              <a:gd name="T29" fmla="*/ 363 h 469"/>
              <a:gd name="T30" fmla="*/ 853 w 853"/>
              <a:gd name="T31" fmla="*/ 277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3" h="469">
                <a:moveTo>
                  <a:pt x="853" y="277"/>
                </a:moveTo>
                <a:cubicBezTo>
                  <a:pt x="853" y="229"/>
                  <a:pt x="813" y="189"/>
                  <a:pt x="764" y="189"/>
                </a:cubicBezTo>
                <a:cubicBezTo>
                  <a:pt x="749" y="189"/>
                  <a:pt x="734" y="193"/>
                  <a:pt x="722" y="201"/>
                </a:cubicBezTo>
                <a:cubicBezTo>
                  <a:pt x="699" y="186"/>
                  <a:pt x="673" y="178"/>
                  <a:pt x="645" y="178"/>
                </a:cubicBezTo>
                <a:cubicBezTo>
                  <a:pt x="641" y="178"/>
                  <a:pt x="638" y="179"/>
                  <a:pt x="635" y="179"/>
                </a:cubicBezTo>
                <a:cubicBezTo>
                  <a:pt x="610" y="76"/>
                  <a:pt x="517" y="0"/>
                  <a:pt x="407" y="0"/>
                </a:cubicBezTo>
                <a:cubicBezTo>
                  <a:pt x="316" y="0"/>
                  <a:pt x="238" y="51"/>
                  <a:pt x="199" y="126"/>
                </a:cubicBezTo>
                <a:cubicBezTo>
                  <a:pt x="190" y="125"/>
                  <a:pt x="181" y="124"/>
                  <a:pt x="172" y="124"/>
                </a:cubicBezTo>
                <a:cubicBezTo>
                  <a:pt x="77" y="124"/>
                  <a:pt x="0" y="201"/>
                  <a:pt x="0" y="296"/>
                </a:cubicBezTo>
                <a:cubicBezTo>
                  <a:pt x="0" y="392"/>
                  <a:pt x="77" y="469"/>
                  <a:pt x="172" y="469"/>
                </a:cubicBezTo>
                <a:cubicBezTo>
                  <a:pt x="213" y="469"/>
                  <a:pt x="250" y="455"/>
                  <a:pt x="280" y="431"/>
                </a:cubicBezTo>
                <a:cubicBezTo>
                  <a:pt x="316" y="455"/>
                  <a:pt x="360" y="469"/>
                  <a:pt x="407" y="469"/>
                </a:cubicBezTo>
                <a:cubicBezTo>
                  <a:pt x="457" y="469"/>
                  <a:pt x="504" y="453"/>
                  <a:pt x="542" y="426"/>
                </a:cubicBezTo>
                <a:cubicBezTo>
                  <a:pt x="568" y="453"/>
                  <a:pt x="604" y="469"/>
                  <a:pt x="645" y="469"/>
                </a:cubicBezTo>
                <a:cubicBezTo>
                  <a:pt x="711" y="469"/>
                  <a:pt x="767" y="424"/>
                  <a:pt x="784" y="363"/>
                </a:cubicBezTo>
                <a:cubicBezTo>
                  <a:pt x="823" y="354"/>
                  <a:pt x="853" y="319"/>
                  <a:pt x="853" y="277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Freeform: Shape 118"/>
          <p:cNvSpPr>
            <a:spLocks/>
          </p:cNvSpPr>
          <p:nvPr/>
        </p:nvSpPr>
        <p:spPr bwMode="auto">
          <a:xfrm>
            <a:off x="2867095" y="1343029"/>
            <a:ext cx="715566" cy="601266"/>
          </a:xfrm>
          <a:custGeom>
            <a:avLst/>
            <a:gdLst>
              <a:gd name="T0" fmla="*/ 547 w 592"/>
              <a:gd name="T1" fmla="*/ 292 h 497"/>
              <a:gd name="T2" fmla="*/ 571 w 592"/>
              <a:gd name="T3" fmla="*/ 198 h 497"/>
              <a:gd name="T4" fmla="*/ 373 w 592"/>
              <a:gd name="T5" fmla="*/ 0 h 497"/>
              <a:gd name="T6" fmla="*/ 177 w 592"/>
              <a:gd name="T7" fmla="*/ 185 h 497"/>
              <a:gd name="T8" fmla="*/ 152 w 592"/>
              <a:gd name="T9" fmla="*/ 183 h 497"/>
              <a:gd name="T10" fmla="*/ 0 w 592"/>
              <a:gd name="T11" fmla="*/ 334 h 497"/>
              <a:gd name="T12" fmla="*/ 152 w 592"/>
              <a:gd name="T13" fmla="*/ 485 h 497"/>
              <a:gd name="T14" fmla="*/ 224 w 592"/>
              <a:gd name="T15" fmla="*/ 467 h 497"/>
              <a:gd name="T16" fmla="*/ 340 w 592"/>
              <a:gd name="T17" fmla="*/ 485 h 497"/>
              <a:gd name="T18" fmla="*/ 414 w 592"/>
              <a:gd name="T19" fmla="*/ 478 h 497"/>
              <a:gd name="T20" fmla="*/ 478 w 592"/>
              <a:gd name="T21" fmla="*/ 497 h 497"/>
              <a:gd name="T22" fmla="*/ 592 w 592"/>
              <a:gd name="T23" fmla="*/ 383 h 497"/>
              <a:gd name="T24" fmla="*/ 547 w 592"/>
              <a:gd name="T25" fmla="*/ 292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2" h="497">
                <a:moveTo>
                  <a:pt x="547" y="292"/>
                </a:moveTo>
                <a:cubicBezTo>
                  <a:pt x="562" y="264"/>
                  <a:pt x="571" y="232"/>
                  <a:pt x="571" y="198"/>
                </a:cubicBezTo>
                <a:cubicBezTo>
                  <a:pt x="571" y="89"/>
                  <a:pt x="482" y="0"/>
                  <a:pt x="373" y="0"/>
                </a:cubicBezTo>
                <a:cubicBezTo>
                  <a:pt x="269" y="0"/>
                  <a:pt x="183" y="82"/>
                  <a:pt x="177" y="185"/>
                </a:cubicBezTo>
                <a:cubicBezTo>
                  <a:pt x="168" y="183"/>
                  <a:pt x="160" y="183"/>
                  <a:pt x="152" y="183"/>
                </a:cubicBezTo>
                <a:cubicBezTo>
                  <a:pt x="68" y="183"/>
                  <a:pt x="0" y="250"/>
                  <a:pt x="0" y="334"/>
                </a:cubicBezTo>
                <a:cubicBezTo>
                  <a:pt x="0" y="418"/>
                  <a:pt x="68" y="485"/>
                  <a:pt x="152" y="485"/>
                </a:cubicBezTo>
                <a:cubicBezTo>
                  <a:pt x="178" y="485"/>
                  <a:pt x="203" y="479"/>
                  <a:pt x="224" y="467"/>
                </a:cubicBezTo>
                <a:cubicBezTo>
                  <a:pt x="256" y="478"/>
                  <a:pt x="296" y="485"/>
                  <a:pt x="340" y="485"/>
                </a:cubicBezTo>
                <a:cubicBezTo>
                  <a:pt x="367" y="485"/>
                  <a:pt x="392" y="483"/>
                  <a:pt x="414" y="478"/>
                </a:cubicBezTo>
                <a:cubicBezTo>
                  <a:pt x="432" y="490"/>
                  <a:pt x="454" y="497"/>
                  <a:pt x="478" y="497"/>
                </a:cubicBezTo>
                <a:cubicBezTo>
                  <a:pt x="541" y="497"/>
                  <a:pt x="592" y="446"/>
                  <a:pt x="592" y="383"/>
                </a:cubicBezTo>
                <a:cubicBezTo>
                  <a:pt x="592" y="346"/>
                  <a:pt x="574" y="313"/>
                  <a:pt x="547" y="29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Freeform: Shape 119"/>
          <p:cNvSpPr>
            <a:spLocks/>
          </p:cNvSpPr>
          <p:nvPr/>
        </p:nvSpPr>
        <p:spPr bwMode="auto">
          <a:xfrm>
            <a:off x="2325030" y="363592"/>
            <a:ext cx="846535" cy="606028"/>
          </a:xfrm>
          <a:custGeom>
            <a:avLst/>
            <a:gdLst>
              <a:gd name="T0" fmla="*/ 559 w 699"/>
              <a:gd name="T1" fmla="*/ 124 h 501"/>
              <a:gd name="T2" fmla="*/ 533 w 699"/>
              <a:gd name="T3" fmla="*/ 126 h 501"/>
              <a:gd name="T4" fmla="*/ 377 w 699"/>
              <a:gd name="T5" fmla="*/ 0 h 501"/>
              <a:gd name="T6" fmla="*/ 219 w 699"/>
              <a:gd name="T7" fmla="*/ 147 h 501"/>
              <a:gd name="T8" fmla="*/ 141 w 699"/>
              <a:gd name="T9" fmla="*/ 124 h 501"/>
              <a:gd name="T10" fmla="*/ 0 w 699"/>
              <a:gd name="T11" fmla="*/ 265 h 501"/>
              <a:gd name="T12" fmla="*/ 141 w 699"/>
              <a:gd name="T13" fmla="*/ 406 h 501"/>
              <a:gd name="T14" fmla="*/ 220 w 699"/>
              <a:gd name="T15" fmla="*/ 381 h 501"/>
              <a:gd name="T16" fmla="*/ 365 w 699"/>
              <a:gd name="T17" fmla="*/ 501 h 501"/>
              <a:gd name="T18" fmla="*/ 506 w 699"/>
              <a:gd name="T19" fmla="*/ 395 h 501"/>
              <a:gd name="T20" fmla="*/ 559 w 699"/>
              <a:gd name="T21" fmla="*/ 406 h 501"/>
              <a:gd name="T22" fmla="*/ 699 w 699"/>
              <a:gd name="T23" fmla="*/ 265 h 501"/>
              <a:gd name="T24" fmla="*/ 559 w 699"/>
              <a:gd name="T25" fmla="*/ 124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9" h="501">
                <a:moveTo>
                  <a:pt x="559" y="124"/>
                </a:moveTo>
                <a:cubicBezTo>
                  <a:pt x="550" y="124"/>
                  <a:pt x="541" y="125"/>
                  <a:pt x="533" y="126"/>
                </a:cubicBezTo>
                <a:cubicBezTo>
                  <a:pt x="518" y="54"/>
                  <a:pt x="454" y="0"/>
                  <a:pt x="377" y="0"/>
                </a:cubicBezTo>
                <a:cubicBezTo>
                  <a:pt x="293" y="0"/>
                  <a:pt x="224" y="65"/>
                  <a:pt x="219" y="147"/>
                </a:cubicBezTo>
                <a:cubicBezTo>
                  <a:pt x="196" y="133"/>
                  <a:pt x="170" y="124"/>
                  <a:pt x="141" y="124"/>
                </a:cubicBezTo>
                <a:cubicBezTo>
                  <a:pt x="63" y="124"/>
                  <a:pt x="0" y="187"/>
                  <a:pt x="0" y="265"/>
                </a:cubicBezTo>
                <a:cubicBezTo>
                  <a:pt x="0" y="343"/>
                  <a:pt x="63" y="406"/>
                  <a:pt x="141" y="406"/>
                </a:cubicBezTo>
                <a:cubicBezTo>
                  <a:pt x="170" y="406"/>
                  <a:pt x="198" y="396"/>
                  <a:pt x="220" y="381"/>
                </a:cubicBezTo>
                <a:cubicBezTo>
                  <a:pt x="233" y="449"/>
                  <a:pt x="293" y="501"/>
                  <a:pt x="365" y="501"/>
                </a:cubicBezTo>
                <a:cubicBezTo>
                  <a:pt x="432" y="501"/>
                  <a:pt x="488" y="456"/>
                  <a:pt x="506" y="395"/>
                </a:cubicBezTo>
                <a:cubicBezTo>
                  <a:pt x="522" y="402"/>
                  <a:pt x="540" y="406"/>
                  <a:pt x="559" y="406"/>
                </a:cubicBezTo>
                <a:cubicBezTo>
                  <a:pt x="636" y="406"/>
                  <a:pt x="699" y="343"/>
                  <a:pt x="699" y="265"/>
                </a:cubicBezTo>
                <a:cubicBezTo>
                  <a:pt x="699" y="187"/>
                  <a:pt x="636" y="124"/>
                  <a:pt x="559" y="12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TextBox 120"/>
          <p:cNvSpPr txBox="1"/>
          <p:nvPr/>
        </p:nvSpPr>
        <p:spPr>
          <a:xfrm>
            <a:off x="6365684" y="1611793"/>
            <a:ext cx="1177218" cy="276985"/>
          </a:xfrm>
          <a:prstGeom prst="rect">
            <a:avLst/>
          </a:prstGeom>
          <a:noFill/>
        </p:spPr>
        <p:txBody>
          <a:bodyPr wrap="none" lIns="91422" tIns="45711" rIns="91422" bIns="45711" anchor="b">
            <a:normAutofit fontScale="85000" lnSpcReduction="20000"/>
          </a:bodyPr>
          <a:lstStyle/>
          <a:p>
            <a:r>
              <a:rPr lang="en-US" altLang="zh-CN" b="1" dirty="0">
                <a:solidFill>
                  <a:schemeClr val="dk1">
                    <a:lumMod val="100000"/>
                  </a:schemeClr>
                </a:solidFill>
              </a:rPr>
              <a:t>Detection Rate &gt; 90%</a:t>
            </a:r>
            <a:endParaRPr lang="zh-CN" altLang="en-US" b="1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7" name="TextBox 123"/>
          <p:cNvSpPr txBox="1"/>
          <p:nvPr/>
        </p:nvSpPr>
        <p:spPr>
          <a:xfrm>
            <a:off x="4944328" y="1131590"/>
            <a:ext cx="1323439" cy="692484"/>
          </a:xfrm>
          <a:prstGeom prst="rect">
            <a:avLst/>
          </a:prstGeom>
          <a:noFill/>
        </p:spPr>
        <p:txBody>
          <a:bodyPr wrap="none" lIns="91422" tIns="45711" rIns="91422" bIns="45711" anchor="b">
            <a:prstTxWarp prst="textPlain">
              <a:avLst/>
            </a:prstTxWarp>
            <a:normAutofit fontScale="85000" lnSpcReduction="20000"/>
          </a:bodyPr>
          <a:lstStyle/>
          <a:p>
            <a:r>
              <a:rPr lang="en-US" altLang="zh-CN" sz="5400" dirty="0">
                <a:solidFill>
                  <a:schemeClr val="tx2">
                    <a:lumMod val="50000"/>
                  </a:schemeClr>
                </a:solidFill>
                <a:latin typeface="Impact" panose="020B0806030902050204" pitchFamily="34" charset="0"/>
              </a:rPr>
              <a:t>90%</a:t>
            </a:r>
            <a:endParaRPr lang="en-US" sz="5400" dirty="0">
              <a:solidFill>
                <a:schemeClr val="tx2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8" name="Group 121"/>
          <p:cNvGrpSpPr/>
          <p:nvPr/>
        </p:nvGrpSpPr>
        <p:grpSpPr>
          <a:xfrm>
            <a:off x="4940031" y="1950465"/>
            <a:ext cx="2298457" cy="909317"/>
            <a:chOff x="6868847" y="3026089"/>
            <a:chExt cx="3478044" cy="1375986"/>
          </a:xfrm>
        </p:grpSpPr>
        <p:sp>
          <p:nvSpPr>
            <p:cNvPr id="10" name="Freeform: Shape 125"/>
            <p:cNvSpPr>
              <a:spLocks noChangeAspect="1"/>
            </p:cNvSpPr>
            <p:nvPr/>
          </p:nvSpPr>
          <p:spPr bwMode="auto">
            <a:xfrm>
              <a:off x="6868847" y="3026089"/>
              <a:ext cx="504774" cy="604139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126"/>
            <p:cNvSpPr>
              <a:spLocks noChangeAspect="1"/>
            </p:cNvSpPr>
            <p:nvPr/>
          </p:nvSpPr>
          <p:spPr bwMode="auto">
            <a:xfrm>
              <a:off x="7612935" y="3026089"/>
              <a:ext cx="504774" cy="604139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127"/>
            <p:cNvSpPr>
              <a:spLocks noChangeAspect="1"/>
            </p:cNvSpPr>
            <p:nvPr/>
          </p:nvSpPr>
          <p:spPr bwMode="auto">
            <a:xfrm>
              <a:off x="8357023" y="3026089"/>
              <a:ext cx="504774" cy="604139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28"/>
            <p:cNvSpPr>
              <a:spLocks noChangeAspect="1"/>
            </p:cNvSpPr>
            <p:nvPr/>
          </p:nvSpPr>
          <p:spPr bwMode="auto">
            <a:xfrm>
              <a:off x="9098029" y="3026089"/>
              <a:ext cx="504774" cy="604139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29"/>
            <p:cNvSpPr>
              <a:spLocks noChangeAspect="1"/>
            </p:cNvSpPr>
            <p:nvPr/>
          </p:nvSpPr>
          <p:spPr bwMode="auto">
            <a:xfrm>
              <a:off x="9842117" y="3026089"/>
              <a:ext cx="504774" cy="604139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30"/>
            <p:cNvSpPr>
              <a:spLocks noChangeAspect="1"/>
            </p:cNvSpPr>
            <p:nvPr/>
          </p:nvSpPr>
          <p:spPr bwMode="auto">
            <a:xfrm>
              <a:off x="6868847" y="3797936"/>
              <a:ext cx="504774" cy="604139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134"/>
            <p:cNvSpPr>
              <a:spLocks noChangeAspect="1"/>
            </p:cNvSpPr>
            <p:nvPr/>
          </p:nvSpPr>
          <p:spPr bwMode="auto">
            <a:xfrm>
              <a:off x="9842117" y="3797936"/>
              <a:ext cx="504774" cy="604139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Freeform: Shape 126">
              <a:extLst>
                <a:ext uri="{FF2B5EF4-FFF2-40B4-BE49-F238E27FC236}">
                  <a16:creationId xmlns:a16="http://schemas.microsoft.com/office/drawing/2014/main" id="{36253D0D-17F6-4344-82E2-16A1F0BFBD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12935" y="3797936"/>
              <a:ext cx="504774" cy="604139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Freeform: Shape 127">
              <a:extLst>
                <a:ext uri="{FF2B5EF4-FFF2-40B4-BE49-F238E27FC236}">
                  <a16:creationId xmlns:a16="http://schemas.microsoft.com/office/drawing/2014/main" id="{F9607CC5-ED54-4C34-9BD4-B3B45C515C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57022" y="3797936"/>
              <a:ext cx="504774" cy="604139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Freeform: Shape 128">
              <a:extLst>
                <a:ext uri="{FF2B5EF4-FFF2-40B4-BE49-F238E27FC236}">
                  <a16:creationId xmlns:a16="http://schemas.microsoft.com/office/drawing/2014/main" id="{DF5AE5C1-5AEA-442A-96DB-C400BCAA05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098029" y="3797936"/>
              <a:ext cx="504774" cy="604139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" name="TextBox 135"/>
          <p:cNvSpPr txBox="1">
            <a:spLocks/>
          </p:cNvSpPr>
          <p:nvPr/>
        </p:nvSpPr>
        <p:spPr>
          <a:xfrm>
            <a:off x="4807203" y="3387672"/>
            <a:ext cx="3581221" cy="1307209"/>
          </a:xfrm>
          <a:prstGeom prst="rect">
            <a:avLst/>
          </a:prstGeom>
        </p:spPr>
        <p:txBody>
          <a:bodyPr vert="horz" wrap="square" lIns="121893" tIns="60946" rIns="121893" bIns="60946" anchor="ctr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latin typeface="Bahnschrift Light" panose="020B0502040204020203" pitchFamily="34" charset="0"/>
              </a:rPr>
              <a:t>The aim of this project is to design and implement a network forensic analytic system that incorporates various big data analytics tools and platforms for achieving high level scalability, availability, reliability,  and performance.</a:t>
            </a:r>
            <a:endParaRPr lang="zh-CN" altLang="en-US" sz="900" dirty="0">
              <a:solidFill>
                <a:schemeClr val="dk1">
                  <a:lumMod val="100000"/>
                </a:schemeClr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454025-52FE-468F-8C29-02A4AEECB5DF}"/>
              </a:ext>
            </a:extLst>
          </p:cNvPr>
          <p:cNvGrpSpPr/>
          <p:nvPr/>
        </p:nvGrpSpPr>
        <p:grpSpPr>
          <a:xfrm>
            <a:off x="1029261" y="2959103"/>
            <a:ext cx="914400" cy="914400"/>
            <a:chOff x="1029261" y="2959103"/>
            <a:chExt cx="914400" cy="914400"/>
          </a:xfrm>
        </p:grpSpPr>
        <p:pic>
          <p:nvPicPr>
            <p:cNvPr id="143" name="Graphic 142" descr="Warning">
              <a:extLst>
                <a:ext uri="{FF2B5EF4-FFF2-40B4-BE49-F238E27FC236}">
                  <a16:creationId xmlns:a16="http://schemas.microsoft.com/office/drawing/2014/main" id="{57CA7B38-05A9-440D-9D0F-9A61A58E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9261" y="2959103"/>
              <a:ext cx="914400" cy="914400"/>
            </a:xfrm>
            <a:prstGeom prst="rect">
              <a:avLst/>
            </a:prstGeom>
          </p:spPr>
        </p:pic>
        <p:pic>
          <p:nvPicPr>
            <p:cNvPr id="144" name="Graphic 143" descr="Warning">
              <a:extLst>
                <a:ext uri="{FF2B5EF4-FFF2-40B4-BE49-F238E27FC236}">
                  <a16:creationId xmlns:a16="http://schemas.microsoft.com/office/drawing/2014/main" id="{8E1ADB86-EBBD-43E3-A9A1-0D9A2CA94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78" b="4750"/>
            <a:stretch/>
          </p:blipFill>
          <p:spPr>
            <a:xfrm>
              <a:off x="1487171" y="2960062"/>
              <a:ext cx="456490" cy="870965"/>
            </a:xfrm>
            <a:prstGeom prst="rect">
              <a:avLst/>
            </a:prstGeom>
          </p:spPr>
        </p:pic>
      </p:grpSp>
      <p:sp>
        <p:nvSpPr>
          <p:cNvPr id="154" name="TextBox 123">
            <a:extLst>
              <a:ext uri="{FF2B5EF4-FFF2-40B4-BE49-F238E27FC236}">
                <a16:creationId xmlns:a16="http://schemas.microsoft.com/office/drawing/2014/main" id="{012A1888-E035-45A8-B11F-967B98158A4B}"/>
              </a:ext>
            </a:extLst>
          </p:cNvPr>
          <p:cNvSpPr txBox="1"/>
          <p:nvPr/>
        </p:nvSpPr>
        <p:spPr>
          <a:xfrm>
            <a:off x="4944329" y="2976301"/>
            <a:ext cx="1323438" cy="459545"/>
          </a:xfrm>
          <a:prstGeom prst="rect">
            <a:avLst/>
          </a:prstGeom>
          <a:noFill/>
        </p:spPr>
        <p:txBody>
          <a:bodyPr wrap="none" lIns="91422" tIns="45711" rIns="91422" bIns="45711" anchor="b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altLang="zh-CN" sz="5400" dirty="0">
                <a:solidFill>
                  <a:schemeClr val="tx2">
                    <a:lumMod val="50000"/>
                  </a:schemeClr>
                </a:solidFill>
                <a:latin typeface="Impact" panose="020B0806030902050204" pitchFamily="34" charset="0"/>
              </a:rPr>
              <a:t>20s</a:t>
            </a:r>
            <a:endParaRPr lang="en-US" sz="5400" dirty="0">
              <a:solidFill>
                <a:schemeClr val="tx2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42" name="TextBox 120">
            <a:extLst>
              <a:ext uri="{FF2B5EF4-FFF2-40B4-BE49-F238E27FC236}">
                <a16:creationId xmlns:a16="http://schemas.microsoft.com/office/drawing/2014/main" id="{D3169A1C-D19C-4A8A-9F6C-531824BB2286}"/>
              </a:ext>
            </a:extLst>
          </p:cNvPr>
          <p:cNvSpPr txBox="1"/>
          <p:nvPr/>
        </p:nvSpPr>
        <p:spPr>
          <a:xfrm>
            <a:off x="6365684" y="3216909"/>
            <a:ext cx="1177218" cy="276985"/>
          </a:xfrm>
          <a:prstGeom prst="rect">
            <a:avLst/>
          </a:prstGeom>
          <a:noFill/>
        </p:spPr>
        <p:txBody>
          <a:bodyPr wrap="none" lIns="91422" tIns="45711" rIns="91422" bIns="45711" anchor="b">
            <a:normAutofit fontScale="85000" lnSpcReduction="20000"/>
          </a:bodyPr>
          <a:lstStyle/>
          <a:p>
            <a:r>
              <a:rPr lang="en-US" altLang="zh-CN" b="1" dirty="0">
                <a:solidFill>
                  <a:schemeClr val="dk1">
                    <a:lumMod val="100000"/>
                  </a:schemeClr>
                </a:solidFill>
              </a:rPr>
              <a:t>Response Time &lt; 20 sec</a:t>
            </a:r>
            <a:endParaRPr lang="zh-CN" altLang="en-US" b="1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45" name="文本框 173">
            <a:extLst>
              <a:ext uri="{FF2B5EF4-FFF2-40B4-BE49-F238E27FC236}">
                <a16:creationId xmlns:a16="http://schemas.microsoft.com/office/drawing/2014/main" id="{8B72252B-5B43-43FC-AD66-CAAEEF755FEA}"/>
              </a:ext>
            </a:extLst>
          </p:cNvPr>
          <p:cNvSpPr txBox="1"/>
          <p:nvPr/>
        </p:nvSpPr>
        <p:spPr>
          <a:xfrm>
            <a:off x="90879" y="80365"/>
            <a:ext cx="1890210" cy="1050531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Concept</a:t>
            </a:r>
          </a:p>
          <a:p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Tools and methods</a:t>
            </a:r>
          </a:p>
          <a:p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</a:rPr>
              <a:t>&gt; Goals</a:t>
            </a:r>
            <a:endParaRPr lang="zh-CN" altLang="en-US" sz="12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zh-CN" altLang="en-US" sz="1200" b="1" dirty="0">
              <a:solidFill>
                <a:schemeClr val="accent2">
                  <a:lumMod val="100000"/>
                </a:schemeClr>
              </a:solidFill>
            </a:endParaRPr>
          </a:p>
          <a:p>
            <a:endParaRPr lang="zh-CN" altLang="en-US" sz="1200" b="1" dirty="0">
              <a:solidFill>
                <a:schemeClr val="accent2">
                  <a:lumMod val="1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9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364018" y="1891450"/>
            <a:ext cx="44159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Conclusion</a:t>
            </a:r>
          </a:p>
        </p:txBody>
      </p:sp>
      <p:sp>
        <p:nvSpPr>
          <p:cNvPr id="6" name="TextBox 48"/>
          <p:cNvSpPr txBox="1"/>
          <p:nvPr/>
        </p:nvSpPr>
        <p:spPr>
          <a:xfrm>
            <a:off x="4273278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79ADD5-C7E2-43D0-8279-56B9215D8F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6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2B7B458-7F19-47F8-9B31-2D0C7102EF47}"/>
              </a:ext>
            </a:extLst>
          </p:cNvPr>
          <p:cNvGrpSpPr/>
          <p:nvPr/>
        </p:nvGrpSpPr>
        <p:grpSpPr>
          <a:xfrm>
            <a:off x="107504" y="1623145"/>
            <a:ext cx="4298696" cy="1897209"/>
            <a:chOff x="273304" y="1623147"/>
            <a:chExt cx="4298696" cy="1897209"/>
          </a:xfrm>
        </p:grpSpPr>
        <p:sp>
          <p:nvSpPr>
            <p:cNvPr id="5" name="任意多边形: 形状 4"/>
            <p:cNvSpPr/>
            <p:nvPr/>
          </p:nvSpPr>
          <p:spPr>
            <a:xfrm flipH="1">
              <a:off x="3004667" y="1623147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73304" y="1664727"/>
              <a:ext cx="2736304" cy="1855629"/>
              <a:chOff x="-366226" y="3139322"/>
              <a:chExt cx="3648407" cy="2474171"/>
            </a:xfrm>
          </p:grpSpPr>
          <p:sp>
            <p:nvSpPr>
              <p:cNvPr id="18" name="文本框 4"/>
              <p:cNvSpPr txBox="1"/>
              <p:nvPr/>
            </p:nvSpPr>
            <p:spPr>
              <a:xfrm>
                <a:off x="-101258" y="3440985"/>
                <a:ext cx="3383439" cy="2172508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t" anchorCtr="0">
                <a:normAutofit/>
              </a:bodyPr>
              <a:lstStyle/>
              <a:p>
                <a:pPr algn="just" defTabSz="914378">
                  <a:lnSpc>
                    <a:spcPct val="120000"/>
                  </a:lnSpc>
                  <a:defRPr/>
                </a:pPr>
                <a:r>
                  <a:rPr lang="en-US" altLang="zh-CN" sz="1100" dirty="0">
                    <a:solidFill>
                      <a:srgbClr val="7784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The aim of this project is to design and implement a network forensic analytic system that incorporates various big data analytics tools and platforms for achieving high level scalability, availability, reliability,  and performance.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-366226" y="3139322"/>
                <a:ext cx="3641819" cy="901586"/>
              </a:xfrm>
              <a:prstGeom prst="rect">
                <a:avLst/>
              </a:prstGeom>
            </p:spPr>
            <p:txBody>
              <a:bodyPr wrap="none" lIns="72000" tIns="0" rIns="72000" bIns="0">
                <a:normAutofit/>
              </a:bodyPr>
              <a:lstStyle/>
              <a:p>
                <a:pPr lvl="0" algn="r" defTabSz="914378">
                  <a:defRPr/>
                </a:pPr>
                <a:r>
                  <a:rPr lang="en-US" altLang="zh-CN" sz="1200" b="1" dirty="0">
                    <a:solidFill>
                      <a:schemeClr val="bg2">
                        <a:lumMod val="25000"/>
                      </a:schemeClr>
                    </a:solidFill>
                  </a:rPr>
                  <a:t>Identifying the source of a cyber attack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BB86B3-0096-4E8D-8B48-0FE77E6516EC}"/>
                </a:ext>
              </a:extLst>
            </p:cNvPr>
            <p:cNvSpPr txBox="1"/>
            <p:nvPr/>
          </p:nvSpPr>
          <p:spPr>
            <a:xfrm>
              <a:off x="3243812" y="2340917"/>
              <a:ext cx="1328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Elephant" panose="02020904090505020303" pitchFamily="18" charset="0"/>
                  <a:ea typeface="微软雅黑" panose="020B0503020204020204" pitchFamily="34" charset="-122"/>
                </a:rPr>
                <a:t>WHAT</a:t>
              </a:r>
              <a:endParaRPr lang="zh-CN" altLang="en-US" sz="2400" dirty="0">
                <a:solidFill>
                  <a:schemeClr val="bg1"/>
                </a:solidFill>
                <a:latin typeface="Elephant" panose="02020904090505020303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77E093-6E79-4EAB-9ABE-D1D48A7EA954}"/>
              </a:ext>
            </a:extLst>
          </p:cNvPr>
          <p:cNvGrpSpPr/>
          <p:nvPr/>
        </p:nvGrpSpPr>
        <p:grpSpPr>
          <a:xfrm>
            <a:off x="4478208" y="1623145"/>
            <a:ext cx="4320484" cy="1897207"/>
            <a:chOff x="4644008" y="1623147"/>
            <a:chExt cx="4320484" cy="1897207"/>
          </a:xfrm>
        </p:grpSpPr>
        <p:sp>
          <p:nvSpPr>
            <p:cNvPr id="4" name="任意多边形: 形状 3"/>
            <p:cNvSpPr/>
            <p:nvPr/>
          </p:nvSpPr>
          <p:spPr>
            <a:xfrm>
              <a:off x="4699568" y="1623147"/>
              <a:ext cx="1533557" cy="1897207"/>
            </a:xfrm>
            <a:custGeom>
              <a:avLst/>
              <a:gdLst>
                <a:gd name="connsiteX0" fmla="*/ 0 w 2044743"/>
                <a:gd name="connsiteY0" fmla="*/ 0 h 2529609"/>
                <a:gd name="connsiteX1" fmla="*/ 1428764 w 2044743"/>
                <a:gd name="connsiteY1" fmla="*/ 0 h 2529609"/>
                <a:gd name="connsiteX2" fmla="*/ 2044743 w 2044743"/>
                <a:gd name="connsiteY2" fmla="*/ 1264805 h 2529609"/>
                <a:gd name="connsiteX3" fmla="*/ 1428764 w 2044743"/>
                <a:gd name="connsiteY3" fmla="*/ 2529609 h 2529609"/>
                <a:gd name="connsiteX4" fmla="*/ 0 w 2044743"/>
                <a:gd name="connsiteY4" fmla="*/ 2529609 h 2529609"/>
                <a:gd name="connsiteX5" fmla="*/ 0 w 2044743"/>
                <a:gd name="connsiteY5" fmla="*/ 0 h 2529609"/>
                <a:gd name="connsiteX6" fmla="*/ 1741055 w 2044743"/>
                <a:gd name="connsiteY6" fmla="*/ 1158586 h 2529609"/>
                <a:gd name="connsiteX7" fmla="*/ 1634837 w 2044743"/>
                <a:gd name="connsiteY7" fmla="*/ 1264804 h 2529609"/>
                <a:gd name="connsiteX8" fmla="*/ 1741055 w 2044743"/>
                <a:gd name="connsiteY8" fmla="*/ 1371022 h 2529609"/>
                <a:gd name="connsiteX9" fmla="*/ 1847273 w 2044743"/>
                <a:gd name="connsiteY9" fmla="*/ 1264804 h 2529609"/>
                <a:gd name="connsiteX10" fmla="*/ 1741055 w 2044743"/>
                <a:gd name="connsiteY10" fmla="*/ 1158586 h 252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4743" h="2529609">
                  <a:moveTo>
                    <a:pt x="0" y="0"/>
                  </a:moveTo>
                  <a:lnTo>
                    <a:pt x="1428764" y="0"/>
                  </a:lnTo>
                  <a:lnTo>
                    <a:pt x="2044743" y="1264805"/>
                  </a:lnTo>
                  <a:lnTo>
                    <a:pt x="1428764" y="2529609"/>
                  </a:lnTo>
                  <a:lnTo>
                    <a:pt x="0" y="2529609"/>
                  </a:lnTo>
                  <a:lnTo>
                    <a:pt x="0" y="0"/>
                  </a:lnTo>
                  <a:close/>
                  <a:moveTo>
                    <a:pt x="1741055" y="1158586"/>
                  </a:moveTo>
                  <a:cubicBezTo>
                    <a:pt x="1682392" y="1158586"/>
                    <a:pt x="1634837" y="1206141"/>
                    <a:pt x="1634837" y="1264804"/>
                  </a:cubicBezTo>
                  <a:cubicBezTo>
                    <a:pt x="1634837" y="1323467"/>
                    <a:pt x="1682392" y="1371022"/>
                    <a:pt x="1741055" y="1371022"/>
                  </a:cubicBezTo>
                  <a:cubicBezTo>
                    <a:pt x="1799718" y="1371022"/>
                    <a:pt x="1847273" y="1323467"/>
                    <a:pt x="1847273" y="1264804"/>
                  </a:cubicBezTo>
                  <a:cubicBezTo>
                    <a:pt x="1847273" y="1206141"/>
                    <a:pt x="1799718" y="1158586"/>
                    <a:pt x="1741055" y="1158586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288688" y="1674224"/>
              <a:ext cx="2675804" cy="1803202"/>
              <a:chOff x="8898657" y="3151982"/>
              <a:chExt cx="3567736" cy="2404266"/>
            </a:xfrm>
          </p:grpSpPr>
          <p:sp>
            <p:nvSpPr>
              <p:cNvPr id="16" name="文本框 9"/>
              <p:cNvSpPr txBox="1"/>
              <p:nvPr/>
            </p:nvSpPr>
            <p:spPr>
              <a:xfrm>
                <a:off x="8898657" y="3440982"/>
                <a:ext cx="3567736" cy="211526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Autofit/>
              </a:bodyPr>
              <a:lstStyle/>
              <a:p>
                <a:pPr algn="just" defTabSz="914378">
                  <a:lnSpc>
                    <a:spcPct val="120000"/>
                  </a:lnSpc>
                  <a:defRPr/>
                </a:pPr>
                <a:r>
                  <a:rPr lang="en-US" altLang="zh-CN" sz="1100" dirty="0">
                    <a:solidFill>
                      <a:srgbClr val="7784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After the occurrence of a cybercrime incident, there are issues such as the authenticity, validity, and timeliness of the evidence for ex post facto evidence collection.</a:t>
                </a:r>
                <a:r>
                  <a:rPr lang="zh-CN" altLang="en-US" sz="1100" dirty="0">
                    <a:solidFill>
                      <a:srgbClr val="7784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 </a:t>
                </a:r>
                <a:r>
                  <a:rPr lang="en-US" altLang="zh-CN" sz="1100" dirty="0">
                    <a:solidFill>
                      <a:srgbClr val="77849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Accurate and timely retrieval of computer evidence from the Internet is the key to combating and deterring cybercrime.</a:t>
                </a:r>
                <a:endParaRPr lang="zh-CN" altLang="en-US" sz="1100" dirty="0">
                  <a:solidFill>
                    <a:srgbClr val="7784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910726" y="3151982"/>
                <a:ext cx="3532728" cy="246225"/>
              </a:xfrm>
              <a:prstGeom prst="rect">
                <a:avLst/>
              </a:prstGeom>
            </p:spPr>
            <p:txBody>
              <a:bodyPr wrap="none" lIns="72000" tIns="0" rIns="72000" bIns="0">
                <a:normAutofit/>
              </a:bodyPr>
              <a:lstStyle/>
              <a:p>
                <a:pPr eaLnBrk="0" hangingPunct="0"/>
                <a:r>
                  <a:rPr lang="en-US" altLang="zh-CN" sz="1200" b="1" dirty="0">
                    <a:solidFill>
                      <a:schemeClr val="bg2">
                        <a:lumMod val="25000"/>
                      </a:schemeClr>
                    </a:solidFill>
                    <a:sym typeface="+mn-lt"/>
                  </a:rPr>
                  <a:t>Solve the network security problem</a:t>
                </a:r>
                <a:endParaRPr lang="zh-CN" altLang="en-US" sz="1200" b="1" dirty="0">
                  <a:solidFill>
                    <a:schemeClr val="bg2">
                      <a:lumMod val="25000"/>
                    </a:schemeClr>
                  </a:solidFill>
                  <a:sym typeface="+mn-lt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318D9-FBF4-4E94-B436-097FF3A80741}"/>
                </a:ext>
              </a:extLst>
            </p:cNvPr>
            <p:cNvSpPr txBox="1"/>
            <p:nvPr/>
          </p:nvSpPr>
          <p:spPr>
            <a:xfrm>
              <a:off x="4644008" y="2340917"/>
              <a:ext cx="1328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Elephant" panose="02020904090505020303" pitchFamily="18" charset="0"/>
                  <a:ea typeface="微软雅黑" panose="020B0503020204020204" pitchFamily="34" charset="-122"/>
                </a:rPr>
                <a:t>WHY</a:t>
              </a:r>
              <a:endParaRPr lang="zh-CN" altLang="en-US" sz="2400" dirty="0">
                <a:solidFill>
                  <a:schemeClr val="bg1"/>
                </a:solidFill>
                <a:latin typeface="Elephant" panose="02020904090505020303" pitchFamily="18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99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B5E3052-3D77-44CF-AAB2-C2D99440F2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564704" y="411510"/>
            <a:ext cx="3767968" cy="458797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ACC7EF8-C105-4BCB-B82C-3121BA240D5C}"/>
              </a:ext>
            </a:extLst>
          </p:cNvPr>
          <p:cNvSpPr/>
          <p:nvPr/>
        </p:nvSpPr>
        <p:spPr>
          <a:xfrm>
            <a:off x="3779912" y="3579862"/>
            <a:ext cx="537310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700" b="1" spc="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References: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altLang="zh-CN" sz="700" b="1" spc="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700" b="1" spc="3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Passeri</a:t>
            </a:r>
            <a:r>
              <a:rPr lang="en-AU" altLang="zh-CN" sz="700" b="1" spc="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P 2018, 2017 Cyber Attacks Statistics, HACKMAGEDDON, viewed 7 March 2018, &lt;https://www.hackmageddon.com/2018/01/17/2017-cyber-attacks-statistics/&gt;.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altLang="zh-CN" sz="700" b="1" spc="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700" b="1" spc="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Kaspersky Security Bulletin, 2017, OVERALL STATISTICS FOR 2017, KASPERSKY lab, viewed 7 March 2018, &lt;https://kasperskycontenthub.com/securelist/files/2017/12/KSB_statistics_2017_EN_final.pdf&gt;.</a:t>
            </a:r>
          </a:p>
        </p:txBody>
      </p:sp>
      <p:sp>
        <p:nvSpPr>
          <p:cNvPr id="7" name="TextBox 48">
            <a:extLst>
              <a:ext uri="{FF2B5EF4-FFF2-40B4-BE49-F238E27FC236}">
                <a16:creationId xmlns:a16="http://schemas.microsoft.com/office/drawing/2014/main" id="{6AADBF0C-903A-448C-99F0-642EA230FBC3}"/>
              </a:ext>
            </a:extLst>
          </p:cNvPr>
          <p:cNvSpPr txBox="1"/>
          <p:nvPr/>
        </p:nvSpPr>
        <p:spPr>
          <a:xfrm>
            <a:off x="4260492" y="1173400"/>
            <a:ext cx="441596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Elephant" panose="02020904090505020303" pitchFamily="18" charset="0"/>
                <a:ea typeface="微软雅黑" panose="020B0503020204020204" pitchFamily="34" charset="-122"/>
                <a:cs typeface="+mn-ea"/>
                <a:sym typeface="+mn-lt"/>
              </a:rPr>
              <a:t>Thank you</a:t>
            </a:r>
            <a:endParaRPr lang="en-GB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Elephant" panose="02020904090505020303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786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090"/>
            <a:ext cx="2958243" cy="651419"/>
            <a:chOff x="721519" y="924567"/>
            <a:chExt cx="2958243" cy="651419"/>
          </a:xfrm>
        </p:grpSpPr>
        <p:sp>
          <p:nvSpPr>
            <p:cNvPr id="4" name="Arrow: Pentagon 45"/>
            <p:cNvSpPr/>
            <p:nvPr/>
          </p:nvSpPr>
          <p:spPr bwMode="auto">
            <a:xfrm>
              <a:off x="947352" y="1004486"/>
              <a:ext cx="2732410" cy="571500"/>
            </a:xfrm>
            <a:prstGeom prst="homePlate">
              <a:avLst/>
            </a:prstGeom>
            <a:solidFill>
              <a:schemeClr val="tx2">
                <a:alpha val="14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Arrow: Pentagon 2"/>
            <p:cNvSpPr/>
            <p:nvPr/>
          </p:nvSpPr>
          <p:spPr bwMode="auto">
            <a:xfrm>
              <a:off x="721519" y="924567"/>
              <a:ext cx="2732410" cy="571500"/>
            </a:xfrm>
            <a:prstGeom prst="homePlate">
              <a:avLst/>
            </a:prstGeom>
            <a:solidFill>
              <a:srgbClr val="1EA6BB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3200" b="1" dirty="0">
                  <a:solidFill>
                    <a:schemeClr val="bg1">
                      <a:lumMod val="100000"/>
                    </a:schemeClr>
                  </a:solidFill>
                  <a:latin typeface="Elephant" panose="02020904090505020303" pitchFamily="18" charset="0"/>
                </a:rPr>
                <a:t>Outline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47662" y="3241542"/>
            <a:ext cx="3322574" cy="468262"/>
            <a:chOff x="3683842" y="2956724"/>
            <a:chExt cx="3322574" cy="468262"/>
          </a:xfrm>
        </p:grpSpPr>
        <p:sp>
          <p:nvSpPr>
            <p:cNvPr id="11" name="Diamond 29"/>
            <p:cNvSpPr/>
            <p:nvPr/>
          </p:nvSpPr>
          <p:spPr>
            <a:xfrm>
              <a:off x="3683842" y="2956724"/>
              <a:ext cx="468262" cy="468262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12" name="Group 30"/>
            <p:cNvGrpSpPr/>
            <p:nvPr/>
          </p:nvGrpSpPr>
          <p:grpSpPr>
            <a:xfrm>
              <a:off x="4034486" y="2979643"/>
              <a:ext cx="2971930" cy="422425"/>
              <a:chOff x="6444107" y="1469391"/>
              <a:chExt cx="4232109" cy="563233"/>
            </a:xfrm>
          </p:grpSpPr>
          <p:sp>
            <p:nvSpPr>
              <p:cNvPr id="21" name="TextBox 39"/>
              <p:cNvSpPr txBox="1"/>
              <p:nvPr/>
            </p:nvSpPr>
            <p:spPr>
              <a:xfrm>
                <a:off x="6444107" y="1469391"/>
                <a:ext cx="4232109" cy="32036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en-US" altLang="zh-CN" sz="1600" b="1" dirty="0">
                    <a:solidFill>
                      <a:schemeClr val="accent1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Conclusion</a:t>
                </a:r>
                <a:endPara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TextBox 40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tx2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Answers</a:t>
                </a:r>
                <a:endParaRPr lang="zh-CN" altLang="en-US" sz="1000" dirty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1547662" y="2582610"/>
            <a:ext cx="3322574" cy="468262"/>
            <a:chOff x="3683842" y="2297792"/>
            <a:chExt cx="3322574" cy="468262"/>
          </a:xfrm>
        </p:grpSpPr>
        <p:sp>
          <p:nvSpPr>
            <p:cNvPr id="13" name="Diamond 31"/>
            <p:cNvSpPr/>
            <p:nvPr/>
          </p:nvSpPr>
          <p:spPr>
            <a:xfrm>
              <a:off x="3683842" y="2297792"/>
              <a:ext cx="468262" cy="46826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14" name="Group 32"/>
            <p:cNvGrpSpPr/>
            <p:nvPr/>
          </p:nvGrpSpPr>
          <p:grpSpPr>
            <a:xfrm>
              <a:off x="4034486" y="2320711"/>
              <a:ext cx="2971930" cy="422424"/>
              <a:chOff x="6444107" y="1469392"/>
              <a:chExt cx="4232109" cy="563232"/>
            </a:xfrm>
          </p:grpSpPr>
          <p:sp>
            <p:nvSpPr>
              <p:cNvPr id="19" name="TextBox 37"/>
              <p:cNvSpPr txBox="1"/>
              <p:nvPr/>
            </p:nvSpPr>
            <p:spPr>
              <a:xfrm>
                <a:off x="6444107" y="1469392"/>
                <a:ext cx="4232109" cy="320368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en-AU" altLang="zh-CN" sz="1600" b="1" dirty="0">
                    <a:solidFill>
                      <a:schemeClr val="accent2">
                        <a:lumMod val="100000"/>
                      </a:schemeClr>
                    </a:solidFill>
                    <a:latin typeface="Arial Black" panose="020B0A04020102020204" pitchFamily="34" charset="0"/>
                  </a:rPr>
                  <a:t>What is the project?</a:t>
                </a:r>
              </a:p>
            </p:txBody>
          </p:sp>
          <p:sp>
            <p:nvSpPr>
              <p:cNvPr id="20" name="TextBox 38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tx2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What problem will the project solve? </a:t>
                </a: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1547664" y="1923678"/>
            <a:ext cx="3322572" cy="468262"/>
            <a:chOff x="3683844" y="1638860"/>
            <a:chExt cx="3322572" cy="468262"/>
          </a:xfrm>
        </p:grpSpPr>
        <p:sp>
          <p:nvSpPr>
            <p:cNvPr id="15" name="Diamond 33"/>
            <p:cNvSpPr/>
            <p:nvPr/>
          </p:nvSpPr>
          <p:spPr>
            <a:xfrm>
              <a:off x="3683844" y="1638860"/>
              <a:ext cx="468262" cy="46826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16" name="Group 34"/>
            <p:cNvGrpSpPr/>
            <p:nvPr/>
          </p:nvGrpSpPr>
          <p:grpSpPr>
            <a:xfrm>
              <a:off x="4034486" y="1661779"/>
              <a:ext cx="2971930" cy="422426"/>
              <a:chOff x="6444107" y="1469390"/>
              <a:chExt cx="4232109" cy="563234"/>
            </a:xfrm>
          </p:grpSpPr>
          <p:sp>
            <p:nvSpPr>
              <p:cNvPr id="17" name="TextBox 35"/>
              <p:cNvSpPr txBox="1"/>
              <p:nvPr/>
            </p:nvSpPr>
            <p:spPr>
              <a:xfrm>
                <a:off x="6444107" y="1469390"/>
                <a:ext cx="4232109" cy="320366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en-AU" altLang="zh-CN" sz="1600" b="1" dirty="0">
                    <a:solidFill>
                      <a:srgbClr val="1EA6BB"/>
                    </a:solidFill>
                    <a:latin typeface="Arial Black" panose="020B0A04020102020204" pitchFamily="34" charset="0"/>
                  </a:rPr>
                  <a:t>Why is it important</a:t>
                </a:r>
                <a:r>
                  <a:rPr lang="en-US" altLang="zh-CN" sz="1600" b="1" dirty="0">
                    <a:solidFill>
                      <a:srgbClr val="1EA6BB"/>
                    </a:solidFill>
                    <a:latin typeface="Arial Black" panose="020B0A04020102020204" pitchFamily="34" charset="0"/>
                  </a:rPr>
                  <a:t>?</a:t>
                </a:r>
                <a:endParaRPr lang="en-AU" altLang="zh-CN" sz="1600" b="1" dirty="0">
                  <a:solidFill>
                    <a:srgbClr val="1EA6BB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36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tx2">
                        <a:lumMod val="7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why does that problem need to be solved?</a:t>
                </a:r>
              </a:p>
            </p:txBody>
          </p:sp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E232BEA-DB06-4511-955A-D76CC5C35D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062307"/>
            <a:ext cx="3528392" cy="37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4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364018" y="1891450"/>
            <a:ext cx="44159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Why is it important?</a:t>
            </a:r>
          </a:p>
        </p:txBody>
      </p:sp>
      <p:sp>
        <p:nvSpPr>
          <p:cNvPr id="8" name="TextBox 49"/>
          <p:cNvSpPr txBox="1"/>
          <p:nvPr/>
        </p:nvSpPr>
        <p:spPr>
          <a:xfrm>
            <a:off x="2400802" y="2459092"/>
            <a:ext cx="434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0" hangingPunct="0"/>
            <a:r>
              <a:rPr lang="en-US" altLang="zh-CN" sz="12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Solve the network security problem</a:t>
            </a:r>
            <a:endParaRPr lang="zh-CN" altLang="en-US" sz="12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48"/>
          <p:cNvSpPr txBox="1"/>
          <p:nvPr/>
        </p:nvSpPr>
        <p:spPr>
          <a:xfrm>
            <a:off x="4273278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79ADD5-C7E2-43D0-8279-56B9215D8F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1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6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D1CE63-F6FA-4829-96EA-B7859AD3E04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8900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5">
            <a:extLst>
              <a:ext uri="{FF2B5EF4-FFF2-40B4-BE49-F238E27FC236}">
                <a16:creationId xmlns:a16="http://schemas.microsoft.com/office/drawing/2014/main" id="{29871620-C9CE-48CF-8F78-44B4C8C89A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04" y="742974"/>
            <a:ext cx="6583592" cy="36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935D7-C5CC-4400-A82F-F2BA8F6968D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7000">
                <a:schemeClr val="bg1"/>
              </a:gs>
              <a:gs pos="8900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705E3B-2FFC-4210-BF31-3E632CBD8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52" y="933624"/>
            <a:ext cx="6812095" cy="32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2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FA5E64-1261-4D23-B9B5-A33D8A1AC03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7000">
                <a:schemeClr val="bg1"/>
              </a:gs>
              <a:gs pos="9100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6">
            <a:extLst>
              <a:ext uri="{FF2B5EF4-FFF2-40B4-BE49-F238E27FC236}">
                <a16:creationId xmlns:a16="http://schemas.microsoft.com/office/drawing/2014/main" id="{1704E65B-C512-4B80-8AA8-DDF10B7C7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" t="4500" r="7281" b="8292"/>
          <a:stretch/>
        </p:blipFill>
        <p:spPr>
          <a:xfrm>
            <a:off x="1049868" y="771549"/>
            <a:ext cx="7044263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4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58CA6-BB2D-4240-8D47-DD74E774B3A4}"/>
              </a:ext>
            </a:extLst>
          </p:cNvPr>
          <p:cNvSpPr/>
          <p:nvPr/>
        </p:nvSpPr>
        <p:spPr>
          <a:xfrm>
            <a:off x="0" y="-20496"/>
            <a:ext cx="9144000" cy="5143500"/>
          </a:xfrm>
          <a:prstGeom prst="rect">
            <a:avLst/>
          </a:prstGeom>
          <a:gradFill flip="none" rotWithShape="1">
            <a:gsLst>
              <a:gs pos="83000">
                <a:schemeClr val="bg1"/>
              </a:gs>
              <a:gs pos="9100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0225095B-99B4-45D8-B7BE-85E1DA972B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53" r="1226"/>
          <a:stretch/>
        </p:blipFill>
        <p:spPr>
          <a:xfrm>
            <a:off x="1670909" y="425923"/>
            <a:ext cx="5802181" cy="4250661"/>
          </a:xfrm>
          <a:prstGeom prst="rect">
            <a:avLst/>
          </a:prstGeom>
        </p:spPr>
      </p:pic>
      <p:sp>
        <p:nvSpPr>
          <p:cNvPr id="6" name="文本框 2">
            <a:extLst>
              <a:ext uri="{FF2B5EF4-FFF2-40B4-BE49-F238E27FC236}">
                <a16:creationId xmlns:a16="http://schemas.microsoft.com/office/drawing/2014/main" id="{563B661A-3DD3-4BCB-BCCC-6ADF1115529F}"/>
              </a:ext>
            </a:extLst>
          </p:cNvPr>
          <p:cNvSpPr txBox="1"/>
          <p:nvPr/>
        </p:nvSpPr>
        <p:spPr>
          <a:xfrm>
            <a:off x="575555" y="134511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ea typeface="Times New Roman" charset="0"/>
                <a:cs typeface="Calibri Light" panose="020F0302020204030204" pitchFamily="34" charset="0"/>
              </a:rPr>
              <a:t>Distribution of web attack sources by country, November 2016 – October 2017 </a:t>
            </a:r>
          </a:p>
        </p:txBody>
      </p:sp>
    </p:spTree>
    <p:extLst>
      <p:ext uri="{BB962C8B-B14F-4D97-AF65-F5344CB8AC3E}">
        <p14:creationId xmlns:p14="http://schemas.microsoft.com/office/powerpoint/2010/main" val="352845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364018" y="1891450"/>
            <a:ext cx="44159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What is the project?</a:t>
            </a:r>
          </a:p>
        </p:txBody>
      </p:sp>
      <p:sp>
        <p:nvSpPr>
          <p:cNvPr id="8" name="TextBox 49"/>
          <p:cNvSpPr txBox="1"/>
          <p:nvPr/>
        </p:nvSpPr>
        <p:spPr>
          <a:xfrm>
            <a:off x="2400802" y="2459092"/>
            <a:ext cx="43423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0" hangingPunct="0"/>
            <a:r>
              <a:rPr lang="en-US" altLang="zh-CN" sz="12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Identifying the source of a cyber attack</a:t>
            </a:r>
            <a:endParaRPr lang="zh-CN" altLang="en-US" sz="12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48"/>
          <p:cNvSpPr txBox="1"/>
          <p:nvPr/>
        </p:nvSpPr>
        <p:spPr>
          <a:xfrm>
            <a:off x="4273278" y="1335854"/>
            <a:ext cx="597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en-GB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79ADD5-C7E2-43D0-8279-56B9215D8F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/>
        </p:blipFill>
        <p:spPr>
          <a:xfrm>
            <a:off x="2688016" y="2859782"/>
            <a:ext cx="376796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3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6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6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33A1CA-45FF-4E18-91F0-6C4624A5B5BC}"/>
              </a:ext>
            </a:extLst>
          </p:cNvPr>
          <p:cNvGrpSpPr/>
          <p:nvPr/>
        </p:nvGrpSpPr>
        <p:grpSpPr>
          <a:xfrm rot="20172901">
            <a:off x="257739" y="3170150"/>
            <a:ext cx="3096344" cy="657130"/>
            <a:chOff x="1472223" y="1959092"/>
            <a:chExt cx="6075760" cy="1289445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 rot="6300000">
              <a:off x="1653988" y="1952347"/>
              <a:ext cx="537024" cy="900553"/>
              <a:chOff x="2761515" y="2286000"/>
              <a:chExt cx="1645174" cy="2760228"/>
            </a:xfrm>
            <a:solidFill>
              <a:schemeClr val="accent1"/>
            </a:solidFill>
          </p:grpSpPr>
          <p:sp>
            <p:nvSpPr>
              <p:cNvPr id="70" name="Oval 4"/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Oval 5"/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Oval 6"/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Oval 7"/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Oval 8"/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Freeform: Shape 9"/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 rot="15300000" flipV="1">
              <a:off x="2100035" y="2348774"/>
              <a:ext cx="537024" cy="900553"/>
              <a:chOff x="2761515" y="2286000"/>
              <a:chExt cx="1645174" cy="276022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4" name="Oval 11"/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Oval 12"/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Oval 13"/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Oval 14"/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Oval 15"/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Freeform: Shape 16"/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 rot="6300000">
              <a:off x="3074421" y="1935659"/>
              <a:ext cx="585659" cy="982567"/>
              <a:chOff x="2761515" y="2286000"/>
              <a:chExt cx="1645174" cy="2760228"/>
            </a:xfrm>
            <a:solidFill>
              <a:schemeClr val="accent2"/>
            </a:solidFill>
          </p:grpSpPr>
          <p:sp>
            <p:nvSpPr>
              <p:cNvPr id="58" name="Oval 18"/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Oval 19"/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Oval 20"/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Oval 21"/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Oval 22"/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Freeform: Shape 23"/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 rot="15300000" flipV="1">
              <a:off x="3518884" y="2304677"/>
              <a:ext cx="585659" cy="982567"/>
              <a:chOff x="2761515" y="2286000"/>
              <a:chExt cx="1645174" cy="276022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52" name="Oval 25"/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Oval 26"/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Oval 27"/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Oval 28"/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Oval 29"/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Freeform: Shape 30"/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 rot="6300000">
              <a:off x="4390985" y="1791873"/>
              <a:ext cx="654838" cy="1098811"/>
              <a:chOff x="2761515" y="2286000"/>
              <a:chExt cx="1645174" cy="2760228"/>
            </a:xfrm>
            <a:solidFill>
              <a:schemeClr val="accent3"/>
            </a:solidFill>
          </p:grpSpPr>
          <p:sp>
            <p:nvSpPr>
              <p:cNvPr id="46" name="Oval 32"/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Oval 33"/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Oval 34"/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35"/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36"/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37"/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38"/>
            <p:cNvGrpSpPr>
              <a:grpSpLocks/>
            </p:cNvGrpSpPr>
            <p:nvPr/>
          </p:nvGrpSpPr>
          <p:grpSpPr bwMode="auto">
            <a:xfrm rot="15300000" flipV="1">
              <a:off x="4935232" y="2275272"/>
              <a:ext cx="654838" cy="1098811"/>
              <a:chOff x="2761515" y="2286000"/>
              <a:chExt cx="1645174" cy="2760228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40" name="Oval 39"/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40"/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Oval 41"/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Oval 42"/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Oval 43"/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44"/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 rot="6300000">
              <a:off x="5939177" y="1708143"/>
              <a:ext cx="741832" cy="1243729"/>
              <a:chOff x="2761515" y="2286000"/>
              <a:chExt cx="1645174" cy="2760228"/>
            </a:xfrm>
            <a:solidFill>
              <a:schemeClr val="accent4"/>
            </a:solidFill>
          </p:grpSpPr>
          <p:sp>
            <p:nvSpPr>
              <p:cNvPr id="34" name="Oval 46"/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47"/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Oval 48"/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49"/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Oval 50"/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51"/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 rot="15300000" flipV="1">
              <a:off x="6555203" y="2255756"/>
              <a:ext cx="741832" cy="1243729"/>
              <a:chOff x="2761515" y="2286000"/>
              <a:chExt cx="1645174" cy="2760228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8" name="Oval 53"/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Oval 54"/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Oval 55"/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56"/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Oval 57"/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58"/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6" name="文本框 173">
            <a:extLst/>
          </p:cNvPr>
          <p:cNvSpPr txBox="1"/>
          <p:nvPr/>
        </p:nvSpPr>
        <p:spPr>
          <a:xfrm>
            <a:off x="90879" y="80365"/>
            <a:ext cx="1890210" cy="1050531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altLang="zh-CN" sz="1200" b="1" dirty="0">
                <a:solidFill>
                  <a:schemeClr val="tx2">
                    <a:lumMod val="50000"/>
                  </a:schemeClr>
                </a:solidFill>
              </a:rPr>
              <a:t>&gt; Concept</a:t>
            </a:r>
          </a:p>
          <a:p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Tools and methods</a:t>
            </a:r>
          </a:p>
          <a:p>
            <a:r>
              <a:rPr lang="en-US" altLang="zh-CN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Goals</a:t>
            </a:r>
            <a:endParaRPr lang="zh-CN" altLang="en-US" sz="12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zh-CN" altLang="en-US" sz="1200" b="1" dirty="0">
              <a:solidFill>
                <a:schemeClr val="accent2">
                  <a:lumMod val="100000"/>
                </a:schemeClr>
              </a:solidFill>
            </a:endParaRPr>
          </a:p>
          <a:p>
            <a:endParaRPr lang="zh-CN" altLang="en-US" sz="12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BF9979-24C3-496C-A0C8-8A592CAEDC36}"/>
              </a:ext>
            </a:extLst>
          </p:cNvPr>
          <p:cNvGrpSpPr/>
          <p:nvPr/>
        </p:nvGrpSpPr>
        <p:grpSpPr>
          <a:xfrm rot="2152279">
            <a:off x="2963899" y="3689209"/>
            <a:ext cx="3467012" cy="735796"/>
            <a:chOff x="1472223" y="1959092"/>
            <a:chExt cx="6075760" cy="128944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A66AD07-4C3C-4B69-A4C5-DEEB462CFC7B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1653988" y="1952347"/>
              <a:ext cx="537024" cy="900553"/>
              <a:chOff x="2761515" y="2286000"/>
              <a:chExt cx="1645174" cy="2760228"/>
            </a:xfrm>
            <a:solidFill>
              <a:schemeClr val="accent1"/>
            </a:solidFill>
          </p:grpSpPr>
          <p:sp>
            <p:nvSpPr>
              <p:cNvPr id="128" name="Oval 4">
                <a:extLst>
                  <a:ext uri="{FF2B5EF4-FFF2-40B4-BE49-F238E27FC236}">
                    <a16:creationId xmlns:a16="http://schemas.microsoft.com/office/drawing/2014/main" id="{8313D3FB-C18F-4A83-BF2C-3E1B39DA2830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Oval 5">
                <a:extLst>
                  <a:ext uri="{FF2B5EF4-FFF2-40B4-BE49-F238E27FC236}">
                    <a16:creationId xmlns:a16="http://schemas.microsoft.com/office/drawing/2014/main" id="{8FCFB4CA-D5E8-44AD-9EE1-64BBE6C59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Oval 6">
                <a:extLst>
                  <a:ext uri="{FF2B5EF4-FFF2-40B4-BE49-F238E27FC236}">
                    <a16:creationId xmlns:a16="http://schemas.microsoft.com/office/drawing/2014/main" id="{FC2B4C79-2DDF-4314-99DC-34E2AD80819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Oval 7">
                <a:extLst>
                  <a:ext uri="{FF2B5EF4-FFF2-40B4-BE49-F238E27FC236}">
                    <a16:creationId xmlns:a16="http://schemas.microsoft.com/office/drawing/2014/main" id="{051EDC20-3C97-4E3B-88FD-6FE102B09A8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Oval 8">
                <a:extLst>
                  <a:ext uri="{FF2B5EF4-FFF2-40B4-BE49-F238E27FC236}">
                    <a16:creationId xmlns:a16="http://schemas.microsoft.com/office/drawing/2014/main" id="{756A7E7A-204D-4BAD-877F-CA93F266E77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Freeform: Shape 9">
                <a:extLst>
                  <a:ext uri="{FF2B5EF4-FFF2-40B4-BE49-F238E27FC236}">
                    <a16:creationId xmlns:a16="http://schemas.microsoft.com/office/drawing/2014/main" id="{B182EFF2-1C29-411B-BC48-9C4E401AC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9" name="Group 10">
              <a:extLst>
                <a:ext uri="{FF2B5EF4-FFF2-40B4-BE49-F238E27FC236}">
                  <a16:creationId xmlns:a16="http://schemas.microsoft.com/office/drawing/2014/main" id="{96F24CF1-104B-4355-A906-7F9149434D4E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2100035" y="2348774"/>
              <a:ext cx="537024" cy="900553"/>
              <a:chOff x="2761515" y="2286000"/>
              <a:chExt cx="1645174" cy="276022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22" name="Oval 11">
                <a:extLst>
                  <a:ext uri="{FF2B5EF4-FFF2-40B4-BE49-F238E27FC236}">
                    <a16:creationId xmlns:a16="http://schemas.microsoft.com/office/drawing/2014/main" id="{F1A1E5EF-06E6-49B1-AB72-DC2367A8A93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Oval 12">
                <a:extLst>
                  <a:ext uri="{FF2B5EF4-FFF2-40B4-BE49-F238E27FC236}">
                    <a16:creationId xmlns:a16="http://schemas.microsoft.com/office/drawing/2014/main" id="{64BD0F6E-9FB3-4B9E-9B1E-FD2D59798B0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Oval 13">
                <a:extLst>
                  <a:ext uri="{FF2B5EF4-FFF2-40B4-BE49-F238E27FC236}">
                    <a16:creationId xmlns:a16="http://schemas.microsoft.com/office/drawing/2014/main" id="{614E8C4E-85AB-4BE7-AC01-1E836641FAA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Oval 14">
                <a:extLst>
                  <a:ext uri="{FF2B5EF4-FFF2-40B4-BE49-F238E27FC236}">
                    <a16:creationId xmlns:a16="http://schemas.microsoft.com/office/drawing/2014/main" id="{4CC2E93F-125C-44B0-8F54-F1329CE28F6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Oval 15">
                <a:extLst>
                  <a:ext uri="{FF2B5EF4-FFF2-40B4-BE49-F238E27FC236}">
                    <a16:creationId xmlns:a16="http://schemas.microsoft.com/office/drawing/2014/main" id="{ED56FB90-5BA5-4E27-AB51-C8D58EA3CE3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Freeform: Shape 16">
                <a:extLst>
                  <a:ext uri="{FF2B5EF4-FFF2-40B4-BE49-F238E27FC236}">
                    <a16:creationId xmlns:a16="http://schemas.microsoft.com/office/drawing/2014/main" id="{C014DB5B-7C5A-4906-85C6-CDD2D8110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0" name="Group 17">
              <a:extLst>
                <a:ext uri="{FF2B5EF4-FFF2-40B4-BE49-F238E27FC236}">
                  <a16:creationId xmlns:a16="http://schemas.microsoft.com/office/drawing/2014/main" id="{738F8057-D6B9-4AFC-A406-6E3A2408C2BC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3074421" y="1935659"/>
              <a:ext cx="585659" cy="982567"/>
              <a:chOff x="2761515" y="2286000"/>
              <a:chExt cx="1645174" cy="2760228"/>
            </a:xfrm>
            <a:solidFill>
              <a:schemeClr val="accent2"/>
            </a:solidFill>
          </p:grpSpPr>
          <p:sp>
            <p:nvSpPr>
              <p:cNvPr id="116" name="Oval 18">
                <a:extLst>
                  <a:ext uri="{FF2B5EF4-FFF2-40B4-BE49-F238E27FC236}">
                    <a16:creationId xmlns:a16="http://schemas.microsoft.com/office/drawing/2014/main" id="{DEFC61DB-8C44-4A1E-98F2-D3B2CF2706C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Oval 19">
                <a:extLst>
                  <a:ext uri="{FF2B5EF4-FFF2-40B4-BE49-F238E27FC236}">
                    <a16:creationId xmlns:a16="http://schemas.microsoft.com/office/drawing/2014/main" id="{7FADD1C3-9FAC-4D5A-AE9F-2ED6E9A0116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Oval 20">
                <a:extLst>
                  <a:ext uri="{FF2B5EF4-FFF2-40B4-BE49-F238E27FC236}">
                    <a16:creationId xmlns:a16="http://schemas.microsoft.com/office/drawing/2014/main" id="{210511D5-0D95-4872-91E0-6492672FE1B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Oval 21">
                <a:extLst>
                  <a:ext uri="{FF2B5EF4-FFF2-40B4-BE49-F238E27FC236}">
                    <a16:creationId xmlns:a16="http://schemas.microsoft.com/office/drawing/2014/main" id="{DF21034B-F587-47F3-B8E1-C3C5E64DD6B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Oval 22">
                <a:extLst>
                  <a:ext uri="{FF2B5EF4-FFF2-40B4-BE49-F238E27FC236}">
                    <a16:creationId xmlns:a16="http://schemas.microsoft.com/office/drawing/2014/main" id="{739B061C-D8E0-49FC-B501-215D8F483A6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Freeform: Shape 23">
                <a:extLst>
                  <a:ext uri="{FF2B5EF4-FFF2-40B4-BE49-F238E27FC236}">
                    <a16:creationId xmlns:a16="http://schemas.microsoft.com/office/drawing/2014/main" id="{12CBE76A-8503-4F79-B87C-6B50DFB3B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81" name="Group 24">
              <a:extLst>
                <a:ext uri="{FF2B5EF4-FFF2-40B4-BE49-F238E27FC236}">
                  <a16:creationId xmlns:a16="http://schemas.microsoft.com/office/drawing/2014/main" id="{C124E49C-0027-4CAD-A609-6C9DE5E7E998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3518884" y="2304677"/>
              <a:ext cx="585659" cy="982567"/>
              <a:chOff x="2761515" y="2286000"/>
              <a:chExt cx="1645174" cy="276022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10" name="Oval 25">
                <a:extLst>
                  <a:ext uri="{FF2B5EF4-FFF2-40B4-BE49-F238E27FC236}">
                    <a16:creationId xmlns:a16="http://schemas.microsoft.com/office/drawing/2014/main" id="{D13C420C-1A3C-4737-888A-3207443B900B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Oval 26">
                <a:extLst>
                  <a:ext uri="{FF2B5EF4-FFF2-40B4-BE49-F238E27FC236}">
                    <a16:creationId xmlns:a16="http://schemas.microsoft.com/office/drawing/2014/main" id="{371495EE-2EF3-48EB-B6D6-3F3732D6467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Oval 27">
                <a:extLst>
                  <a:ext uri="{FF2B5EF4-FFF2-40B4-BE49-F238E27FC236}">
                    <a16:creationId xmlns:a16="http://schemas.microsoft.com/office/drawing/2014/main" id="{D57A50CB-3A4F-40B0-98CF-CC50F6F5787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Oval 28">
                <a:extLst>
                  <a:ext uri="{FF2B5EF4-FFF2-40B4-BE49-F238E27FC236}">
                    <a16:creationId xmlns:a16="http://schemas.microsoft.com/office/drawing/2014/main" id="{5228736F-F2C7-44E2-B743-B0643D55984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Oval 29">
                <a:extLst>
                  <a:ext uri="{FF2B5EF4-FFF2-40B4-BE49-F238E27FC236}">
                    <a16:creationId xmlns:a16="http://schemas.microsoft.com/office/drawing/2014/main" id="{31C9B9D2-DDE5-475D-893A-9788B8D605F0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19EB97A8-33EE-47B5-AA26-BC22CD298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2" name="Group 31">
              <a:extLst>
                <a:ext uri="{FF2B5EF4-FFF2-40B4-BE49-F238E27FC236}">
                  <a16:creationId xmlns:a16="http://schemas.microsoft.com/office/drawing/2014/main" id="{23EC4E3A-1646-4347-90E5-D3169DCD9263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4390985" y="1791873"/>
              <a:ext cx="654838" cy="1098811"/>
              <a:chOff x="2761515" y="2286000"/>
              <a:chExt cx="1645174" cy="2760228"/>
            </a:xfrm>
            <a:solidFill>
              <a:schemeClr val="accent3"/>
            </a:solidFill>
          </p:grpSpPr>
          <p:sp>
            <p:nvSpPr>
              <p:cNvPr id="104" name="Oval 32">
                <a:extLst>
                  <a:ext uri="{FF2B5EF4-FFF2-40B4-BE49-F238E27FC236}">
                    <a16:creationId xmlns:a16="http://schemas.microsoft.com/office/drawing/2014/main" id="{432D8178-018A-4604-AB66-7E2B56E24D4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Oval 33">
                <a:extLst>
                  <a:ext uri="{FF2B5EF4-FFF2-40B4-BE49-F238E27FC236}">
                    <a16:creationId xmlns:a16="http://schemas.microsoft.com/office/drawing/2014/main" id="{A9CF6936-7C06-4D72-B82E-FE0EB9264B8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Oval 34">
                <a:extLst>
                  <a:ext uri="{FF2B5EF4-FFF2-40B4-BE49-F238E27FC236}">
                    <a16:creationId xmlns:a16="http://schemas.microsoft.com/office/drawing/2014/main" id="{646245C6-54D8-4032-84B2-692A22550870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4C077349-F4D5-49F2-901F-33590EFC0B9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Oval 36">
                <a:extLst>
                  <a:ext uri="{FF2B5EF4-FFF2-40B4-BE49-F238E27FC236}">
                    <a16:creationId xmlns:a16="http://schemas.microsoft.com/office/drawing/2014/main" id="{308B5920-2100-4CFB-A78F-B32049718B8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Freeform: Shape 37">
                <a:extLst>
                  <a:ext uri="{FF2B5EF4-FFF2-40B4-BE49-F238E27FC236}">
                    <a16:creationId xmlns:a16="http://schemas.microsoft.com/office/drawing/2014/main" id="{22AE41C5-734D-4B58-B02D-03D80EE92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3" name="Group 38">
              <a:extLst>
                <a:ext uri="{FF2B5EF4-FFF2-40B4-BE49-F238E27FC236}">
                  <a16:creationId xmlns:a16="http://schemas.microsoft.com/office/drawing/2014/main" id="{89F226A0-37DC-41EE-B265-CC8A9868A97B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4935232" y="2275272"/>
              <a:ext cx="654838" cy="1098811"/>
              <a:chOff x="2761515" y="2286000"/>
              <a:chExt cx="1645174" cy="2760228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AAA8934-9342-42D3-90BE-DE15ACF7092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21BE59E-6040-49FF-8E9D-32078B9E2BE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18307A6-92AF-4FBC-8B59-7CC9CEA40393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B24A384-5337-4A87-863E-D09B9BF3A3E3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3590996-1444-4B98-B448-ECB42D6C118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FF0A27D-FB87-465D-91BA-E65D4533A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4" name="Group 45">
              <a:extLst>
                <a:ext uri="{FF2B5EF4-FFF2-40B4-BE49-F238E27FC236}">
                  <a16:creationId xmlns:a16="http://schemas.microsoft.com/office/drawing/2014/main" id="{895508D7-3995-47C8-8F3D-0432EAA0A681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5939177" y="1708143"/>
              <a:ext cx="741832" cy="1243729"/>
              <a:chOff x="2761515" y="2286000"/>
              <a:chExt cx="1645174" cy="2760228"/>
            </a:xfrm>
            <a:solidFill>
              <a:schemeClr val="accent4"/>
            </a:solidFill>
          </p:grpSpPr>
          <p:sp>
            <p:nvSpPr>
              <p:cNvPr id="92" name="Oval 46">
                <a:extLst>
                  <a:ext uri="{FF2B5EF4-FFF2-40B4-BE49-F238E27FC236}">
                    <a16:creationId xmlns:a16="http://schemas.microsoft.com/office/drawing/2014/main" id="{304C39EB-9B6E-4A32-8A32-E1A37E0E240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Oval 47">
                <a:extLst>
                  <a:ext uri="{FF2B5EF4-FFF2-40B4-BE49-F238E27FC236}">
                    <a16:creationId xmlns:a16="http://schemas.microsoft.com/office/drawing/2014/main" id="{6F4D5CE4-9EB7-46D2-BE56-6AFE08EA9D6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Oval 48">
                <a:extLst>
                  <a:ext uri="{FF2B5EF4-FFF2-40B4-BE49-F238E27FC236}">
                    <a16:creationId xmlns:a16="http://schemas.microsoft.com/office/drawing/2014/main" id="{B85594F1-0475-4D78-82B3-C8BA2A7A9A40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Oval 49">
                <a:extLst>
                  <a:ext uri="{FF2B5EF4-FFF2-40B4-BE49-F238E27FC236}">
                    <a16:creationId xmlns:a16="http://schemas.microsoft.com/office/drawing/2014/main" id="{48E9549A-8BCE-487F-B900-2195DAD6549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Oval 50">
                <a:extLst>
                  <a:ext uri="{FF2B5EF4-FFF2-40B4-BE49-F238E27FC236}">
                    <a16:creationId xmlns:a16="http://schemas.microsoft.com/office/drawing/2014/main" id="{666ABCC0-876A-4839-BE2A-9C199879AB5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Freeform: Shape 51">
                <a:extLst>
                  <a:ext uri="{FF2B5EF4-FFF2-40B4-BE49-F238E27FC236}">
                    <a16:creationId xmlns:a16="http://schemas.microsoft.com/office/drawing/2014/main" id="{C6C8B5E3-D813-4305-8DF7-214A20191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85" name="Group 52">
              <a:extLst>
                <a:ext uri="{FF2B5EF4-FFF2-40B4-BE49-F238E27FC236}">
                  <a16:creationId xmlns:a16="http://schemas.microsoft.com/office/drawing/2014/main" id="{F323B174-30F9-4A53-97D0-A7E13A68CC83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6555203" y="2255756"/>
              <a:ext cx="741832" cy="1243729"/>
              <a:chOff x="2761515" y="2286000"/>
              <a:chExt cx="1645174" cy="2760228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86" name="Oval 53">
                <a:extLst>
                  <a:ext uri="{FF2B5EF4-FFF2-40B4-BE49-F238E27FC236}">
                    <a16:creationId xmlns:a16="http://schemas.microsoft.com/office/drawing/2014/main" id="{34F2050A-795E-4E56-876D-B956117B5A5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Oval 54">
                <a:extLst>
                  <a:ext uri="{FF2B5EF4-FFF2-40B4-BE49-F238E27FC236}">
                    <a16:creationId xmlns:a16="http://schemas.microsoft.com/office/drawing/2014/main" id="{F92E31B8-3D72-4663-A463-E21726667C9B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Oval 55">
                <a:extLst>
                  <a:ext uri="{FF2B5EF4-FFF2-40B4-BE49-F238E27FC236}">
                    <a16:creationId xmlns:a16="http://schemas.microsoft.com/office/drawing/2014/main" id="{EADA39AE-3FFA-49E7-8111-DF6183C158B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Oval 56">
                <a:extLst>
                  <a:ext uri="{FF2B5EF4-FFF2-40B4-BE49-F238E27FC236}">
                    <a16:creationId xmlns:a16="http://schemas.microsoft.com/office/drawing/2014/main" id="{C595DE9A-99D9-4D01-8ECC-E5635989F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Oval 57">
                <a:extLst>
                  <a:ext uri="{FF2B5EF4-FFF2-40B4-BE49-F238E27FC236}">
                    <a16:creationId xmlns:a16="http://schemas.microsoft.com/office/drawing/2014/main" id="{98C9CB18-6604-43E9-9D3F-B1247031517B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Freeform: Shape 58">
                <a:extLst>
                  <a:ext uri="{FF2B5EF4-FFF2-40B4-BE49-F238E27FC236}">
                    <a16:creationId xmlns:a16="http://schemas.microsoft.com/office/drawing/2014/main" id="{251F54F5-9089-4934-83C4-718EEEB2C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10A3D8-16B6-4AFF-A464-DC808498641F}"/>
              </a:ext>
            </a:extLst>
          </p:cNvPr>
          <p:cNvGrpSpPr/>
          <p:nvPr/>
        </p:nvGrpSpPr>
        <p:grpSpPr>
          <a:xfrm>
            <a:off x="5899095" y="2585079"/>
            <a:ext cx="3221551" cy="1888785"/>
            <a:chOff x="5899095" y="2585079"/>
            <a:chExt cx="3221551" cy="1888785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C2A1773-62A0-4597-B54E-4EE15680CE65}"/>
                </a:ext>
              </a:extLst>
            </p:cNvPr>
            <p:cNvGrpSpPr>
              <a:grpSpLocks/>
            </p:cNvGrpSpPr>
            <p:nvPr/>
          </p:nvGrpSpPr>
          <p:grpSpPr bwMode="auto">
            <a:xfrm rot="7791213">
              <a:off x="6007278" y="2476896"/>
              <a:ext cx="319627" cy="535994"/>
              <a:chOff x="2761515" y="2286000"/>
              <a:chExt cx="1645174" cy="2760228"/>
            </a:xfrm>
            <a:solidFill>
              <a:srgbClr val="FF3300"/>
            </a:solidFill>
          </p:grpSpPr>
          <p:sp>
            <p:nvSpPr>
              <p:cNvPr id="185" name="Oval 4">
                <a:extLst>
                  <a:ext uri="{FF2B5EF4-FFF2-40B4-BE49-F238E27FC236}">
                    <a16:creationId xmlns:a16="http://schemas.microsoft.com/office/drawing/2014/main" id="{806167BB-0881-44DC-A472-4FA9332B939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Oval 5">
                <a:extLst>
                  <a:ext uri="{FF2B5EF4-FFF2-40B4-BE49-F238E27FC236}">
                    <a16:creationId xmlns:a16="http://schemas.microsoft.com/office/drawing/2014/main" id="{8AE758DC-F79A-4080-93B4-09308AE9DB01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Oval 6">
                <a:extLst>
                  <a:ext uri="{FF2B5EF4-FFF2-40B4-BE49-F238E27FC236}">
                    <a16:creationId xmlns:a16="http://schemas.microsoft.com/office/drawing/2014/main" id="{B3DCA275-846B-41C9-9FB9-3F5573DE083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Oval 7">
                <a:extLst>
                  <a:ext uri="{FF2B5EF4-FFF2-40B4-BE49-F238E27FC236}">
                    <a16:creationId xmlns:a16="http://schemas.microsoft.com/office/drawing/2014/main" id="{67809E14-F3A6-4A98-A476-95631DE97BD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Oval 8">
                <a:extLst>
                  <a:ext uri="{FF2B5EF4-FFF2-40B4-BE49-F238E27FC236}">
                    <a16:creationId xmlns:a16="http://schemas.microsoft.com/office/drawing/2014/main" id="{52065653-E9B6-4945-AD0F-C6274CA8BB8B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Freeform: Shape 9">
                <a:extLst>
                  <a:ext uri="{FF2B5EF4-FFF2-40B4-BE49-F238E27FC236}">
                    <a16:creationId xmlns:a16="http://schemas.microsoft.com/office/drawing/2014/main" id="{0D7DA77B-3C51-4E86-A63D-1E4CD6A2D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6" name="Group 10">
              <a:extLst>
                <a:ext uri="{FF2B5EF4-FFF2-40B4-BE49-F238E27FC236}">
                  <a16:creationId xmlns:a16="http://schemas.microsoft.com/office/drawing/2014/main" id="{C2AF97AD-5075-4B14-B2C3-365B520621BD}"/>
                </a:ext>
              </a:extLst>
            </p:cNvPr>
            <p:cNvGrpSpPr>
              <a:grpSpLocks/>
            </p:cNvGrpSpPr>
            <p:nvPr/>
          </p:nvGrpSpPr>
          <p:grpSpPr bwMode="auto">
            <a:xfrm rot="16791213" flipV="1">
              <a:off x="6149002" y="2802571"/>
              <a:ext cx="319627" cy="535994"/>
              <a:chOff x="2761515" y="2286000"/>
              <a:chExt cx="1645174" cy="2760228"/>
            </a:xfrm>
            <a:solidFill>
              <a:srgbClr val="D60000"/>
            </a:solidFill>
          </p:grpSpPr>
          <p:sp>
            <p:nvSpPr>
              <p:cNvPr id="179" name="Oval 11">
                <a:extLst>
                  <a:ext uri="{FF2B5EF4-FFF2-40B4-BE49-F238E27FC236}">
                    <a16:creationId xmlns:a16="http://schemas.microsoft.com/office/drawing/2014/main" id="{0246F522-9D65-49F0-A14D-11E1CA860CA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Oval 12">
                <a:extLst>
                  <a:ext uri="{FF2B5EF4-FFF2-40B4-BE49-F238E27FC236}">
                    <a16:creationId xmlns:a16="http://schemas.microsoft.com/office/drawing/2014/main" id="{B52EE7AF-8E34-4023-BFE6-BDD9B947D613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Oval 13">
                <a:extLst>
                  <a:ext uri="{FF2B5EF4-FFF2-40B4-BE49-F238E27FC236}">
                    <a16:creationId xmlns:a16="http://schemas.microsoft.com/office/drawing/2014/main" id="{7DBC7A1C-DD54-4049-8938-0A0D9EED98C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Oval 14">
                <a:extLst>
                  <a:ext uri="{FF2B5EF4-FFF2-40B4-BE49-F238E27FC236}">
                    <a16:creationId xmlns:a16="http://schemas.microsoft.com/office/drawing/2014/main" id="{EF37A4A9-6375-4CE9-8A6C-1699E9DC96F1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Oval 15">
                <a:extLst>
                  <a:ext uri="{FF2B5EF4-FFF2-40B4-BE49-F238E27FC236}">
                    <a16:creationId xmlns:a16="http://schemas.microsoft.com/office/drawing/2014/main" id="{974A6B1D-43F0-4C4B-A84B-05B3BBA02A1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Freeform: Shape 16">
                <a:extLst>
                  <a:ext uri="{FF2B5EF4-FFF2-40B4-BE49-F238E27FC236}">
                    <a16:creationId xmlns:a16="http://schemas.microsoft.com/office/drawing/2014/main" id="{6308389A-3DF8-4576-90A4-EF8D38DCE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7" name="Group 17">
              <a:extLst>
                <a:ext uri="{FF2B5EF4-FFF2-40B4-BE49-F238E27FC236}">
                  <a16:creationId xmlns:a16="http://schemas.microsoft.com/office/drawing/2014/main" id="{7500E15A-713F-44CD-A0A2-DEF277B442FF}"/>
                </a:ext>
              </a:extLst>
            </p:cNvPr>
            <p:cNvGrpSpPr>
              <a:grpSpLocks/>
            </p:cNvGrpSpPr>
            <p:nvPr/>
          </p:nvGrpSpPr>
          <p:grpSpPr bwMode="auto">
            <a:xfrm rot="7791213">
              <a:off x="6766973" y="2827035"/>
              <a:ext cx="348574" cy="584807"/>
              <a:chOff x="2761515" y="2286000"/>
              <a:chExt cx="1645174" cy="2760228"/>
            </a:xfrm>
            <a:solidFill>
              <a:schemeClr val="accent2"/>
            </a:solidFill>
          </p:grpSpPr>
          <p:sp>
            <p:nvSpPr>
              <p:cNvPr id="173" name="Oval 18">
                <a:extLst>
                  <a:ext uri="{FF2B5EF4-FFF2-40B4-BE49-F238E27FC236}">
                    <a16:creationId xmlns:a16="http://schemas.microsoft.com/office/drawing/2014/main" id="{ECA26533-CEFC-42CE-A70A-6FF77379A39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Oval 19">
                <a:extLst>
                  <a:ext uri="{FF2B5EF4-FFF2-40B4-BE49-F238E27FC236}">
                    <a16:creationId xmlns:a16="http://schemas.microsoft.com/office/drawing/2014/main" id="{EE14101D-B107-464F-87B8-44A29E21D83B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Oval 20">
                <a:extLst>
                  <a:ext uri="{FF2B5EF4-FFF2-40B4-BE49-F238E27FC236}">
                    <a16:creationId xmlns:a16="http://schemas.microsoft.com/office/drawing/2014/main" id="{48513765-A627-4BD7-8633-2E6D71097CE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Oval 21">
                <a:extLst>
                  <a:ext uri="{FF2B5EF4-FFF2-40B4-BE49-F238E27FC236}">
                    <a16:creationId xmlns:a16="http://schemas.microsoft.com/office/drawing/2014/main" id="{14E4F375-76CD-4ED7-BBBF-1E39F2EF0651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Oval 22">
                <a:extLst>
                  <a:ext uri="{FF2B5EF4-FFF2-40B4-BE49-F238E27FC236}">
                    <a16:creationId xmlns:a16="http://schemas.microsoft.com/office/drawing/2014/main" id="{9F1D5152-4F8F-47AB-AD36-4816D4D47EB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Freeform: Shape 23">
                <a:extLst>
                  <a:ext uri="{FF2B5EF4-FFF2-40B4-BE49-F238E27FC236}">
                    <a16:creationId xmlns:a16="http://schemas.microsoft.com/office/drawing/2014/main" id="{A1DDC7FB-0484-4704-8636-2678E6BD6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38" name="Group 24">
              <a:extLst>
                <a:ext uri="{FF2B5EF4-FFF2-40B4-BE49-F238E27FC236}">
                  <a16:creationId xmlns:a16="http://schemas.microsoft.com/office/drawing/2014/main" id="{462FA1A6-122F-490C-BF5A-21EC85ED52F7}"/>
                </a:ext>
              </a:extLst>
            </p:cNvPr>
            <p:cNvGrpSpPr>
              <a:grpSpLocks/>
            </p:cNvGrpSpPr>
            <p:nvPr/>
          </p:nvGrpSpPr>
          <p:grpSpPr bwMode="auto">
            <a:xfrm rot="16791213" flipV="1">
              <a:off x="6914698" y="3137511"/>
              <a:ext cx="348574" cy="584807"/>
              <a:chOff x="2761515" y="2286000"/>
              <a:chExt cx="1645174" cy="276022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67" name="Oval 25">
                <a:extLst>
                  <a:ext uri="{FF2B5EF4-FFF2-40B4-BE49-F238E27FC236}">
                    <a16:creationId xmlns:a16="http://schemas.microsoft.com/office/drawing/2014/main" id="{FE5A932A-78E5-405F-BDFD-D65B5FB531C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Oval 26">
                <a:extLst>
                  <a:ext uri="{FF2B5EF4-FFF2-40B4-BE49-F238E27FC236}">
                    <a16:creationId xmlns:a16="http://schemas.microsoft.com/office/drawing/2014/main" id="{E2CAD52F-ABA0-489F-9EF2-965AB3FE83B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Oval 27">
                <a:extLst>
                  <a:ext uri="{FF2B5EF4-FFF2-40B4-BE49-F238E27FC236}">
                    <a16:creationId xmlns:a16="http://schemas.microsoft.com/office/drawing/2014/main" id="{4D48C634-5DF2-4843-8D2A-A2C544121F9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Oval 28">
                <a:extLst>
                  <a:ext uri="{FF2B5EF4-FFF2-40B4-BE49-F238E27FC236}">
                    <a16:creationId xmlns:a16="http://schemas.microsoft.com/office/drawing/2014/main" id="{0BD5282B-864A-4C1F-8F07-66ACD69B329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Oval 29">
                <a:extLst>
                  <a:ext uri="{FF2B5EF4-FFF2-40B4-BE49-F238E27FC236}">
                    <a16:creationId xmlns:a16="http://schemas.microsoft.com/office/drawing/2014/main" id="{59C869D0-E7D0-4952-A04D-70785F737DD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Freeform: Shape 30">
                <a:extLst>
                  <a:ext uri="{FF2B5EF4-FFF2-40B4-BE49-F238E27FC236}">
                    <a16:creationId xmlns:a16="http://schemas.microsoft.com/office/drawing/2014/main" id="{B4A29B23-83D2-4EEB-BD8B-D645448F0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9" name="Group 31">
              <a:extLst>
                <a:ext uri="{FF2B5EF4-FFF2-40B4-BE49-F238E27FC236}">
                  <a16:creationId xmlns:a16="http://schemas.microsoft.com/office/drawing/2014/main" id="{5BBC2F55-1475-47FC-B30F-A3C17BD1ADDB}"/>
                </a:ext>
              </a:extLst>
            </p:cNvPr>
            <p:cNvGrpSpPr>
              <a:grpSpLocks/>
            </p:cNvGrpSpPr>
            <p:nvPr/>
          </p:nvGrpSpPr>
          <p:grpSpPr bwMode="auto">
            <a:xfrm rot="7791213">
              <a:off x="7497519" y="3084176"/>
              <a:ext cx="389748" cy="653993"/>
              <a:chOff x="2761515" y="2286000"/>
              <a:chExt cx="1645174" cy="2760228"/>
            </a:xfrm>
            <a:solidFill>
              <a:schemeClr val="accent3"/>
            </a:solidFill>
          </p:grpSpPr>
          <p:sp>
            <p:nvSpPr>
              <p:cNvPr id="161" name="Oval 32">
                <a:extLst>
                  <a:ext uri="{FF2B5EF4-FFF2-40B4-BE49-F238E27FC236}">
                    <a16:creationId xmlns:a16="http://schemas.microsoft.com/office/drawing/2014/main" id="{C541F552-3931-4001-98EB-83B33CCCEC0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Oval 33">
                <a:extLst>
                  <a:ext uri="{FF2B5EF4-FFF2-40B4-BE49-F238E27FC236}">
                    <a16:creationId xmlns:a16="http://schemas.microsoft.com/office/drawing/2014/main" id="{C670461C-D2E2-4ADA-B571-2D83DD75DC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Oval 34">
                <a:extLst>
                  <a:ext uri="{FF2B5EF4-FFF2-40B4-BE49-F238E27FC236}">
                    <a16:creationId xmlns:a16="http://schemas.microsoft.com/office/drawing/2014/main" id="{53150DA8-5542-43D1-BEBC-3B2F803BADB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Oval 35">
                <a:extLst>
                  <a:ext uri="{FF2B5EF4-FFF2-40B4-BE49-F238E27FC236}">
                    <a16:creationId xmlns:a16="http://schemas.microsoft.com/office/drawing/2014/main" id="{6BF475D8-7C42-4830-A34D-4BD00D17081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Oval 36">
                <a:extLst>
                  <a:ext uri="{FF2B5EF4-FFF2-40B4-BE49-F238E27FC236}">
                    <a16:creationId xmlns:a16="http://schemas.microsoft.com/office/drawing/2014/main" id="{CE714870-956E-4771-9CDD-B7DBD0CF8CB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Freeform: Shape 37">
                <a:extLst>
                  <a:ext uri="{FF2B5EF4-FFF2-40B4-BE49-F238E27FC236}">
                    <a16:creationId xmlns:a16="http://schemas.microsoft.com/office/drawing/2014/main" id="{D152495F-5217-489C-BE75-1E815426F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0" name="Group 38">
              <a:extLst>
                <a:ext uri="{FF2B5EF4-FFF2-40B4-BE49-F238E27FC236}">
                  <a16:creationId xmlns:a16="http://schemas.microsoft.com/office/drawing/2014/main" id="{9CAE5FE5-3C86-4A08-8C3B-35D368DF42F8}"/>
                </a:ext>
              </a:extLst>
            </p:cNvPr>
            <p:cNvGrpSpPr>
              <a:grpSpLocks/>
            </p:cNvGrpSpPr>
            <p:nvPr/>
          </p:nvGrpSpPr>
          <p:grpSpPr bwMode="auto">
            <a:xfrm rot="16791213" flipV="1">
              <a:off x="7670520" y="3481387"/>
              <a:ext cx="389748" cy="653993"/>
              <a:chOff x="2761515" y="2286000"/>
              <a:chExt cx="1645174" cy="2760228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8109320-15F6-4DA7-BE54-335F1F40BF2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5E67464-28FC-4C27-A8A2-FB68794DB033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12910C10-CF6F-4E0E-B8E0-45524DD52F8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48C4776-7702-4A3E-A0B0-6B69064B23C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9E5D05F8-C426-46C2-8223-1088377CED7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66935C56-8E2E-4E21-A169-11C7EF5B9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1" name="Group 45">
              <a:extLst>
                <a:ext uri="{FF2B5EF4-FFF2-40B4-BE49-F238E27FC236}">
                  <a16:creationId xmlns:a16="http://schemas.microsoft.com/office/drawing/2014/main" id="{1E3CE435-3473-475B-BBE7-F0C360E4966F}"/>
                </a:ext>
              </a:extLst>
            </p:cNvPr>
            <p:cNvGrpSpPr>
              <a:grpSpLocks/>
            </p:cNvGrpSpPr>
            <p:nvPr/>
          </p:nvGrpSpPr>
          <p:grpSpPr bwMode="auto">
            <a:xfrm rot="7791213">
              <a:off x="8334057" y="3433133"/>
              <a:ext cx="441525" cy="740246"/>
              <a:chOff x="2761515" y="2286000"/>
              <a:chExt cx="1645174" cy="2760228"/>
            </a:xfrm>
            <a:solidFill>
              <a:schemeClr val="accent4"/>
            </a:solidFill>
          </p:grpSpPr>
          <p:sp>
            <p:nvSpPr>
              <p:cNvPr id="149" name="Oval 46">
                <a:extLst>
                  <a:ext uri="{FF2B5EF4-FFF2-40B4-BE49-F238E27FC236}">
                    <a16:creationId xmlns:a16="http://schemas.microsoft.com/office/drawing/2014/main" id="{43AA7BCD-F038-402B-A624-EB8CE7064700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Oval 47">
                <a:extLst>
                  <a:ext uri="{FF2B5EF4-FFF2-40B4-BE49-F238E27FC236}">
                    <a16:creationId xmlns:a16="http://schemas.microsoft.com/office/drawing/2014/main" id="{90518D59-7115-4051-A2E0-F55332DEFD7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Oval 48">
                <a:extLst>
                  <a:ext uri="{FF2B5EF4-FFF2-40B4-BE49-F238E27FC236}">
                    <a16:creationId xmlns:a16="http://schemas.microsoft.com/office/drawing/2014/main" id="{A34E3AD7-987D-4CBE-97FD-142C0A31283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Oval 49">
                <a:extLst>
                  <a:ext uri="{FF2B5EF4-FFF2-40B4-BE49-F238E27FC236}">
                    <a16:creationId xmlns:a16="http://schemas.microsoft.com/office/drawing/2014/main" id="{D6562878-53DD-4AA5-9DB0-A1DBA1EE88E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Oval 50">
                <a:extLst>
                  <a:ext uri="{FF2B5EF4-FFF2-40B4-BE49-F238E27FC236}">
                    <a16:creationId xmlns:a16="http://schemas.microsoft.com/office/drawing/2014/main" id="{23A36B3C-D25F-4CA6-AB55-56379CB767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Freeform: Shape 51">
                <a:extLst>
                  <a:ext uri="{FF2B5EF4-FFF2-40B4-BE49-F238E27FC236}">
                    <a16:creationId xmlns:a16="http://schemas.microsoft.com/office/drawing/2014/main" id="{50FDF63A-2C4E-4CF3-9CD5-801A0E0F5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42" name="Group 52">
              <a:extLst>
                <a:ext uri="{FF2B5EF4-FFF2-40B4-BE49-F238E27FC236}">
                  <a16:creationId xmlns:a16="http://schemas.microsoft.com/office/drawing/2014/main" id="{F87F3C42-A70B-4961-A2AF-1852CC6D1D2C}"/>
                </a:ext>
              </a:extLst>
            </p:cNvPr>
            <p:cNvGrpSpPr>
              <a:grpSpLocks/>
            </p:cNvGrpSpPr>
            <p:nvPr/>
          </p:nvGrpSpPr>
          <p:grpSpPr bwMode="auto">
            <a:xfrm rot="16791213" flipV="1">
              <a:off x="8529760" y="3882979"/>
              <a:ext cx="441525" cy="740246"/>
              <a:chOff x="2761515" y="2286000"/>
              <a:chExt cx="1645174" cy="2760228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43" name="Oval 53">
                <a:extLst>
                  <a:ext uri="{FF2B5EF4-FFF2-40B4-BE49-F238E27FC236}">
                    <a16:creationId xmlns:a16="http://schemas.microsoft.com/office/drawing/2014/main" id="{CAB924C2-E287-4E56-8D20-1A08D987CBA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Oval 54">
                <a:extLst>
                  <a:ext uri="{FF2B5EF4-FFF2-40B4-BE49-F238E27FC236}">
                    <a16:creationId xmlns:a16="http://schemas.microsoft.com/office/drawing/2014/main" id="{B8F68547-AB67-472D-99C8-3C6C9C176BC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Oval 55">
                <a:extLst>
                  <a:ext uri="{FF2B5EF4-FFF2-40B4-BE49-F238E27FC236}">
                    <a16:creationId xmlns:a16="http://schemas.microsoft.com/office/drawing/2014/main" id="{6C8DFD06-C733-48EC-8D47-93B9631E05C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Oval 56">
                <a:extLst>
                  <a:ext uri="{FF2B5EF4-FFF2-40B4-BE49-F238E27FC236}">
                    <a16:creationId xmlns:a16="http://schemas.microsoft.com/office/drawing/2014/main" id="{5341C20F-0102-436A-94D2-C60B6F1386E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Oval 57">
                <a:extLst>
                  <a:ext uri="{FF2B5EF4-FFF2-40B4-BE49-F238E27FC236}">
                    <a16:creationId xmlns:a16="http://schemas.microsoft.com/office/drawing/2014/main" id="{B0040C9A-AFE9-4730-9B9C-E93C68830951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Freeform: Shape 58">
                <a:extLst>
                  <a:ext uri="{FF2B5EF4-FFF2-40B4-BE49-F238E27FC236}">
                    <a16:creationId xmlns:a16="http://schemas.microsoft.com/office/drawing/2014/main" id="{4CCF2E03-239F-4466-B937-2EA4719FA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EE98131-9AE8-4997-BE87-FF02A3E36132}"/>
              </a:ext>
            </a:extLst>
          </p:cNvPr>
          <p:cNvGrpSpPr/>
          <p:nvPr/>
        </p:nvGrpSpPr>
        <p:grpSpPr>
          <a:xfrm rot="10020926">
            <a:off x="5715149" y="1669450"/>
            <a:ext cx="3096344" cy="657130"/>
            <a:chOff x="1472223" y="1959092"/>
            <a:chExt cx="6075760" cy="1289445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6AA2884-168B-476D-A708-B92DE05892DE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1653988" y="1952347"/>
              <a:ext cx="537024" cy="900553"/>
              <a:chOff x="2761515" y="2286000"/>
              <a:chExt cx="1645174" cy="2760228"/>
            </a:xfrm>
            <a:solidFill>
              <a:schemeClr val="accent1"/>
            </a:solidFill>
          </p:grpSpPr>
          <p:sp>
            <p:nvSpPr>
              <p:cNvPr id="242" name="Oval 4">
                <a:extLst>
                  <a:ext uri="{FF2B5EF4-FFF2-40B4-BE49-F238E27FC236}">
                    <a16:creationId xmlns:a16="http://schemas.microsoft.com/office/drawing/2014/main" id="{4AF0303D-3813-4012-9529-045A901DFB6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Oval 5">
                <a:extLst>
                  <a:ext uri="{FF2B5EF4-FFF2-40B4-BE49-F238E27FC236}">
                    <a16:creationId xmlns:a16="http://schemas.microsoft.com/office/drawing/2014/main" id="{E4C5A50D-A9BE-4134-AF88-73C5FF79E08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Oval 6">
                <a:extLst>
                  <a:ext uri="{FF2B5EF4-FFF2-40B4-BE49-F238E27FC236}">
                    <a16:creationId xmlns:a16="http://schemas.microsoft.com/office/drawing/2014/main" id="{A9FC7F3C-2D4D-4E22-B62F-0786D34C299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Oval 7">
                <a:extLst>
                  <a:ext uri="{FF2B5EF4-FFF2-40B4-BE49-F238E27FC236}">
                    <a16:creationId xmlns:a16="http://schemas.microsoft.com/office/drawing/2014/main" id="{9B6F12B6-31E6-4196-BA98-D469CEACD376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Oval 8">
                <a:extLst>
                  <a:ext uri="{FF2B5EF4-FFF2-40B4-BE49-F238E27FC236}">
                    <a16:creationId xmlns:a16="http://schemas.microsoft.com/office/drawing/2014/main" id="{CBD69EC0-D395-48A7-9FCA-D276BC80484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Freeform: Shape 9">
                <a:extLst>
                  <a:ext uri="{FF2B5EF4-FFF2-40B4-BE49-F238E27FC236}">
                    <a16:creationId xmlns:a16="http://schemas.microsoft.com/office/drawing/2014/main" id="{5A3653AB-AFB8-4D8C-A117-C03DA15B8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3" name="Group 10">
              <a:extLst>
                <a:ext uri="{FF2B5EF4-FFF2-40B4-BE49-F238E27FC236}">
                  <a16:creationId xmlns:a16="http://schemas.microsoft.com/office/drawing/2014/main" id="{5057D751-339C-4EA1-9952-A7E63193807E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2100035" y="2348774"/>
              <a:ext cx="537024" cy="900553"/>
              <a:chOff x="2761515" y="2286000"/>
              <a:chExt cx="1645174" cy="276022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6" name="Oval 11">
                <a:extLst>
                  <a:ext uri="{FF2B5EF4-FFF2-40B4-BE49-F238E27FC236}">
                    <a16:creationId xmlns:a16="http://schemas.microsoft.com/office/drawing/2014/main" id="{0782B663-D159-43F0-9B84-4BC30A9114D1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Oval 12">
                <a:extLst>
                  <a:ext uri="{FF2B5EF4-FFF2-40B4-BE49-F238E27FC236}">
                    <a16:creationId xmlns:a16="http://schemas.microsoft.com/office/drawing/2014/main" id="{C774F21F-BDCD-44DA-9761-4807A84BDC3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Oval 13">
                <a:extLst>
                  <a:ext uri="{FF2B5EF4-FFF2-40B4-BE49-F238E27FC236}">
                    <a16:creationId xmlns:a16="http://schemas.microsoft.com/office/drawing/2014/main" id="{BB282451-3E7E-4F41-BD18-A352E6B64DD1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Oval 14">
                <a:extLst>
                  <a:ext uri="{FF2B5EF4-FFF2-40B4-BE49-F238E27FC236}">
                    <a16:creationId xmlns:a16="http://schemas.microsoft.com/office/drawing/2014/main" id="{CE70166E-2CAE-451B-B3F4-C1B3F66EB65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Oval 15">
                <a:extLst>
                  <a:ext uri="{FF2B5EF4-FFF2-40B4-BE49-F238E27FC236}">
                    <a16:creationId xmlns:a16="http://schemas.microsoft.com/office/drawing/2014/main" id="{AC44A521-69EE-41A8-973F-BF554953703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Freeform: Shape 16">
                <a:extLst>
                  <a:ext uri="{FF2B5EF4-FFF2-40B4-BE49-F238E27FC236}">
                    <a16:creationId xmlns:a16="http://schemas.microsoft.com/office/drawing/2014/main" id="{8BE8FBD4-31F9-44D8-A83C-90EDA93CD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4" name="Group 17">
              <a:extLst>
                <a:ext uri="{FF2B5EF4-FFF2-40B4-BE49-F238E27FC236}">
                  <a16:creationId xmlns:a16="http://schemas.microsoft.com/office/drawing/2014/main" id="{32CC50D1-36C4-47A7-BDDB-44D5B89A2679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3074421" y="1935659"/>
              <a:ext cx="585659" cy="982567"/>
              <a:chOff x="2761515" y="2286000"/>
              <a:chExt cx="1645174" cy="2760228"/>
            </a:xfrm>
            <a:solidFill>
              <a:schemeClr val="accent2"/>
            </a:solidFill>
          </p:grpSpPr>
          <p:sp>
            <p:nvSpPr>
              <p:cNvPr id="230" name="Oval 18">
                <a:extLst>
                  <a:ext uri="{FF2B5EF4-FFF2-40B4-BE49-F238E27FC236}">
                    <a16:creationId xmlns:a16="http://schemas.microsoft.com/office/drawing/2014/main" id="{89E8FA3E-C6ED-49F4-B6C2-86F03085AC3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Oval 19">
                <a:extLst>
                  <a:ext uri="{FF2B5EF4-FFF2-40B4-BE49-F238E27FC236}">
                    <a16:creationId xmlns:a16="http://schemas.microsoft.com/office/drawing/2014/main" id="{35F2573C-1B34-455F-9113-CB844BAB959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Oval 20">
                <a:extLst>
                  <a:ext uri="{FF2B5EF4-FFF2-40B4-BE49-F238E27FC236}">
                    <a16:creationId xmlns:a16="http://schemas.microsoft.com/office/drawing/2014/main" id="{BCA581D0-B753-4E77-A301-946B9554130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Oval 21">
                <a:extLst>
                  <a:ext uri="{FF2B5EF4-FFF2-40B4-BE49-F238E27FC236}">
                    <a16:creationId xmlns:a16="http://schemas.microsoft.com/office/drawing/2014/main" id="{97F2A827-DDE9-4B0E-81EC-64BB4D11547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Oval 22">
                <a:extLst>
                  <a:ext uri="{FF2B5EF4-FFF2-40B4-BE49-F238E27FC236}">
                    <a16:creationId xmlns:a16="http://schemas.microsoft.com/office/drawing/2014/main" id="{6A11FBEF-3F93-4F7F-B720-D1C65D8DC99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Freeform: Shape 23">
                <a:extLst>
                  <a:ext uri="{FF2B5EF4-FFF2-40B4-BE49-F238E27FC236}">
                    <a16:creationId xmlns:a16="http://schemas.microsoft.com/office/drawing/2014/main" id="{D4C0CFFD-CEFC-4EF8-9972-B169AB930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95" name="Group 24">
              <a:extLst>
                <a:ext uri="{FF2B5EF4-FFF2-40B4-BE49-F238E27FC236}">
                  <a16:creationId xmlns:a16="http://schemas.microsoft.com/office/drawing/2014/main" id="{09CDC9D2-4723-4851-8713-1765993CA4D9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3518884" y="2304677"/>
              <a:ext cx="585659" cy="982567"/>
              <a:chOff x="2761515" y="2286000"/>
              <a:chExt cx="1645174" cy="276022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24" name="Oval 25">
                <a:extLst>
                  <a:ext uri="{FF2B5EF4-FFF2-40B4-BE49-F238E27FC236}">
                    <a16:creationId xmlns:a16="http://schemas.microsoft.com/office/drawing/2014/main" id="{41D255BA-633B-4183-9347-479F7CA5380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Oval 26">
                <a:extLst>
                  <a:ext uri="{FF2B5EF4-FFF2-40B4-BE49-F238E27FC236}">
                    <a16:creationId xmlns:a16="http://schemas.microsoft.com/office/drawing/2014/main" id="{90898599-A268-447A-B993-B0093678B41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Oval 27">
                <a:extLst>
                  <a:ext uri="{FF2B5EF4-FFF2-40B4-BE49-F238E27FC236}">
                    <a16:creationId xmlns:a16="http://schemas.microsoft.com/office/drawing/2014/main" id="{460CE5C4-B937-4C89-9E87-38F80691CFB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Oval 28">
                <a:extLst>
                  <a:ext uri="{FF2B5EF4-FFF2-40B4-BE49-F238E27FC236}">
                    <a16:creationId xmlns:a16="http://schemas.microsoft.com/office/drawing/2014/main" id="{8FDFCF81-A926-456C-809F-70E3192556C1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Oval 29">
                <a:extLst>
                  <a:ext uri="{FF2B5EF4-FFF2-40B4-BE49-F238E27FC236}">
                    <a16:creationId xmlns:a16="http://schemas.microsoft.com/office/drawing/2014/main" id="{8143D750-39A5-437B-B786-26727794CFD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Freeform: Shape 30">
                <a:extLst>
                  <a:ext uri="{FF2B5EF4-FFF2-40B4-BE49-F238E27FC236}">
                    <a16:creationId xmlns:a16="http://schemas.microsoft.com/office/drawing/2014/main" id="{18592040-0AC4-4F53-96C2-D5C36644E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6" name="Group 31">
              <a:extLst>
                <a:ext uri="{FF2B5EF4-FFF2-40B4-BE49-F238E27FC236}">
                  <a16:creationId xmlns:a16="http://schemas.microsoft.com/office/drawing/2014/main" id="{326414D1-9901-496B-83BD-B4B9A00A4F6D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4390985" y="1791873"/>
              <a:ext cx="654838" cy="1098811"/>
              <a:chOff x="2761515" y="2286000"/>
              <a:chExt cx="1645174" cy="2760228"/>
            </a:xfrm>
            <a:solidFill>
              <a:schemeClr val="accent3"/>
            </a:solidFill>
          </p:grpSpPr>
          <p:sp>
            <p:nvSpPr>
              <p:cNvPr id="218" name="Oval 32">
                <a:extLst>
                  <a:ext uri="{FF2B5EF4-FFF2-40B4-BE49-F238E27FC236}">
                    <a16:creationId xmlns:a16="http://schemas.microsoft.com/office/drawing/2014/main" id="{C28A8F74-4422-4D0E-990F-5F8A929A834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Oval 33">
                <a:extLst>
                  <a:ext uri="{FF2B5EF4-FFF2-40B4-BE49-F238E27FC236}">
                    <a16:creationId xmlns:a16="http://schemas.microsoft.com/office/drawing/2014/main" id="{88820F06-C1AD-453A-9F06-2A872E764A2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Oval 34">
                <a:extLst>
                  <a:ext uri="{FF2B5EF4-FFF2-40B4-BE49-F238E27FC236}">
                    <a16:creationId xmlns:a16="http://schemas.microsoft.com/office/drawing/2014/main" id="{50483876-C412-4127-801C-6AA4780825C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Oval 35">
                <a:extLst>
                  <a:ext uri="{FF2B5EF4-FFF2-40B4-BE49-F238E27FC236}">
                    <a16:creationId xmlns:a16="http://schemas.microsoft.com/office/drawing/2014/main" id="{EBD0096B-8CEB-4EDF-ABC1-D6EA67F512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Oval 36">
                <a:extLst>
                  <a:ext uri="{FF2B5EF4-FFF2-40B4-BE49-F238E27FC236}">
                    <a16:creationId xmlns:a16="http://schemas.microsoft.com/office/drawing/2014/main" id="{7D614A80-55AC-42DD-A3D1-70AB140D5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Freeform: Shape 37">
                <a:extLst>
                  <a:ext uri="{FF2B5EF4-FFF2-40B4-BE49-F238E27FC236}">
                    <a16:creationId xmlns:a16="http://schemas.microsoft.com/office/drawing/2014/main" id="{FE1137D1-5F47-4FF8-9778-E64875AC1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7" name="Group 38">
              <a:extLst>
                <a:ext uri="{FF2B5EF4-FFF2-40B4-BE49-F238E27FC236}">
                  <a16:creationId xmlns:a16="http://schemas.microsoft.com/office/drawing/2014/main" id="{6E08E98B-AD59-46FE-9921-858E08E7ADF4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4935232" y="2275272"/>
              <a:ext cx="654838" cy="1098811"/>
              <a:chOff x="2761515" y="2286000"/>
              <a:chExt cx="1645174" cy="2760228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508E1509-6C46-45B7-B3B5-77FE18DF6C1B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8D559331-1E4E-496B-9AE8-6679FD86777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0D0C902A-9258-40BD-9F60-6524A7276F7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438DC13-7042-41FC-86E6-69A48749AD2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0BDB4FD-2B39-4176-BE85-12A8DF56873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C06680A6-BCC9-478A-8EA8-272F156FA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8" name="Group 45">
              <a:extLst>
                <a:ext uri="{FF2B5EF4-FFF2-40B4-BE49-F238E27FC236}">
                  <a16:creationId xmlns:a16="http://schemas.microsoft.com/office/drawing/2014/main" id="{BF7146C1-FF5D-46E1-948C-452A39B02591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5939177" y="1708143"/>
              <a:ext cx="741832" cy="1243729"/>
              <a:chOff x="2761515" y="2286000"/>
              <a:chExt cx="1645174" cy="2760228"/>
            </a:xfrm>
            <a:solidFill>
              <a:schemeClr val="accent4"/>
            </a:solidFill>
          </p:grpSpPr>
          <p:sp>
            <p:nvSpPr>
              <p:cNvPr id="206" name="Oval 46">
                <a:extLst>
                  <a:ext uri="{FF2B5EF4-FFF2-40B4-BE49-F238E27FC236}">
                    <a16:creationId xmlns:a16="http://schemas.microsoft.com/office/drawing/2014/main" id="{8DBFF12C-5CE2-4626-AD65-9E3FFF23B53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Oval 47">
                <a:extLst>
                  <a:ext uri="{FF2B5EF4-FFF2-40B4-BE49-F238E27FC236}">
                    <a16:creationId xmlns:a16="http://schemas.microsoft.com/office/drawing/2014/main" id="{D70F37B6-DC6C-43A7-A0BF-B54C0AB513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Oval 48">
                <a:extLst>
                  <a:ext uri="{FF2B5EF4-FFF2-40B4-BE49-F238E27FC236}">
                    <a16:creationId xmlns:a16="http://schemas.microsoft.com/office/drawing/2014/main" id="{D3A5812A-61CF-4220-BC4D-0CD5C773E60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Oval 49">
                <a:extLst>
                  <a:ext uri="{FF2B5EF4-FFF2-40B4-BE49-F238E27FC236}">
                    <a16:creationId xmlns:a16="http://schemas.microsoft.com/office/drawing/2014/main" id="{E84AAAE4-58E0-4AF7-9FFB-E732C499AD4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Oval 50">
                <a:extLst>
                  <a:ext uri="{FF2B5EF4-FFF2-40B4-BE49-F238E27FC236}">
                    <a16:creationId xmlns:a16="http://schemas.microsoft.com/office/drawing/2014/main" id="{B65AA40A-2B53-4284-8978-81746DF8E023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Freeform: Shape 51">
                <a:extLst>
                  <a:ext uri="{FF2B5EF4-FFF2-40B4-BE49-F238E27FC236}">
                    <a16:creationId xmlns:a16="http://schemas.microsoft.com/office/drawing/2014/main" id="{FE62229E-7FEE-4A75-9483-0F705C4B2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199" name="Group 52">
              <a:extLst>
                <a:ext uri="{FF2B5EF4-FFF2-40B4-BE49-F238E27FC236}">
                  <a16:creationId xmlns:a16="http://schemas.microsoft.com/office/drawing/2014/main" id="{264C8AF1-D082-4881-B377-D6DE981E529F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6555203" y="2255756"/>
              <a:ext cx="741832" cy="1243729"/>
              <a:chOff x="2761515" y="2286000"/>
              <a:chExt cx="1645174" cy="2760228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00" name="Oval 53">
                <a:extLst>
                  <a:ext uri="{FF2B5EF4-FFF2-40B4-BE49-F238E27FC236}">
                    <a16:creationId xmlns:a16="http://schemas.microsoft.com/office/drawing/2014/main" id="{FF714F9D-AE2D-4AB0-B3F9-1F3C79FD0216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Oval 54">
                <a:extLst>
                  <a:ext uri="{FF2B5EF4-FFF2-40B4-BE49-F238E27FC236}">
                    <a16:creationId xmlns:a16="http://schemas.microsoft.com/office/drawing/2014/main" id="{9FFC1330-E331-43A9-BEC5-452F1384726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Oval 55">
                <a:extLst>
                  <a:ext uri="{FF2B5EF4-FFF2-40B4-BE49-F238E27FC236}">
                    <a16:creationId xmlns:a16="http://schemas.microsoft.com/office/drawing/2014/main" id="{270C657F-FAE7-44E1-8981-AE2BF395200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Oval 56">
                <a:extLst>
                  <a:ext uri="{FF2B5EF4-FFF2-40B4-BE49-F238E27FC236}">
                    <a16:creationId xmlns:a16="http://schemas.microsoft.com/office/drawing/2014/main" id="{377B803D-B82E-40A7-8BAC-D2D1E8EA5946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Oval 57">
                <a:extLst>
                  <a:ext uri="{FF2B5EF4-FFF2-40B4-BE49-F238E27FC236}">
                    <a16:creationId xmlns:a16="http://schemas.microsoft.com/office/drawing/2014/main" id="{D66C502D-243B-46DD-97D4-EE6620958CD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Freeform: Shape 58">
                <a:extLst>
                  <a:ext uri="{FF2B5EF4-FFF2-40B4-BE49-F238E27FC236}">
                    <a16:creationId xmlns:a16="http://schemas.microsoft.com/office/drawing/2014/main" id="{792F7EF6-4966-4484-A4AB-B5D7E9386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51EAC029-CA52-472D-B434-0F0CCC9FE07C}"/>
              </a:ext>
            </a:extLst>
          </p:cNvPr>
          <p:cNvGrpSpPr/>
          <p:nvPr/>
        </p:nvGrpSpPr>
        <p:grpSpPr>
          <a:xfrm rot="1376331">
            <a:off x="1243832" y="967336"/>
            <a:ext cx="2264831" cy="480660"/>
            <a:chOff x="1472223" y="1959092"/>
            <a:chExt cx="6075760" cy="1289445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87627701-E987-4EF5-9669-0B901B56399C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1653988" y="1952347"/>
              <a:ext cx="537024" cy="900553"/>
              <a:chOff x="2761515" y="2286000"/>
              <a:chExt cx="1645174" cy="2760228"/>
            </a:xfrm>
            <a:solidFill>
              <a:schemeClr val="accent1"/>
            </a:solidFill>
          </p:grpSpPr>
          <p:sp>
            <p:nvSpPr>
              <p:cNvPr id="299" name="Oval 4">
                <a:extLst>
                  <a:ext uri="{FF2B5EF4-FFF2-40B4-BE49-F238E27FC236}">
                    <a16:creationId xmlns:a16="http://schemas.microsoft.com/office/drawing/2014/main" id="{9C3B07DD-1FB2-4BC4-B646-CB9D0F47B4A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Oval 5">
                <a:extLst>
                  <a:ext uri="{FF2B5EF4-FFF2-40B4-BE49-F238E27FC236}">
                    <a16:creationId xmlns:a16="http://schemas.microsoft.com/office/drawing/2014/main" id="{DC223122-6AAE-4FF6-8A71-DFD76A82757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Oval 6">
                <a:extLst>
                  <a:ext uri="{FF2B5EF4-FFF2-40B4-BE49-F238E27FC236}">
                    <a16:creationId xmlns:a16="http://schemas.microsoft.com/office/drawing/2014/main" id="{53AE34F3-917F-4F97-BA92-15345227EB2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Oval 7">
                <a:extLst>
                  <a:ext uri="{FF2B5EF4-FFF2-40B4-BE49-F238E27FC236}">
                    <a16:creationId xmlns:a16="http://schemas.microsoft.com/office/drawing/2014/main" id="{86F012D8-2283-404C-821E-D129DE01917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Oval 8">
                <a:extLst>
                  <a:ext uri="{FF2B5EF4-FFF2-40B4-BE49-F238E27FC236}">
                    <a16:creationId xmlns:a16="http://schemas.microsoft.com/office/drawing/2014/main" id="{687A2FB6-FF4F-4A17-B78A-08CDEB83866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Freeform: Shape 9">
                <a:extLst>
                  <a:ext uri="{FF2B5EF4-FFF2-40B4-BE49-F238E27FC236}">
                    <a16:creationId xmlns:a16="http://schemas.microsoft.com/office/drawing/2014/main" id="{8747874A-19CB-4022-8F95-A9DACF340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0" name="Group 10">
              <a:extLst>
                <a:ext uri="{FF2B5EF4-FFF2-40B4-BE49-F238E27FC236}">
                  <a16:creationId xmlns:a16="http://schemas.microsoft.com/office/drawing/2014/main" id="{9D77639C-9246-41C6-8A56-38296E56C049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2100035" y="2348774"/>
              <a:ext cx="537024" cy="900553"/>
              <a:chOff x="2761515" y="2286000"/>
              <a:chExt cx="1645174" cy="276022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93" name="Oval 11">
                <a:extLst>
                  <a:ext uri="{FF2B5EF4-FFF2-40B4-BE49-F238E27FC236}">
                    <a16:creationId xmlns:a16="http://schemas.microsoft.com/office/drawing/2014/main" id="{D54358E4-5BE7-4E12-A9C4-17EE2EFB868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Oval 12">
                <a:extLst>
                  <a:ext uri="{FF2B5EF4-FFF2-40B4-BE49-F238E27FC236}">
                    <a16:creationId xmlns:a16="http://schemas.microsoft.com/office/drawing/2014/main" id="{B38D74CD-B526-4E97-990D-017713CE9F8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Oval 13">
                <a:extLst>
                  <a:ext uri="{FF2B5EF4-FFF2-40B4-BE49-F238E27FC236}">
                    <a16:creationId xmlns:a16="http://schemas.microsoft.com/office/drawing/2014/main" id="{A25EE10A-93B1-42B7-83C7-A328C589E6F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Oval 14">
                <a:extLst>
                  <a:ext uri="{FF2B5EF4-FFF2-40B4-BE49-F238E27FC236}">
                    <a16:creationId xmlns:a16="http://schemas.microsoft.com/office/drawing/2014/main" id="{85272A4F-1684-4E6A-943B-2DFC2C23701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Oval 15">
                <a:extLst>
                  <a:ext uri="{FF2B5EF4-FFF2-40B4-BE49-F238E27FC236}">
                    <a16:creationId xmlns:a16="http://schemas.microsoft.com/office/drawing/2014/main" id="{1E1E84F5-B233-4FE2-934F-A7D1715F8BB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Freeform: Shape 16">
                <a:extLst>
                  <a:ext uri="{FF2B5EF4-FFF2-40B4-BE49-F238E27FC236}">
                    <a16:creationId xmlns:a16="http://schemas.microsoft.com/office/drawing/2014/main" id="{05A2E5BA-8C15-460D-9DAE-4C5C31151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1" name="Group 17">
              <a:extLst>
                <a:ext uri="{FF2B5EF4-FFF2-40B4-BE49-F238E27FC236}">
                  <a16:creationId xmlns:a16="http://schemas.microsoft.com/office/drawing/2014/main" id="{B4B10832-69BA-496B-A0B4-F99DF22C933C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3074421" y="1935659"/>
              <a:ext cx="585659" cy="982567"/>
              <a:chOff x="2761515" y="2286000"/>
              <a:chExt cx="1645174" cy="2760228"/>
            </a:xfrm>
            <a:solidFill>
              <a:schemeClr val="accent2"/>
            </a:solidFill>
          </p:grpSpPr>
          <p:sp>
            <p:nvSpPr>
              <p:cNvPr id="287" name="Oval 18">
                <a:extLst>
                  <a:ext uri="{FF2B5EF4-FFF2-40B4-BE49-F238E27FC236}">
                    <a16:creationId xmlns:a16="http://schemas.microsoft.com/office/drawing/2014/main" id="{7E0C8B06-9707-4CCD-88C0-392653B6343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Oval 19">
                <a:extLst>
                  <a:ext uri="{FF2B5EF4-FFF2-40B4-BE49-F238E27FC236}">
                    <a16:creationId xmlns:a16="http://schemas.microsoft.com/office/drawing/2014/main" id="{E0AA345E-FFD1-4FD7-B403-73E2716372F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Oval 20">
                <a:extLst>
                  <a:ext uri="{FF2B5EF4-FFF2-40B4-BE49-F238E27FC236}">
                    <a16:creationId xmlns:a16="http://schemas.microsoft.com/office/drawing/2014/main" id="{E12C9A47-9801-4509-9290-B385286E48B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Oval 21">
                <a:extLst>
                  <a:ext uri="{FF2B5EF4-FFF2-40B4-BE49-F238E27FC236}">
                    <a16:creationId xmlns:a16="http://schemas.microsoft.com/office/drawing/2014/main" id="{9C41D53D-CFE8-4411-896E-E503962A751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Oval 22">
                <a:extLst>
                  <a:ext uri="{FF2B5EF4-FFF2-40B4-BE49-F238E27FC236}">
                    <a16:creationId xmlns:a16="http://schemas.microsoft.com/office/drawing/2014/main" id="{A9AEE570-2701-4CB9-9A32-A5A2DB51F0B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Freeform: Shape 23">
                <a:extLst>
                  <a:ext uri="{FF2B5EF4-FFF2-40B4-BE49-F238E27FC236}">
                    <a16:creationId xmlns:a16="http://schemas.microsoft.com/office/drawing/2014/main" id="{1B750DEC-65DF-4BAF-AF20-9A0FE8CC7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252" name="Group 24">
              <a:extLst>
                <a:ext uri="{FF2B5EF4-FFF2-40B4-BE49-F238E27FC236}">
                  <a16:creationId xmlns:a16="http://schemas.microsoft.com/office/drawing/2014/main" id="{7076987D-0DA6-443A-8C46-EAAD293D8EA9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3518884" y="2304677"/>
              <a:ext cx="585659" cy="982567"/>
              <a:chOff x="2761515" y="2286000"/>
              <a:chExt cx="1645174" cy="276022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81" name="Oval 25">
                <a:extLst>
                  <a:ext uri="{FF2B5EF4-FFF2-40B4-BE49-F238E27FC236}">
                    <a16:creationId xmlns:a16="http://schemas.microsoft.com/office/drawing/2014/main" id="{83C6C85C-9FB6-4954-ADEE-A97E7C7AEB3B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Oval 26">
                <a:extLst>
                  <a:ext uri="{FF2B5EF4-FFF2-40B4-BE49-F238E27FC236}">
                    <a16:creationId xmlns:a16="http://schemas.microsoft.com/office/drawing/2014/main" id="{FCF804F1-AB4A-4774-B1A4-DBDE40652F31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Oval 27">
                <a:extLst>
                  <a:ext uri="{FF2B5EF4-FFF2-40B4-BE49-F238E27FC236}">
                    <a16:creationId xmlns:a16="http://schemas.microsoft.com/office/drawing/2014/main" id="{483B2735-3132-4789-94D6-143603EA8AA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Oval 28">
                <a:extLst>
                  <a:ext uri="{FF2B5EF4-FFF2-40B4-BE49-F238E27FC236}">
                    <a16:creationId xmlns:a16="http://schemas.microsoft.com/office/drawing/2014/main" id="{F3091F84-1F52-49EA-91BA-6067AC5C1DB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Oval 29">
                <a:extLst>
                  <a:ext uri="{FF2B5EF4-FFF2-40B4-BE49-F238E27FC236}">
                    <a16:creationId xmlns:a16="http://schemas.microsoft.com/office/drawing/2014/main" id="{376D3B05-5460-45FD-ABD2-51868679DBC1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Freeform: Shape 30">
                <a:extLst>
                  <a:ext uri="{FF2B5EF4-FFF2-40B4-BE49-F238E27FC236}">
                    <a16:creationId xmlns:a16="http://schemas.microsoft.com/office/drawing/2014/main" id="{2CD02CE0-F481-4F57-BA87-58A9572A4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3" name="Group 31">
              <a:extLst>
                <a:ext uri="{FF2B5EF4-FFF2-40B4-BE49-F238E27FC236}">
                  <a16:creationId xmlns:a16="http://schemas.microsoft.com/office/drawing/2014/main" id="{53BD5958-1316-40C0-A10B-72745558E850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4390985" y="1791873"/>
              <a:ext cx="654838" cy="1098811"/>
              <a:chOff x="2761515" y="2286000"/>
              <a:chExt cx="1645174" cy="2760228"/>
            </a:xfrm>
            <a:solidFill>
              <a:schemeClr val="accent3"/>
            </a:solidFill>
          </p:grpSpPr>
          <p:sp>
            <p:nvSpPr>
              <p:cNvPr id="275" name="Oval 32">
                <a:extLst>
                  <a:ext uri="{FF2B5EF4-FFF2-40B4-BE49-F238E27FC236}">
                    <a16:creationId xmlns:a16="http://schemas.microsoft.com/office/drawing/2014/main" id="{F9B81CA0-19EE-4DD8-8245-12C0AEF05B7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Oval 33">
                <a:extLst>
                  <a:ext uri="{FF2B5EF4-FFF2-40B4-BE49-F238E27FC236}">
                    <a16:creationId xmlns:a16="http://schemas.microsoft.com/office/drawing/2014/main" id="{CD591419-D384-4277-9CC1-C7B99ADE914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Oval 34">
                <a:extLst>
                  <a:ext uri="{FF2B5EF4-FFF2-40B4-BE49-F238E27FC236}">
                    <a16:creationId xmlns:a16="http://schemas.microsoft.com/office/drawing/2014/main" id="{030386C2-6413-4D86-98C1-C260045A70F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Oval 35">
                <a:extLst>
                  <a:ext uri="{FF2B5EF4-FFF2-40B4-BE49-F238E27FC236}">
                    <a16:creationId xmlns:a16="http://schemas.microsoft.com/office/drawing/2014/main" id="{00830101-23E1-4D4D-9FA5-D5913488364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Oval 36">
                <a:extLst>
                  <a:ext uri="{FF2B5EF4-FFF2-40B4-BE49-F238E27FC236}">
                    <a16:creationId xmlns:a16="http://schemas.microsoft.com/office/drawing/2014/main" id="{92A02EA2-0F78-4A22-B209-B0D3B652AFD0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Freeform: Shape 37">
                <a:extLst>
                  <a:ext uri="{FF2B5EF4-FFF2-40B4-BE49-F238E27FC236}">
                    <a16:creationId xmlns:a16="http://schemas.microsoft.com/office/drawing/2014/main" id="{7C40278E-AA26-4CBE-AEDD-9AA011AA6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4" name="Group 38">
              <a:extLst>
                <a:ext uri="{FF2B5EF4-FFF2-40B4-BE49-F238E27FC236}">
                  <a16:creationId xmlns:a16="http://schemas.microsoft.com/office/drawing/2014/main" id="{73ACB5BC-84F9-4036-9372-A95AA74D427A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4935232" y="2275272"/>
              <a:ext cx="654838" cy="1098811"/>
              <a:chOff x="2761515" y="2286000"/>
              <a:chExt cx="1645174" cy="2760228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4339CE57-2ECC-4597-84E0-9D5330B8658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33859A8D-2422-4204-9AB3-1B6DBCF81486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B64A9ED-49F0-4799-AFF4-C987CFB7D00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75FB21DE-656A-42F5-A388-78830C906E2B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5D0EA820-BCBD-408A-8E57-CF8C7490DBE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FE0BEB12-994A-4440-AA14-967F402F5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5" name="Group 45">
              <a:extLst>
                <a:ext uri="{FF2B5EF4-FFF2-40B4-BE49-F238E27FC236}">
                  <a16:creationId xmlns:a16="http://schemas.microsoft.com/office/drawing/2014/main" id="{D62001CB-FF66-4A3F-B1FA-D5885A63444D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5939177" y="1708143"/>
              <a:ext cx="741832" cy="1243729"/>
              <a:chOff x="2761515" y="2286000"/>
              <a:chExt cx="1645174" cy="2760228"/>
            </a:xfrm>
            <a:solidFill>
              <a:schemeClr val="accent4"/>
            </a:solidFill>
          </p:grpSpPr>
          <p:sp>
            <p:nvSpPr>
              <p:cNvPr id="263" name="Oval 46">
                <a:extLst>
                  <a:ext uri="{FF2B5EF4-FFF2-40B4-BE49-F238E27FC236}">
                    <a16:creationId xmlns:a16="http://schemas.microsoft.com/office/drawing/2014/main" id="{7CDBF07C-C7EC-4E6A-99F9-2B7D65AF425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Oval 47">
                <a:extLst>
                  <a:ext uri="{FF2B5EF4-FFF2-40B4-BE49-F238E27FC236}">
                    <a16:creationId xmlns:a16="http://schemas.microsoft.com/office/drawing/2014/main" id="{ABF5B2A5-317F-4BC0-86AE-98A1F488346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Oval 48">
                <a:extLst>
                  <a:ext uri="{FF2B5EF4-FFF2-40B4-BE49-F238E27FC236}">
                    <a16:creationId xmlns:a16="http://schemas.microsoft.com/office/drawing/2014/main" id="{9629042A-1D99-4455-AC9F-9672A710C26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Oval 49">
                <a:extLst>
                  <a:ext uri="{FF2B5EF4-FFF2-40B4-BE49-F238E27FC236}">
                    <a16:creationId xmlns:a16="http://schemas.microsoft.com/office/drawing/2014/main" id="{3856F702-D616-4395-BA83-A6B192A2C000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Oval 50">
                <a:extLst>
                  <a:ext uri="{FF2B5EF4-FFF2-40B4-BE49-F238E27FC236}">
                    <a16:creationId xmlns:a16="http://schemas.microsoft.com/office/drawing/2014/main" id="{87DCD6B9-7CBB-41E3-89E2-A948289E254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Freeform: Shape 51">
                <a:extLst>
                  <a:ext uri="{FF2B5EF4-FFF2-40B4-BE49-F238E27FC236}">
                    <a16:creationId xmlns:a16="http://schemas.microsoft.com/office/drawing/2014/main" id="{AB91C418-9BA8-4F2C-8A27-7D9A0DF39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256" name="Group 52">
              <a:extLst>
                <a:ext uri="{FF2B5EF4-FFF2-40B4-BE49-F238E27FC236}">
                  <a16:creationId xmlns:a16="http://schemas.microsoft.com/office/drawing/2014/main" id="{01A0AFE4-11F3-46C6-B881-A8FC8BCA626E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6555203" y="2255756"/>
              <a:ext cx="741832" cy="1243729"/>
              <a:chOff x="2761515" y="2286000"/>
              <a:chExt cx="1645174" cy="2760228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57" name="Oval 53">
                <a:extLst>
                  <a:ext uri="{FF2B5EF4-FFF2-40B4-BE49-F238E27FC236}">
                    <a16:creationId xmlns:a16="http://schemas.microsoft.com/office/drawing/2014/main" id="{99684133-BBFF-451C-A87D-5EBE68E79C2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Oval 54">
                <a:extLst>
                  <a:ext uri="{FF2B5EF4-FFF2-40B4-BE49-F238E27FC236}">
                    <a16:creationId xmlns:a16="http://schemas.microsoft.com/office/drawing/2014/main" id="{709A9F56-47F3-43B3-93C3-7128A1CC262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Oval 55">
                <a:extLst>
                  <a:ext uri="{FF2B5EF4-FFF2-40B4-BE49-F238E27FC236}">
                    <a16:creationId xmlns:a16="http://schemas.microsoft.com/office/drawing/2014/main" id="{CDF6FDFF-BFD8-4089-993C-EDAEDFEF45E1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Oval 56">
                <a:extLst>
                  <a:ext uri="{FF2B5EF4-FFF2-40B4-BE49-F238E27FC236}">
                    <a16:creationId xmlns:a16="http://schemas.microsoft.com/office/drawing/2014/main" id="{3F5D6902-F32F-4627-9926-D2BAA12E298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Oval 57">
                <a:extLst>
                  <a:ext uri="{FF2B5EF4-FFF2-40B4-BE49-F238E27FC236}">
                    <a16:creationId xmlns:a16="http://schemas.microsoft.com/office/drawing/2014/main" id="{4A4FBBBF-6133-4797-8F8B-7839F10DAF2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Freeform: Shape 58">
                <a:extLst>
                  <a:ext uri="{FF2B5EF4-FFF2-40B4-BE49-F238E27FC236}">
                    <a16:creationId xmlns:a16="http://schemas.microsoft.com/office/drawing/2014/main" id="{49515F0F-A7A4-4E20-B03E-6AF7C28E0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4A4DDCE-22F4-4030-8AEB-B978E341082F}"/>
              </a:ext>
            </a:extLst>
          </p:cNvPr>
          <p:cNvGrpSpPr/>
          <p:nvPr/>
        </p:nvGrpSpPr>
        <p:grpSpPr>
          <a:xfrm rot="10209040">
            <a:off x="370223" y="2017114"/>
            <a:ext cx="2957493" cy="627662"/>
            <a:chOff x="1472223" y="1959092"/>
            <a:chExt cx="6075760" cy="1289445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DD7FEB99-F197-4228-8BBD-F5A2BB52EEE0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1653988" y="1952347"/>
              <a:ext cx="537024" cy="900553"/>
              <a:chOff x="2761515" y="2286000"/>
              <a:chExt cx="1645174" cy="2760228"/>
            </a:xfrm>
            <a:solidFill>
              <a:schemeClr val="accent1"/>
            </a:solidFill>
          </p:grpSpPr>
          <p:sp>
            <p:nvSpPr>
              <p:cNvPr id="356" name="Oval 4">
                <a:extLst>
                  <a:ext uri="{FF2B5EF4-FFF2-40B4-BE49-F238E27FC236}">
                    <a16:creationId xmlns:a16="http://schemas.microsoft.com/office/drawing/2014/main" id="{48085F30-984B-426A-9AD3-9A15D6587EDB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7" name="Oval 5">
                <a:extLst>
                  <a:ext uri="{FF2B5EF4-FFF2-40B4-BE49-F238E27FC236}">
                    <a16:creationId xmlns:a16="http://schemas.microsoft.com/office/drawing/2014/main" id="{8EB4CD18-27C7-4F63-976B-D3EF99FDCD5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8" name="Oval 6">
                <a:extLst>
                  <a:ext uri="{FF2B5EF4-FFF2-40B4-BE49-F238E27FC236}">
                    <a16:creationId xmlns:a16="http://schemas.microsoft.com/office/drawing/2014/main" id="{56BD0AF3-3631-44FF-8A74-126A583B5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9" name="Oval 7">
                <a:extLst>
                  <a:ext uri="{FF2B5EF4-FFF2-40B4-BE49-F238E27FC236}">
                    <a16:creationId xmlns:a16="http://schemas.microsoft.com/office/drawing/2014/main" id="{D14B1C36-2426-48A6-869A-5A60E97C456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0" name="Oval 8">
                <a:extLst>
                  <a:ext uri="{FF2B5EF4-FFF2-40B4-BE49-F238E27FC236}">
                    <a16:creationId xmlns:a16="http://schemas.microsoft.com/office/drawing/2014/main" id="{082A00A0-6752-4F09-9CC1-2B0CAA661440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1" name="Freeform: Shape 9">
                <a:extLst>
                  <a:ext uri="{FF2B5EF4-FFF2-40B4-BE49-F238E27FC236}">
                    <a16:creationId xmlns:a16="http://schemas.microsoft.com/office/drawing/2014/main" id="{36BCB09A-DB00-4794-AD85-79F99C1BF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07" name="Group 10">
              <a:extLst>
                <a:ext uri="{FF2B5EF4-FFF2-40B4-BE49-F238E27FC236}">
                  <a16:creationId xmlns:a16="http://schemas.microsoft.com/office/drawing/2014/main" id="{94F17D75-7D73-4DC1-ABFB-484B3ABE1F49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2100035" y="2348774"/>
              <a:ext cx="537024" cy="900553"/>
              <a:chOff x="2761515" y="2286000"/>
              <a:chExt cx="1645174" cy="2760228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50" name="Oval 11">
                <a:extLst>
                  <a:ext uri="{FF2B5EF4-FFF2-40B4-BE49-F238E27FC236}">
                    <a16:creationId xmlns:a16="http://schemas.microsoft.com/office/drawing/2014/main" id="{186B0EBE-658F-4B1F-8D6D-FFDB30398E6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1" name="Oval 12">
                <a:extLst>
                  <a:ext uri="{FF2B5EF4-FFF2-40B4-BE49-F238E27FC236}">
                    <a16:creationId xmlns:a16="http://schemas.microsoft.com/office/drawing/2014/main" id="{4852DD74-EF03-4986-9756-013867CADDFF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2" name="Oval 13">
                <a:extLst>
                  <a:ext uri="{FF2B5EF4-FFF2-40B4-BE49-F238E27FC236}">
                    <a16:creationId xmlns:a16="http://schemas.microsoft.com/office/drawing/2014/main" id="{9CFD695A-B75D-4FBE-B19A-786ECD0BA67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3" name="Oval 14">
                <a:extLst>
                  <a:ext uri="{FF2B5EF4-FFF2-40B4-BE49-F238E27FC236}">
                    <a16:creationId xmlns:a16="http://schemas.microsoft.com/office/drawing/2014/main" id="{B427C461-07DD-433E-BBB3-77981294E0F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4" name="Oval 15">
                <a:extLst>
                  <a:ext uri="{FF2B5EF4-FFF2-40B4-BE49-F238E27FC236}">
                    <a16:creationId xmlns:a16="http://schemas.microsoft.com/office/drawing/2014/main" id="{EB4AB3AB-1108-4C77-8F86-FF270C066AB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5" name="Freeform: Shape 16">
                <a:extLst>
                  <a:ext uri="{FF2B5EF4-FFF2-40B4-BE49-F238E27FC236}">
                    <a16:creationId xmlns:a16="http://schemas.microsoft.com/office/drawing/2014/main" id="{57AFB6E8-9634-4F61-AF2A-D6E2EE977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08" name="Group 17">
              <a:extLst>
                <a:ext uri="{FF2B5EF4-FFF2-40B4-BE49-F238E27FC236}">
                  <a16:creationId xmlns:a16="http://schemas.microsoft.com/office/drawing/2014/main" id="{1CAE3F01-3FC4-4564-8C3F-A5CA47492BFD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3074421" y="1935659"/>
              <a:ext cx="585659" cy="982567"/>
              <a:chOff x="2761515" y="2286000"/>
              <a:chExt cx="1645174" cy="2760228"/>
            </a:xfrm>
            <a:solidFill>
              <a:schemeClr val="accent2"/>
            </a:solidFill>
          </p:grpSpPr>
          <p:sp>
            <p:nvSpPr>
              <p:cNvPr id="344" name="Oval 18">
                <a:extLst>
                  <a:ext uri="{FF2B5EF4-FFF2-40B4-BE49-F238E27FC236}">
                    <a16:creationId xmlns:a16="http://schemas.microsoft.com/office/drawing/2014/main" id="{36F41B4E-AB08-4216-B4EC-EB63E794394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Oval 19">
                <a:extLst>
                  <a:ext uri="{FF2B5EF4-FFF2-40B4-BE49-F238E27FC236}">
                    <a16:creationId xmlns:a16="http://schemas.microsoft.com/office/drawing/2014/main" id="{AC051AF1-7705-476C-9471-06B02EB7548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6" name="Oval 20">
                <a:extLst>
                  <a:ext uri="{FF2B5EF4-FFF2-40B4-BE49-F238E27FC236}">
                    <a16:creationId xmlns:a16="http://schemas.microsoft.com/office/drawing/2014/main" id="{606A3818-8AC7-4D98-B1FA-B8AC7A286F03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7" name="Oval 21">
                <a:extLst>
                  <a:ext uri="{FF2B5EF4-FFF2-40B4-BE49-F238E27FC236}">
                    <a16:creationId xmlns:a16="http://schemas.microsoft.com/office/drawing/2014/main" id="{F814F70C-BC1D-4C30-8960-CF062858404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8" name="Oval 22">
                <a:extLst>
                  <a:ext uri="{FF2B5EF4-FFF2-40B4-BE49-F238E27FC236}">
                    <a16:creationId xmlns:a16="http://schemas.microsoft.com/office/drawing/2014/main" id="{3CAF7954-6D7A-4F4E-B350-E8DB0E1150F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9" name="Freeform: Shape 23">
                <a:extLst>
                  <a:ext uri="{FF2B5EF4-FFF2-40B4-BE49-F238E27FC236}">
                    <a16:creationId xmlns:a16="http://schemas.microsoft.com/office/drawing/2014/main" id="{0A435512-771C-48EF-91CE-3D0219FA7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309" name="Group 24">
              <a:extLst>
                <a:ext uri="{FF2B5EF4-FFF2-40B4-BE49-F238E27FC236}">
                  <a16:creationId xmlns:a16="http://schemas.microsoft.com/office/drawing/2014/main" id="{64C98246-5639-4EE6-84E5-5A368B66F714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3518884" y="2304677"/>
              <a:ext cx="585659" cy="982567"/>
              <a:chOff x="2761515" y="2286000"/>
              <a:chExt cx="1645174" cy="2760228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8" name="Oval 25">
                <a:extLst>
                  <a:ext uri="{FF2B5EF4-FFF2-40B4-BE49-F238E27FC236}">
                    <a16:creationId xmlns:a16="http://schemas.microsoft.com/office/drawing/2014/main" id="{52FD3EB9-2862-4D45-8DEE-EE8A7E6A842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Oval 26">
                <a:extLst>
                  <a:ext uri="{FF2B5EF4-FFF2-40B4-BE49-F238E27FC236}">
                    <a16:creationId xmlns:a16="http://schemas.microsoft.com/office/drawing/2014/main" id="{BFC088E9-D812-456A-B978-34D6679392F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Oval 27">
                <a:extLst>
                  <a:ext uri="{FF2B5EF4-FFF2-40B4-BE49-F238E27FC236}">
                    <a16:creationId xmlns:a16="http://schemas.microsoft.com/office/drawing/2014/main" id="{D57096DA-36FA-462F-82D2-F855AEE09551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Oval 28">
                <a:extLst>
                  <a:ext uri="{FF2B5EF4-FFF2-40B4-BE49-F238E27FC236}">
                    <a16:creationId xmlns:a16="http://schemas.microsoft.com/office/drawing/2014/main" id="{194D7DF5-513B-4762-ACF3-331B2385609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Oval 29">
                <a:extLst>
                  <a:ext uri="{FF2B5EF4-FFF2-40B4-BE49-F238E27FC236}">
                    <a16:creationId xmlns:a16="http://schemas.microsoft.com/office/drawing/2014/main" id="{D8873B1A-D8AD-4AB3-A15E-253AA9B999C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Freeform: Shape 30">
                <a:extLst>
                  <a:ext uri="{FF2B5EF4-FFF2-40B4-BE49-F238E27FC236}">
                    <a16:creationId xmlns:a16="http://schemas.microsoft.com/office/drawing/2014/main" id="{17753E7B-3AB1-415F-AB62-D6B27009F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10" name="Group 31">
              <a:extLst>
                <a:ext uri="{FF2B5EF4-FFF2-40B4-BE49-F238E27FC236}">
                  <a16:creationId xmlns:a16="http://schemas.microsoft.com/office/drawing/2014/main" id="{2A87AC6D-29D6-4909-8702-2FC41C9C627A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4390985" y="1791873"/>
              <a:ext cx="654838" cy="1098811"/>
              <a:chOff x="2761515" y="2286000"/>
              <a:chExt cx="1645174" cy="2760228"/>
            </a:xfrm>
            <a:solidFill>
              <a:schemeClr val="accent3"/>
            </a:solidFill>
          </p:grpSpPr>
          <p:sp>
            <p:nvSpPr>
              <p:cNvPr id="332" name="Oval 32">
                <a:extLst>
                  <a:ext uri="{FF2B5EF4-FFF2-40B4-BE49-F238E27FC236}">
                    <a16:creationId xmlns:a16="http://schemas.microsoft.com/office/drawing/2014/main" id="{3CE3951D-96B0-4EBC-84E1-59F29FF32C7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Oval 33">
                <a:extLst>
                  <a:ext uri="{FF2B5EF4-FFF2-40B4-BE49-F238E27FC236}">
                    <a16:creationId xmlns:a16="http://schemas.microsoft.com/office/drawing/2014/main" id="{12BB8368-DE32-4D21-9468-C45D8ACEE4D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Oval 34">
                <a:extLst>
                  <a:ext uri="{FF2B5EF4-FFF2-40B4-BE49-F238E27FC236}">
                    <a16:creationId xmlns:a16="http://schemas.microsoft.com/office/drawing/2014/main" id="{7497BB36-1C14-4753-AA89-557A51381FF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Oval 35">
                <a:extLst>
                  <a:ext uri="{FF2B5EF4-FFF2-40B4-BE49-F238E27FC236}">
                    <a16:creationId xmlns:a16="http://schemas.microsoft.com/office/drawing/2014/main" id="{929F7FF8-A861-46DB-89FE-BB1E3F455EF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Oval 36">
                <a:extLst>
                  <a:ext uri="{FF2B5EF4-FFF2-40B4-BE49-F238E27FC236}">
                    <a16:creationId xmlns:a16="http://schemas.microsoft.com/office/drawing/2014/main" id="{F92C0AB4-289A-40F4-A873-D399D587552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Freeform: Shape 37">
                <a:extLst>
                  <a:ext uri="{FF2B5EF4-FFF2-40B4-BE49-F238E27FC236}">
                    <a16:creationId xmlns:a16="http://schemas.microsoft.com/office/drawing/2014/main" id="{594A367B-9575-42CA-BBD0-C01977D62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11" name="Group 38">
              <a:extLst>
                <a:ext uri="{FF2B5EF4-FFF2-40B4-BE49-F238E27FC236}">
                  <a16:creationId xmlns:a16="http://schemas.microsoft.com/office/drawing/2014/main" id="{8DA98071-6711-4535-9180-B4A47FD2B8A9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4935232" y="2275272"/>
              <a:ext cx="654838" cy="1098811"/>
              <a:chOff x="2761515" y="2286000"/>
              <a:chExt cx="1645174" cy="2760228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AD6BB510-3ADD-4A5D-8915-12A5CC3BDFD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DF0CF227-6B9F-41FE-9CA9-AE51EAF91BB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CBD3B473-0A34-4B53-8E4C-9AA6F98E854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FC013AA6-C7C6-4DC3-9514-3AAFE5D91AC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59202D7F-C66C-43EA-AA6A-EED65E746A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FAFCBDA1-CAA6-489B-9545-49198EDDD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12" name="Group 45">
              <a:extLst>
                <a:ext uri="{FF2B5EF4-FFF2-40B4-BE49-F238E27FC236}">
                  <a16:creationId xmlns:a16="http://schemas.microsoft.com/office/drawing/2014/main" id="{4463F1D8-A5C0-48C1-A77B-0D19C7A302C7}"/>
                </a:ext>
              </a:extLst>
            </p:cNvPr>
            <p:cNvGrpSpPr>
              <a:grpSpLocks/>
            </p:cNvGrpSpPr>
            <p:nvPr/>
          </p:nvGrpSpPr>
          <p:grpSpPr bwMode="auto">
            <a:xfrm rot="6300000">
              <a:off x="5939177" y="1708143"/>
              <a:ext cx="741832" cy="1243729"/>
              <a:chOff x="2761515" y="2286000"/>
              <a:chExt cx="1645174" cy="2760228"/>
            </a:xfrm>
            <a:solidFill>
              <a:schemeClr val="accent4"/>
            </a:solidFill>
          </p:grpSpPr>
          <p:sp>
            <p:nvSpPr>
              <p:cNvPr id="320" name="Oval 46">
                <a:extLst>
                  <a:ext uri="{FF2B5EF4-FFF2-40B4-BE49-F238E27FC236}">
                    <a16:creationId xmlns:a16="http://schemas.microsoft.com/office/drawing/2014/main" id="{553DBE23-2A2A-4903-9FCE-D7764C89042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Oval 47">
                <a:extLst>
                  <a:ext uri="{FF2B5EF4-FFF2-40B4-BE49-F238E27FC236}">
                    <a16:creationId xmlns:a16="http://schemas.microsoft.com/office/drawing/2014/main" id="{FCCD5B74-4920-40FA-B08C-042BA4341ED5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Oval 48">
                <a:extLst>
                  <a:ext uri="{FF2B5EF4-FFF2-40B4-BE49-F238E27FC236}">
                    <a16:creationId xmlns:a16="http://schemas.microsoft.com/office/drawing/2014/main" id="{55A1DE3E-44E2-4540-928C-0214B9AE57E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Oval 49">
                <a:extLst>
                  <a:ext uri="{FF2B5EF4-FFF2-40B4-BE49-F238E27FC236}">
                    <a16:creationId xmlns:a16="http://schemas.microsoft.com/office/drawing/2014/main" id="{9189A527-8CC3-4D6C-9701-F7E10416484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Oval 50">
                <a:extLst>
                  <a:ext uri="{FF2B5EF4-FFF2-40B4-BE49-F238E27FC236}">
                    <a16:creationId xmlns:a16="http://schemas.microsoft.com/office/drawing/2014/main" id="{2739A856-3D70-43F5-B951-4ABCDAB439A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Freeform: Shape 51">
                <a:extLst>
                  <a:ext uri="{FF2B5EF4-FFF2-40B4-BE49-F238E27FC236}">
                    <a16:creationId xmlns:a16="http://schemas.microsoft.com/office/drawing/2014/main" id="{FB74B0A9-ABF9-4DAE-81E8-CF9DA1904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313" name="Group 52">
              <a:extLst>
                <a:ext uri="{FF2B5EF4-FFF2-40B4-BE49-F238E27FC236}">
                  <a16:creationId xmlns:a16="http://schemas.microsoft.com/office/drawing/2014/main" id="{A32A5D82-F16A-4E6E-A3DA-0DD9C12F4291}"/>
                </a:ext>
              </a:extLst>
            </p:cNvPr>
            <p:cNvGrpSpPr>
              <a:grpSpLocks/>
            </p:cNvGrpSpPr>
            <p:nvPr/>
          </p:nvGrpSpPr>
          <p:grpSpPr bwMode="auto">
            <a:xfrm rot="15300000" flipV="1">
              <a:off x="6555203" y="2255756"/>
              <a:ext cx="741832" cy="1243729"/>
              <a:chOff x="2761515" y="2286000"/>
              <a:chExt cx="1645174" cy="2760228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14" name="Oval 53">
                <a:extLst>
                  <a:ext uri="{FF2B5EF4-FFF2-40B4-BE49-F238E27FC236}">
                    <a16:creationId xmlns:a16="http://schemas.microsoft.com/office/drawing/2014/main" id="{0DE1D549-FCFE-4ED7-B257-1F2B2B938280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352800" y="2286000"/>
                <a:ext cx="304800" cy="381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Oval 54">
                <a:extLst>
                  <a:ext uri="{FF2B5EF4-FFF2-40B4-BE49-F238E27FC236}">
                    <a16:creationId xmlns:a16="http://schemas.microsoft.com/office/drawing/2014/main" id="{B25C4D61-D5EB-44C9-964E-B5CCB32C3B6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3151531" y="2515499"/>
                <a:ext cx="213632" cy="25804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Oval 55">
                <a:extLst>
                  <a:ext uri="{FF2B5EF4-FFF2-40B4-BE49-F238E27FC236}">
                    <a16:creationId xmlns:a16="http://schemas.microsoft.com/office/drawing/2014/main" id="{06FFAF1D-2620-40F3-BE4D-4F08592F458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992344" y="2729550"/>
                <a:ext cx="186338" cy="225072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Oval 56">
                <a:extLst>
                  <a:ext uri="{FF2B5EF4-FFF2-40B4-BE49-F238E27FC236}">
                    <a16:creationId xmlns:a16="http://schemas.microsoft.com/office/drawing/2014/main" id="{A85C0BC8-D9A8-4351-AE85-66D198D2A2E9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879347" y="292135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Oval 57">
                <a:extLst>
                  <a:ext uri="{FF2B5EF4-FFF2-40B4-BE49-F238E27FC236}">
                    <a16:creationId xmlns:a16="http://schemas.microsoft.com/office/drawing/2014/main" id="{D65DF5B1-2889-46A3-88D7-DA79B5383F4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33528">
                <a:off x="2761515" y="3137975"/>
                <a:ext cx="150338" cy="18907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Freeform: Shape 58">
                <a:extLst>
                  <a:ext uri="{FF2B5EF4-FFF2-40B4-BE49-F238E27FC236}">
                    <a16:creationId xmlns:a16="http://schemas.microsoft.com/office/drawing/2014/main" id="{574A98CA-E924-4371-883C-1B9297775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384" y="2737153"/>
                <a:ext cx="1467305" cy="2309075"/>
              </a:xfrm>
              <a:custGeom>
                <a:avLst/>
                <a:gdLst>
                  <a:gd name="T0" fmla="*/ 631801 w 1467305"/>
                  <a:gd name="T1" fmla="*/ 891166 h 2309075"/>
                  <a:gd name="T2" fmla="*/ 669995 w 1467305"/>
                  <a:gd name="T3" fmla="*/ 757491 h 2309075"/>
                  <a:gd name="T4" fmla="*/ 860968 w 1467305"/>
                  <a:gd name="T5" fmla="*/ 547430 h 2309075"/>
                  <a:gd name="T6" fmla="*/ 899162 w 1467305"/>
                  <a:gd name="T7" fmla="*/ 289629 h 2309075"/>
                  <a:gd name="T8" fmla="*/ 794128 w 1467305"/>
                  <a:gd name="T9" fmla="*/ 89116 h 2309075"/>
                  <a:gd name="T10" fmla="*/ 555412 w 1467305"/>
                  <a:gd name="T11" fmla="*/ 60472 h 2309075"/>
                  <a:gd name="T12" fmla="*/ 106627 w 1467305"/>
                  <a:gd name="T13" fmla="*/ 451948 h 2309075"/>
                  <a:gd name="T14" fmla="*/ 20689 w 1467305"/>
                  <a:gd name="T15" fmla="*/ 805232 h 2309075"/>
                  <a:gd name="T16" fmla="*/ 230759 w 1467305"/>
                  <a:gd name="T17" fmla="*/ 1320835 h 2309075"/>
                  <a:gd name="T18" fmla="*/ 679544 w 1467305"/>
                  <a:gd name="T19" fmla="*/ 2017854 h 2309075"/>
                  <a:gd name="T20" fmla="*/ 946906 w 1467305"/>
                  <a:gd name="T21" fmla="*/ 2266108 h 2309075"/>
                  <a:gd name="T22" fmla="*/ 1204718 w 1467305"/>
                  <a:gd name="T23" fmla="*/ 2275656 h 2309075"/>
                  <a:gd name="T24" fmla="*/ 1405239 w 1467305"/>
                  <a:gd name="T25" fmla="*/ 2103788 h 2309075"/>
                  <a:gd name="T26" fmla="*/ 1462531 w 1467305"/>
                  <a:gd name="T27" fmla="*/ 1884179 h 2309075"/>
                  <a:gd name="T28" fmla="*/ 1376594 w 1467305"/>
                  <a:gd name="T29" fmla="*/ 1655022 h 2309075"/>
                  <a:gd name="T30" fmla="*/ 1166524 w 1467305"/>
                  <a:gd name="T31" fmla="*/ 1530896 h 2309075"/>
                  <a:gd name="T32" fmla="*/ 946906 w 1467305"/>
                  <a:gd name="T33" fmla="*/ 1483155 h 2309075"/>
                  <a:gd name="T34" fmla="*/ 765482 w 1467305"/>
                  <a:gd name="T35" fmla="*/ 1349480 h 2309075"/>
                  <a:gd name="T36" fmla="*/ 631801 w 1467305"/>
                  <a:gd name="T37" fmla="*/ 1063034 h 2309075"/>
                  <a:gd name="T38" fmla="*/ 631801 w 1467305"/>
                  <a:gd name="T39" fmla="*/ 891166 h 23090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467305"/>
                  <a:gd name="T61" fmla="*/ 0 h 2309075"/>
                  <a:gd name="T62" fmla="*/ 1467305 w 1467305"/>
                  <a:gd name="T63" fmla="*/ 2309075 h 23090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467305" h="2309075">
                    <a:moveTo>
                      <a:pt x="631801" y="891166"/>
                    </a:moveTo>
                    <a:cubicBezTo>
                      <a:pt x="641342" y="827542"/>
                      <a:pt x="644500" y="814780"/>
                      <a:pt x="669995" y="757491"/>
                    </a:cubicBezTo>
                    <a:cubicBezTo>
                      <a:pt x="708190" y="700202"/>
                      <a:pt x="822774" y="625407"/>
                      <a:pt x="860968" y="547430"/>
                    </a:cubicBezTo>
                    <a:cubicBezTo>
                      <a:pt x="899162" y="469453"/>
                      <a:pt x="910302" y="366015"/>
                      <a:pt x="899162" y="289629"/>
                    </a:cubicBezTo>
                    <a:cubicBezTo>
                      <a:pt x="888022" y="213243"/>
                      <a:pt x="851420" y="127309"/>
                      <a:pt x="794128" y="89116"/>
                    </a:cubicBezTo>
                    <a:cubicBezTo>
                      <a:pt x="736836" y="50923"/>
                      <a:pt x="669995" y="0"/>
                      <a:pt x="555412" y="60472"/>
                    </a:cubicBezTo>
                    <a:cubicBezTo>
                      <a:pt x="440829" y="120944"/>
                      <a:pt x="195748" y="327821"/>
                      <a:pt x="106627" y="451948"/>
                    </a:cubicBezTo>
                    <a:cubicBezTo>
                      <a:pt x="17507" y="576075"/>
                      <a:pt x="0" y="660418"/>
                      <a:pt x="20689" y="805232"/>
                    </a:cubicBezTo>
                    <a:cubicBezTo>
                      <a:pt x="41378" y="950046"/>
                      <a:pt x="120950" y="1118731"/>
                      <a:pt x="230759" y="1320835"/>
                    </a:cubicBezTo>
                    <a:cubicBezTo>
                      <a:pt x="340568" y="1522939"/>
                      <a:pt x="560186" y="1860309"/>
                      <a:pt x="679544" y="2017854"/>
                    </a:cubicBezTo>
                    <a:cubicBezTo>
                      <a:pt x="798902" y="2175399"/>
                      <a:pt x="859377" y="2223141"/>
                      <a:pt x="946906" y="2266108"/>
                    </a:cubicBezTo>
                    <a:cubicBezTo>
                      <a:pt x="1034435" y="2309075"/>
                      <a:pt x="1128329" y="2302709"/>
                      <a:pt x="1204718" y="2275656"/>
                    </a:cubicBezTo>
                    <a:cubicBezTo>
                      <a:pt x="1281107" y="2248603"/>
                      <a:pt x="1362270" y="2169034"/>
                      <a:pt x="1405239" y="2103788"/>
                    </a:cubicBezTo>
                    <a:cubicBezTo>
                      <a:pt x="1448208" y="2038542"/>
                      <a:pt x="1467305" y="1958973"/>
                      <a:pt x="1462531" y="1884179"/>
                    </a:cubicBezTo>
                    <a:cubicBezTo>
                      <a:pt x="1457757" y="1809385"/>
                      <a:pt x="1425928" y="1713902"/>
                      <a:pt x="1376594" y="1655022"/>
                    </a:cubicBezTo>
                    <a:cubicBezTo>
                      <a:pt x="1327260" y="1596142"/>
                      <a:pt x="1238139" y="1559541"/>
                      <a:pt x="1166524" y="1530896"/>
                    </a:cubicBezTo>
                    <a:cubicBezTo>
                      <a:pt x="1094909" y="1502251"/>
                      <a:pt x="1013746" y="1513391"/>
                      <a:pt x="946906" y="1483155"/>
                    </a:cubicBezTo>
                    <a:cubicBezTo>
                      <a:pt x="880066" y="1452919"/>
                      <a:pt x="817999" y="1419500"/>
                      <a:pt x="765482" y="1349480"/>
                    </a:cubicBezTo>
                    <a:cubicBezTo>
                      <a:pt x="712965" y="1279460"/>
                      <a:pt x="654081" y="1139420"/>
                      <a:pt x="631801" y="1063034"/>
                    </a:cubicBezTo>
                    <a:cubicBezTo>
                      <a:pt x="615871" y="945373"/>
                      <a:pt x="625435" y="942090"/>
                      <a:pt x="631801" y="8911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120E63-45D4-4175-A128-0782C1E9F41F}"/>
              </a:ext>
            </a:extLst>
          </p:cNvPr>
          <p:cNvGrpSpPr/>
          <p:nvPr/>
        </p:nvGrpSpPr>
        <p:grpSpPr>
          <a:xfrm>
            <a:off x="3199280" y="1270980"/>
            <a:ext cx="2733675" cy="1538288"/>
            <a:chOff x="2870000" y="2332005"/>
            <a:chExt cx="2733675" cy="1538288"/>
          </a:xfrm>
        </p:grpSpPr>
        <p:sp>
          <p:nvSpPr>
            <p:cNvPr id="363" name="Freeform: Shape 4">
              <a:extLst>
                <a:ext uri="{FF2B5EF4-FFF2-40B4-BE49-F238E27FC236}">
                  <a16:creationId xmlns:a16="http://schemas.microsoft.com/office/drawing/2014/main" id="{73412FD1-A5F8-430B-90BD-6CB52521D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291" y="3797664"/>
              <a:ext cx="2656284" cy="72629"/>
            </a:xfrm>
            <a:custGeom>
              <a:avLst/>
              <a:gdLst>
                <a:gd name="T0" fmla="*/ 0 w 2194"/>
                <a:gd name="T1" fmla="*/ 0 h 60"/>
                <a:gd name="T2" fmla="*/ 0 w 2194"/>
                <a:gd name="T3" fmla="*/ 20 h 60"/>
                <a:gd name="T4" fmla="*/ 40 w 2194"/>
                <a:gd name="T5" fmla="*/ 60 h 60"/>
                <a:gd name="T6" fmla="*/ 2153 w 2194"/>
                <a:gd name="T7" fmla="*/ 60 h 60"/>
                <a:gd name="T8" fmla="*/ 2194 w 2194"/>
                <a:gd name="T9" fmla="*/ 20 h 60"/>
                <a:gd name="T10" fmla="*/ 2194 w 2194"/>
                <a:gd name="T11" fmla="*/ 0 h 60"/>
                <a:gd name="T12" fmla="*/ 0 w 2194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4" h="6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42"/>
                    <a:pt x="18" y="60"/>
                    <a:pt x="40" y="60"/>
                  </a:cubicBezTo>
                  <a:cubicBezTo>
                    <a:pt x="2153" y="60"/>
                    <a:pt x="2153" y="60"/>
                    <a:pt x="2153" y="60"/>
                  </a:cubicBezTo>
                  <a:cubicBezTo>
                    <a:pt x="2176" y="60"/>
                    <a:pt x="2194" y="42"/>
                    <a:pt x="2194" y="20"/>
                  </a:cubicBezTo>
                  <a:cubicBezTo>
                    <a:pt x="2194" y="0"/>
                    <a:pt x="2194" y="0"/>
                    <a:pt x="219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Freeform: Shape 5">
              <a:extLst>
                <a:ext uri="{FF2B5EF4-FFF2-40B4-BE49-F238E27FC236}">
                  <a16:creationId xmlns:a16="http://schemas.microsoft.com/office/drawing/2014/main" id="{9933A30D-B9E0-474F-834F-61221041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416" y="2332005"/>
              <a:ext cx="2180034" cy="1409700"/>
            </a:xfrm>
            <a:custGeom>
              <a:avLst/>
              <a:gdLst>
                <a:gd name="T0" fmla="*/ 1802 w 1802"/>
                <a:gd name="T1" fmla="*/ 1165 h 1165"/>
                <a:gd name="T2" fmla="*/ 1802 w 1802"/>
                <a:gd name="T3" fmla="*/ 41 h 1165"/>
                <a:gd name="T4" fmla="*/ 1760 w 1802"/>
                <a:gd name="T5" fmla="*/ 0 h 1165"/>
                <a:gd name="T6" fmla="*/ 41 w 1802"/>
                <a:gd name="T7" fmla="*/ 0 h 1165"/>
                <a:gd name="T8" fmla="*/ 0 w 1802"/>
                <a:gd name="T9" fmla="*/ 41 h 1165"/>
                <a:gd name="T10" fmla="*/ 0 w 1802"/>
                <a:gd name="T11" fmla="*/ 1165 h 1165"/>
                <a:gd name="T12" fmla="*/ 1802 w 1802"/>
                <a:gd name="T13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2" h="1165">
                  <a:moveTo>
                    <a:pt x="1802" y="1165"/>
                  </a:moveTo>
                  <a:cubicBezTo>
                    <a:pt x="1802" y="41"/>
                    <a:pt x="1802" y="41"/>
                    <a:pt x="1802" y="41"/>
                  </a:cubicBezTo>
                  <a:cubicBezTo>
                    <a:pt x="1802" y="18"/>
                    <a:pt x="1783" y="0"/>
                    <a:pt x="176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1165"/>
                    <a:pt x="0" y="1165"/>
                    <a:pt x="0" y="1165"/>
                  </a:cubicBezTo>
                  <a:lnTo>
                    <a:pt x="1802" y="11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Freeform: Shape 6">
              <a:extLst>
                <a:ext uri="{FF2B5EF4-FFF2-40B4-BE49-F238E27FC236}">
                  <a16:creationId xmlns:a16="http://schemas.microsoft.com/office/drawing/2014/main" id="{69FFF9C8-79E7-41EE-83B3-32D1DE6F2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000" y="3740514"/>
              <a:ext cx="2733675" cy="90488"/>
            </a:xfrm>
            <a:custGeom>
              <a:avLst/>
              <a:gdLst>
                <a:gd name="T0" fmla="*/ 0 w 2259"/>
                <a:gd name="T1" fmla="*/ 0 h 75"/>
                <a:gd name="T2" fmla="*/ 0 w 2259"/>
                <a:gd name="T3" fmla="*/ 24 h 75"/>
                <a:gd name="T4" fmla="*/ 42 w 2259"/>
                <a:gd name="T5" fmla="*/ 75 h 75"/>
                <a:gd name="T6" fmla="*/ 2218 w 2259"/>
                <a:gd name="T7" fmla="*/ 75 h 75"/>
                <a:gd name="T8" fmla="*/ 2259 w 2259"/>
                <a:gd name="T9" fmla="*/ 24 h 75"/>
                <a:gd name="T10" fmla="*/ 2259 w 2259"/>
                <a:gd name="T11" fmla="*/ 0 h 75"/>
                <a:gd name="T12" fmla="*/ 0 w 225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9" h="75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2"/>
                    <a:pt x="19" y="75"/>
                    <a:pt x="42" y="75"/>
                  </a:cubicBezTo>
                  <a:cubicBezTo>
                    <a:pt x="2218" y="75"/>
                    <a:pt x="2218" y="75"/>
                    <a:pt x="2218" y="75"/>
                  </a:cubicBezTo>
                  <a:cubicBezTo>
                    <a:pt x="2241" y="75"/>
                    <a:pt x="2259" y="52"/>
                    <a:pt x="2259" y="24"/>
                  </a:cubicBezTo>
                  <a:cubicBezTo>
                    <a:pt x="2259" y="0"/>
                    <a:pt x="2259" y="0"/>
                    <a:pt x="225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Freeform: Shape 7">
              <a:extLst>
                <a:ext uri="{FF2B5EF4-FFF2-40B4-BE49-F238E27FC236}">
                  <a16:creationId xmlns:a16="http://schemas.microsoft.com/office/drawing/2014/main" id="{ED289724-EA01-49A0-A967-4C0C2A586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000" y="3740514"/>
              <a:ext cx="448866" cy="39291"/>
            </a:xfrm>
            <a:custGeom>
              <a:avLst/>
              <a:gdLst>
                <a:gd name="T0" fmla="*/ 0 w 370"/>
                <a:gd name="T1" fmla="*/ 0 h 32"/>
                <a:gd name="T2" fmla="*/ 36 w 370"/>
                <a:gd name="T3" fmla="*/ 32 h 32"/>
                <a:gd name="T4" fmla="*/ 334 w 370"/>
                <a:gd name="T5" fmla="*/ 32 h 32"/>
                <a:gd name="T6" fmla="*/ 370 w 370"/>
                <a:gd name="T7" fmla="*/ 0 h 32"/>
                <a:gd name="T8" fmla="*/ 0 w 37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">
                  <a:moveTo>
                    <a:pt x="0" y="0"/>
                  </a:moveTo>
                  <a:cubicBezTo>
                    <a:pt x="2" y="18"/>
                    <a:pt x="17" y="32"/>
                    <a:pt x="36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53" y="32"/>
                    <a:pt x="368" y="18"/>
                    <a:pt x="3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Rectangle 8">
              <a:extLst>
                <a:ext uri="{FF2B5EF4-FFF2-40B4-BE49-F238E27FC236}">
                  <a16:creationId xmlns:a16="http://schemas.microsoft.com/office/drawing/2014/main" id="{8ED339EF-E88C-48ED-8A9A-16CAD5C5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950" y="2428445"/>
              <a:ext cx="2010966" cy="1218010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Oval 9">
              <a:extLst>
                <a:ext uri="{FF2B5EF4-FFF2-40B4-BE49-F238E27FC236}">
                  <a16:creationId xmlns:a16="http://schemas.microsoft.com/office/drawing/2014/main" id="{1B6033B9-24A3-4283-978C-258E8E618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453" y="2347482"/>
              <a:ext cx="71437" cy="7262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Oval 10">
              <a:extLst>
                <a:ext uri="{FF2B5EF4-FFF2-40B4-BE49-F238E27FC236}">
                  <a16:creationId xmlns:a16="http://schemas.microsoft.com/office/drawing/2014/main" id="{146FAD33-F9BE-4056-A318-B9FD219E6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741" y="2362961"/>
              <a:ext cx="42862" cy="4167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Oval 11">
              <a:extLst>
                <a:ext uri="{FF2B5EF4-FFF2-40B4-BE49-F238E27FC236}">
                  <a16:creationId xmlns:a16="http://schemas.microsoft.com/office/drawing/2014/main" id="{735D78C8-91A8-450E-9270-36D06778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741" y="2366532"/>
              <a:ext cx="39291" cy="381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Oval 12">
              <a:extLst>
                <a:ext uri="{FF2B5EF4-FFF2-40B4-BE49-F238E27FC236}">
                  <a16:creationId xmlns:a16="http://schemas.microsoft.com/office/drawing/2014/main" id="{8A14E1C3-C61E-43CC-8DC8-E3F00EAA0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172" y="2371295"/>
              <a:ext cx="13097" cy="13097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Freeform: Shape 14">
              <a:extLst>
                <a:ext uri="{FF2B5EF4-FFF2-40B4-BE49-F238E27FC236}">
                  <a16:creationId xmlns:a16="http://schemas.microsoft.com/office/drawing/2014/main" id="{772AA894-7E7C-4DE5-B1F2-876ED465C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347" y="2775489"/>
              <a:ext cx="1883568" cy="870965"/>
            </a:xfrm>
            <a:custGeom>
              <a:avLst/>
              <a:gdLst>
                <a:gd name="T0" fmla="*/ 1753 w 1753"/>
                <a:gd name="T1" fmla="*/ 59 h 811"/>
                <a:gd name="T2" fmla="*/ 1499 w 1753"/>
                <a:gd name="T3" fmla="*/ 327 h 811"/>
                <a:gd name="T4" fmla="*/ 1505 w 1753"/>
                <a:gd name="T5" fmla="*/ 384 h 811"/>
                <a:gd name="T6" fmla="*/ 1464 w 1753"/>
                <a:gd name="T7" fmla="*/ 379 h 811"/>
                <a:gd name="T8" fmla="*/ 1448 w 1753"/>
                <a:gd name="T9" fmla="*/ 380 h 811"/>
                <a:gd name="T10" fmla="*/ 1457 w 1753"/>
                <a:gd name="T11" fmla="*/ 325 h 811"/>
                <a:gd name="T12" fmla="*/ 1278 w 1753"/>
                <a:gd name="T13" fmla="*/ 146 h 811"/>
                <a:gd name="T14" fmla="*/ 1106 w 1753"/>
                <a:gd name="T15" fmla="*/ 278 h 811"/>
                <a:gd name="T16" fmla="*/ 1043 w 1753"/>
                <a:gd name="T17" fmla="*/ 263 h 811"/>
                <a:gd name="T18" fmla="*/ 1045 w 1753"/>
                <a:gd name="T19" fmla="*/ 239 h 811"/>
                <a:gd name="T20" fmla="*/ 865 w 1753"/>
                <a:gd name="T21" fmla="*/ 59 h 811"/>
                <a:gd name="T22" fmla="*/ 689 w 1753"/>
                <a:gd name="T23" fmla="*/ 200 h 811"/>
                <a:gd name="T24" fmla="*/ 653 w 1753"/>
                <a:gd name="T25" fmla="*/ 183 h 811"/>
                <a:gd name="T26" fmla="*/ 653 w 1753"/>
                <a:gd name="T27" fmla="*/ 182 h 811"/>
                <a:gd name="T28" fmla="*/ 470 w 1753"/>
                <a:gd name="T29" fmla="*/ 0 h 811"/>
                <a:gd name="T30" fmla="*/ 288 w 1753"/>
                <a:gd name="T31" fmla="*/ 182 h 811"/>
                <a:gd name="T32" fmla="*/ 307 w 1753"/>
                <a:gd name="T33" fmla="*/ 263 h 811"/>
                <a:gd name="T34" fmla="*/ 297 w 1753"/>
                <a:gd name="T35" fmla="*/ 262 h 811"/>
                <a:gd name="T36" fmla="*/ 194 w 1753"/>
                <a:gd name="T37" fmla="*/ 364 h 811"/>
                <a:gd name="T38" fmla="*/ 211 w 1753"/>
                <a:gd name="T39" fmla="*/ 419 h 811"/>
                <a:gd name="T40" fmla="*/ 0 w 1753"/>
                <a:gd name="T41" fmla="*/ 640 h 811"/>
                <a:gd name="T42" fmla="*/ 81 w 1753"/>
                <a:gd name="T43" fmla="*/ 811 h 811"/>
                <a:gd name="T44" fmla="*/ 1753 w 1753"/>
                <a:gd name="T45" fmla="*/ 811 h 811"/>
                <a:gd name="T46" fmla="*/ 1753 w 1753"/>
                <a:gd name="T47" fmla="*/ 59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3" h="811">
                  <a:moveTo>
                    <a:pt x="1753" y="59"/>
                  </a:moveTo>
                  <a:cubicBezTo>
                    <a:pt x="1611" y="67"/>
                    <a:pt x="1499" y="184"/>
                    <a:pt x="1499" y="327"/>
                  </a:cubicBezTo>
                  <a:cubicBezTo>
                    <a:pt x="1499" y="346"/>
                    <a:pt x="1501" y="365"/>
                    <a:pt x="1505" y="384"/>
                  </a:cubicBezTo>
                  <a:cubicBezTo>
                    <a:pt x="1492" y="381"/>
                    <a:pt x="1478" y="379"/>
                    <a:pt x="1464" y="379"/>
                  </a:cubicBezTo>
                  <a:cubicBezTo>
                    <a:pt x="1459" y="379"/>
                    <a:pt x="1454" y="379"/>
                    <a:pt x="1448" y="380"/>
                  </a:cubicBezTo>
                  <a:cubicBezTo>
                    <a:pt x="1454" y="362"/>
                    <a:pt x="1457" y="344"/>
                    <a:pt x="1457" y="325"/>
                  </a:cubicBezTo>
                  <a:cubicBezTo>
                    <a:pt x="1457" y="226"/>
                    <a:pt x="1377" y="146"/>
                    <a:pt x="1278" y="146"/>
                  </a:cubicBezTo>
                  <a:cubicBezTo>
                    <a:pt x="1196" y="146"/>
                    <a:pt x="1126" y="202"/>
                    <a:pt x="1106" y="278"/>
                  </a:cubicBezTo>
                  <a:cubicBezTo>
                    <a:pt x="1087" y="269"/>
                    <a:pt x="1066" y="263"/>
                    <a:pt x="1043" y="263"/>
                  </a:cubicBezTo>
                  <a:cubicBezTo>
                    <a:pt x="1044" y="255"/>
                    <a:pt x="1045" y="247"/>
                    <a:pt x="1045" y="239"/>
                  </a:cubicBezTo>
                  <a:cubicBezTo>
                    <a:pt x="1045" y="139"/>
                    <a:pt x="964" y="59"/>
                    <a:pt x="865" y="59"/>
                  </a:cubicBezTo>
                  <a:cubicBezTo>
                    <a:pt x="779" y="59"/>
                    <a:pt x="707" y="119"/>
                    <a:pt x="689" y="200"/>
                  </a:cubicBezTo>
                  <a:cubicBezTo>
                    <a:pt x="679" y="191"/>
                    <a:pt x="667" y="185"/>
                    <a:pt x="653" y="183"/>
                  </a:cubicBezTo>
                  <a:cubicBezTo>
                    <a:pt x="653" y="182"/>
                    <a:pt x="653" y="182"/>
                    <a:pt x="653" y="182"/>
                  </a:cubicBezTo>
                  <a:cubicBezTo>
                    <a:pt x="653" y="82"/>
                    <a:pt x="571" y="0"/>
                    <a:pt x="470" y="0"/>
                  </a:cubicBezTo>
                  <a:cubicBezTo>
                    <a:pt x="370" y="0"/>
                    <a:pt x="288" y="82"/>
                    <a:pt x="288" y="182"/>
                  </a:cubicBezTo>
                  <a:cubicBezTo>
                    <a:pt x="288" y="211"/>
                    <a:pt x="295" y="239"/>
                    <a:pt x="307" y="263"/>
                  </a:cubicBezTo>
                  <a:cubicBezTo>
                    <a:pt x="304" y="263"/>
                    <a:pt x="300" y="262"/>
                    <a:pt x="297" y="262"/>
                  </a:cubicBezTo>
                  <a:cubicBezTo>
                    <a:pt x="240" y="262"/>
                    <a:pt x="194" y="308"/>
                    <a:pt x="194" y="364"/>
                  </a:cubicBezTo>
                  <a:cubicBezTo>
                    <a:pt x="194" y="385"/>
                    <a:pt x="200" y="404"/>
                    <a:pt x="211" y="419"/>
                  </a:cubicBezTo>
                  <a:cubicBezTo>
                    <a:pt x="93" y="425"/>
                    <a:pt x="0" y="521"/>
                    <a:pt x="0" y="640"/>
                  </a:cubicBezTo>
                  <a:cubicBezTo>
                    <a:pt x="0" y="709"/>
                    <a:pt x="32" y="770"/>
                    <a:pt x="81" y="811"/>
                  </a:cubicBezTo>
                  <a:cubicBezTo>
                    <a:pt x="1753" y="811"/>
                    <a:pt x="1753" y="811"/>
                    <a:pt x="1753" y="811"/>
                  </a:cubicBezTo>
                  <a:lnTo>
                    <a:pt x="1753" y="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Freeform: Shape 16">
              <a:extLst>
                <a:ext uri="{FF2B5EF4-FFF2-40B4-BE49-F238E27FC236}">
                  <a16:creationId xmlns:a16="http://schemas.microsoft.com/office/drawing/2014/main" id="{2E093540-9BA6-45FF-BF60-F4020CCEE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238" y="3108442"/>
              <a:ext cx="1718677" cy="538012"/>
            </a:xfrm>
            <a:custGeom>
              <a:avLst/>
              <a:gdLst>
                <a:gd name="T0" fmla="*/ 1600 w 1600"/>
                <a:gd name="T1" fmla="*/ 50 h 501"/>
                <a:gd name="T2" fmla="*/ 1599 w 1600"/>
                <a:gd name="T3" fmla="*/ 50 h 501"/>
                <a:gd name="T4" fmla="*/ 1361 w 1600"/>
                <a:gd name="T5" fmla="*/ 223 h 501"/>
                <a:gd name="T6" fmla="*/ 1284 w 1600"/>
                <a:gd name="T7" fmla="*/ 183 h 501"/>
                <a:gd name="T8" fmla="*/ 1244 w 1600"/>
                <a:gd name="T9" fmla="*/ 192 h 501"/>
                <a:gd name="T10" fmla="*/ 1098 w 1600"/>
                <a:gd name="T11" fmla="*/ 95 h 501"/>
                <a:gd name="T12" fmla="*/ 949 w 1600"/>
                <a:gd name="T13" fmla="*/ 200 h 501"/>
                <a:gd name="T14" fmla="*/ 914 w 1600"/>
                <a:gd name="T15" fmla="*/ 194 h 501"/>
                <a:gd name="T16" fmla="*/ 866 w 1600"/>
                <a:gd name="T17" fmla="*/ 206 h 501"/>
                <a:gd name="T18" fmla="*/ 866 w 1600"/>
                <a:gd name="T19" fmla="*/ 194 h 501"/>
                <a:gd name="T20" fmla="*/ 672 w 1600"/>
                <a:gd name="T21" fmla="*/ 0 h 501"/>
                <a:gd name="T22" fmla="*/ 496 w 1600"/>
                <a:gd name="T23" fmla="*/ 112 h 501"/>
                <a:gd name="T24" fmla="*/ 444 w 1600"/>
                <a:gd name="T25" fmla="*/ 95 h 501"/>
                <a:gd name="T26" fmla="*/ 403 w 1600"/>
                <a:gd name="T27" fmla="*/ 106 h 501"/>
                <a:gd name="T28" fmla="*/ 254 w 1600"/>
                <a:gd name="T29" fmla="*/ 27 h 501"/>
                <a:gd name="T30" fmla="*/ 73 w 1600"/>
                <a:gd name="T31" fmla="*/ 208 h 501"/>
                <a:gd name="T32" fmla="*/ 98 w 1600"/>
                <a:gd name="T33" fmla="*/ 299 h 501"/>
                <a:gd name="T34" fmla="*/ 0 w 1600"/>
                <a:gd name="T35" fmla="*/ 423 h 501"/>
                <a:gd name="T36" fmla="*/ 26 w 1600"/>
                <a:gd name="T37" fmla="*/ 501 h 501"/>
                <a:gd name="T38" fmla="*/ 1600 w 1600"/>
                <a:gd name="T39" fmla="*/ 501 h 501"/>
                <a:gd name="T40" fmla="*/ 1600 w 1600"/>
                <a:gd name="T41" fmla="*/ 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0" h="501">
                  <a:moveTo>
                    <a:pt x="1600" y="50"/>
                  </a:moveTo>
                  <a:cubicBezTo>
                    <a:pt x="1599" y="50"/>
                    <a:pt x="1599" y="50"/>
                    <a:pt x="1599" y="50"/>
                  </a:cubicBezTo>
                  <a:cubicBezTo>
                    <a:pt x="1487" y="50"/>
                    <a:pt x="1393" y="123"/>
                    <a:pt x="1361" y="223"/>
                  </a:cubicBezTo>
                  <a:cubicBezTo>
                    <a:pt x="1344" y="199"/>
                    <a:pt x="1316" y="183"/>
                    <a:pt x="1284" y="183"/>
                  </a:cubicBezTo>
                  <a:cubicBezTo>
                    <a:pt x="1270" y="183"/>
                    <a:pt x="1256" y="186"/>
                    <a:pt x="1244" y="192"/>
                  </a:cubicBezTo>
                  <a:cubicBezTo>
                    <a:pt x="1220" y="135"/>
                    <a:pt x="1163" y="95"/>
                    <a:pt x="1098" y="95"/>
                  </a:cubicBezTo>
                  <a:cubicBezTo>
                    <a:pt x="1029" y="95"/>
                    <a:pt x="971" y="139"/>
                    <a:pt x="949" y="200"/>
                  </a:cubicBezTo>
                  <a:cubicBezTo>
                    <a:pt x="938" y="196"/>
                    <a:pt x="926" y="194"/>
                    <a:pt x="914" y="194"/>
                  </a:cubicBezTo>
                  <a:cubicBezTo>
                    <a:pt x="897" y="194"/>
                    <a:pt x="881" y="199"/>
                    <a:pt x="866" y="206"/>
                  </a:cubicBezTo>
                  <a:cubicBezTo>
                    <a:pt x="866" y="202"/>
                    <a:pt x="866" y="198"/>
                    <a:pt x="866" y="194"/>
                  </a:cubicBezTo>
                  <a:cubicBezTo>
                    <a:pt x="866" y="87"/>
                    <a:pt x="779" y="0"/>
                    <a:pt x="672" y="0"/>
                  </a:cubicBezTo>
                  <a:cubicBezTo>
                    <a:pt x="594" y="0"/>
                    <a:pt x="527" y="46"/>
                    <a:pt x="496" y="112"/>
                  </a:cubicBezTo>
                  <a:cubicBezTo>
                    <a:pt x="481" y="102"/>
                    <a:pt x="464" y="95"/>
                    <a:pt x="444" y="95"/>
                  </a:cubicBezTo>
                  <a:cubicBezTo>
                    <a:pt x="430" y="95"/>
                    <a:pt x="416" y="99"/>
                    <a:pt x="403" y="106"/>
                  </a:cubicBezTo>
                  <a:cubicBezTo>
                    <a:pt x="371" y="58"/>
                    <a:pt x="316" y="27"/>
                    <a:pt x="254" y="27"/>
                  </a:cubicBezTo>
                  <a:cubicBezTo>
                    <a:pt x="154" y="27"/>
                    <a:pt x="73" y="108"/>
                    <a:pt x="73" y="208"/>
                  </a:cubicBezTo>
                  <a:cubicBezTo>
                    <a:pt x="73" y="241"/>
                    <a:pt x="82" y="272"/>
                    <a:pt x="98" y="299"/>
                  </a:cubicBezTo>
                  <a:cubicBezTo>
                    <a:pt x="42" y="312"/>
                    <a:pt x="0" y="363"/>
                    <a:pt x="0" y="423"/>
                  </a:cubicBezTo>
                  <a:cubicBezTo>
                    <a:pt x="0" y="452"/>
                    <a:pt x="10" y="479"/>
                    <a:pt x="26" y="501"/>
                  </a:cubicBezTo>
                  <a:cubicBezTo>
                    <a:pt x="1600" y="501"/>
                    <a:pt x="1600" y="501"/>
                    <a:pt x="1600" y="501"/>
                  </a:cubicBezTo>
                  <a:lnTo>
                    <a:pt x="1600" y="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Freeform: Shape 18">
              <a:extLst>
                <a:ext uri="{FF2B5EF4-FFF2-40B4-BE49-F238E27FC236}">
                  <a16:creationId xmlns:a16="http://schemas.microsoft.com/office/drawing/2014/main" id="{9B1BBBFA-146D-432D-8B63-D0429A714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400" y="3342039"/>
              <a:ext cx="1437516" cy="304415"/>
            </a:xfrm>
            <a:custGeom>
              <a:avLst/>
              <a:gdLst>
                <a:gd name="T0" fmla="*/ 1338 w 1338"/>
                <a:gd name="T1" fmla="*/ 20 h 283"/>
                <a:gd name="T2" fmla="*/ 1278 w 1338"/>
                <a:gd name="T3" fmla="*/ 9 h 283"/>
                <a:gd name="T4" fmla="*/ 1107 w 1338"/>
                <a:gd name="T5" fmla="*/ 179 h 283"/>
                <a:gd name="T6" fmla="*/ 1103 w 1338"/>
                <a:gd name="T7" fmla="*/ 179 h 283"/>
                <a:gd name="T8" fmla="*/ 1080 w 1338"/>
                <a:gd name="T9" fmla="*/ 184 h 283"/>
                <a:gd name="T10" fmla="*/ 926 w 1338"/>
                <a:gd name="T11" fmla="*/ 37 h 283"/>
                <a:gd name="T12" fmla="*/ 772 w 1338"/>
                <a:gd name="T13" fmla="*/ 191 h 283"/>
                <a:gd name="T14" fmla="*/ 772 w 1338"/>
                <a:gd name="T15" fmla="*/ 195 h 283"/>
                <a:gd name="T16" fmla="*/ 721 w 1338"/>
                <a:gd name="T17" fmla="*/ 179 h 283"/>
                <a:gd name="T18" fmla="*/ 692 w 1338"/>
                <a:gd name="T19" fmla="*/ 184 h 283"/>
                <a:gd name="T20" fmla="*/ 698 w 1338"/>
                <a:gd name="T21" fmla="*/ 144 h 283"/>
                <a:gd name="T22" fmla="*/ 554 w 1338"/>
                <a:gd name="T23" fmla="*/ 0 h 283"/>
                <a:gd name="T24" fmla="*/ 412 w 1338"/>
                <a:gd name="T25" fmla="*/ 125 h 283"/>
                <a:gd name="T26" fmla="*/ 380 w 1338"/>
                <a:gd name="T27" fmla="*/ 120 h 283"/>
                <a:gd name="T28" fmla="*/ 300 w 1338"/>
                <a:gd name="T29" fmla="*/ 154 h 283"/>
                <a:gd name="T30" fmla="*/ 165 w 1338"/>
                <a:gd name="T31" fmla="*/ 85 h 283"/>
                <a:gd name="T32" fmla="*/ 0 w 1338"/>
                <a:gd name="T33" fmla="*/ 250 h 283"/>
                <a:gd name="T34" fmla="*/ 3 w 1338"/>
                <a:gd name="T35" fmla="*/ 283 h 283"/>
                <a:gd name="T36" fmla="*/ 1338 w 1338"/>
                <a:gd name="T37" fmla="*/ 283 h 283"/>
                <a:gd name="T38" fmla="*/ 1338 w 1338"/>
                <a:gd name="T39" fmla="*/ 2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8" h="283">
                  <a:moveTo>
                    <a:pt x="1338" y="20"/>
                  </a:moveTo>
                  <a:cubicBezTo>
                    <a:pt x="1319" y="13"/>
                    <a:pt x="1299" y="9"/>
                    <a:pt x="1278" y="9"/>
                  </a:cubicBezTo>
                  <a:cubicBezTo>
                    <a:pt x="1184" y="9"/>
                    <a:pt x="1108" y="85"/>
                    <a:pt x="1107" y="179"/>
                  </a:cubicBezTo>
                  <a:cubicBezTo>
                    <a:pt x="1106" y="179"/>
                    <a:pt x="1105" y="179"/>
                    <a:pt x="1103" y="179"/>
                  </a:cubicBezTo>
                  <a:cubicBezTo>
                    <a:pt x="1095" y="179"/>
                    <a:pt x="1087" y="181"/>
                    <a:pt x="1080" y="184"/>
                  </a:cubicBezTo>
                  <a:cubicBezTo>
                    <a:pt x="1076" y="102"/>
                    <a:pt x="1009" y="37"/>
                    <a:pt x="926" y="37"/>
                  </a:cubicBezTo>
                  <a:cubicBezTo>
                    <a:pt x="841" y="37"/>
                    <a:pt x="772" y="106"/>
                    <a:pt x="772" y="191"/>
                  </a:cubicBezTo>
                  <a:cubicBezTo>
                    <a:pt x="772" y="192"/>
                    <a:pt x="772" y="194"/>
                    <a:pt x="772" y="195"/>
                  </a:cubicBezTo>
                  <a:cubicBezTo>
                    <a:pt x="758" y="185"/>
                    <a:pt x="740" y="179"/>
                    <a:pt x="721" y="179"/>
                  </a:cubicBezTo>
                  <a:cubicBezTo>
                    <a:pt x="711" y="179"/>
                    <a:pt x="701" y="181"/>
                    <a:pt x="692" y="184"/>
                  </a:cubicBezTo>
                  <a:cubicBezTo>
                    <a:pt x="696" y="171"/>
                    <a:pt x="698" y="158"/>
                    <a:pt x="698" y="144"/>
                  </a:cubicBezTo>
                  <a:cubicBezTo>
                    <a:pt x="698" y="64"/>
                    <a:pt x="634" y="0"/>
                    <a:pt x="554" y="0"/>
                  </a:cubicBezTo>
                  <a:cubicBezTo>
                    <a:pt x="482" y="0"/>
                    <a:pt x="422" y="55"/>
                    <a:pt x="412" y="125"/>
                  </a:cubicBezTo>
                  <a:cubicBezTo>
                    <a:pt x="402" y="122"/>
                    <a:pt x="391" y="120"/>
                    <a:pt x="380" y="120"/>
                  </a:cubicBezTo>
                  <a:cubicBezTo>
                    <a:pt x="348" y="120"/>
                    <a:pt x="320" y="133"/>
                    <a:pt x="300" y="154"/>
                  </a:cubicBezTo>
                  <a:cubicBezTo>
                    <a:pt x="270" y="112"/>
                    <a:pt x="221" y="85"/>
                    <a:pt x="165" y="85"/>
                  </a:cubicBezTo>
                  <a:cubicBezTo>
                    <a:pt x="74" y="85"/>
                    <a:pt x="0" y="159"/>
                    <a:pt x="0" y="250"/>
                  </a:cubicBezTo>
                  <a:cubicBezTo>
                    <a:pt x="0" y="261"/>
                    <a:pt x="1" y="272"/>
                    <a:pt x="3" y="283"/>
                  </a:cubicBezTo>
                  <a:cubicBezTo>
                    <a:pt x="1338" y="283"/>
                    <a:pt x="1338" y="283"/>
                    <a:pt x="1338" y="283"/>
                  </a:cubicBezTo>
                  <a:lnTo>
                    <a:pt x="1338" y="2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13" name="Graphic 12" descr="Walk">
            <a:extLst>
              <a:ext uri="{FF2B5EF4-FFF2-40B4-BE49-F238E27FC236}">
                <a16:creationId xmlns:a16="http://schemas.microsoft.com/office/drawing/2014/main" id="{790F353D-F207-434A-96D6-047EB1C91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69657" y="1548821"/>
            <a:ext cx="1024072" cy="1024072"/>
          </a:xfrm>
          <a:prstGeom prst="rect">
            <a:avLst/>
          </a:prstGeom>
        </p:spPr>
      </p:pic>
      <p:pic>
        <p:nvPicPr>
          <p:cNvPr id="15" name="Graphic 14" descr="Run">
            <a:extLst>
              <a:ext uri="{FF2B5EF4-FFF2-40B4-BE49-F238E27FC236}">
                <a16:creationId xmlns:a16="http://schemas.microsoft.com/office/drawing/2014/main" id="{A0DE11E2-9BC6-4C8F-90A5-D9A604284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2391" y="2612653"/>
            <a:ext cx="1388350" cy="1388350"/>
          </a:xfrm>
          <a:prstGeom prst="rect">
            <a:avLst/>
          </a:prstGeom>
        </p:spPr>
      </p:pic>
      <p:sp>
        <p:nvSpPr>
          <p:cNvPr id="453" name="TextBox 48">
            <a:extLst>
              <a:ext uri="{FF2B5EF4-FFF2-40B4-BE49-F238E27FC236}">
                <a16:creationId xmlns:a16="http://schemas.microsoft.com/office/drawing/2014/main" id="{F387CAE8-03B5-4ECF-8C4D-E5857A40043D}"/>
              </a:ext>
            </a:extLst>
          </p:cNvPr>
          <p:cNvSpPr txBox="1"/>
          <p:nvPr/>
        </p:nvSpPr>
        <p:spPr>
          <a:xfrm>
            <a:off x="2360364" y="1405662"/>
            <a:ext cx="44159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Network</a:t>
            </a:r>
            <a:endParaRPr lang="en-GB" altLang="zh-CN" sz="32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501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B8989"/>
      </a:dk2>
      <a:lt2>
        <a:srgbClr val="F0F0F0"/>
      </a:lt2>
      <a:accent1>
        <a:srgbClr val="1EA6BB"/>
      </a:accent1>
      <a:accent2>
        <a:srgbClr val="9AACAF"/>
      </a:accent2>
      <a:accent3>
        <a:srgbClr val="1EA6BB"/>
      </a:accent3>
      <a:accent4>
        <a:srgbClr val="9AACAF"/>
      </a:accent4>
      <a:accent5>
        <a:srgbClr val="1EA6BB"/>
      </a:accent5>
      <a:accent6>
        <a:srgbClr val="9AACAF"/>
      </a:accent6>
      <a:hlink>
        <a:srgbClr val="1EA6BB"/>
      </a:hlink>
      <a:folHlink>
        <a:srgbClr val="9AAC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B8989"/>
    </a:dk2>
    <a:lt2>
      <a:srgbClr val="F0F0F0"/>
    </a:lt2>
    <a:accent1>
      <a:srgbClr val="1EA6BB"/>
    </a:accent1>
    <a:accent2>
      <a:srgbClr val="9AACAF"/>
    </a:accent2>
    <a:accent3>
      <a:srgbClr val="1EA6BB"/>
    </a:accent3>
    <a:accent4>
      <a:srgbClr val="9AACAF"/>
    </a:accent4>
    <a:accent5>
      <a:srgbClr val="1EA6BB"/>
    </a:accent5>
    <a:accent6>
      <a:srgbClr val="9AACAF"/>
    </a:accent6>
    <a:hlink>
      <a:srgbClr val="1EA6BB"/>
    </a:hlink>
    <a:folHlink>
      <a:srgbClr val="9AACA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473</Words>
  <Application>Microsoft Office PowerPoint</Application>
  <PresentationFormat>On-screen Show (16:9)</PresentationFormat>
  <Paragraphs>76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宋体</vt:lpstr>
      <vt:lpstr>微软雅黑</vt:lpstr>
      <vt:lpstr>Arial</vt:lpstr>
      <vt:lpstr>Arial Black</vt:lpstr>
      <vt:lpstr>Bahnschrift Light</vt:lpstr>
      <vt:lpstr>Calibri</vt:lpstr>
      <vt:lpstr>Calibri Light</vt:lpstr>
      <vt:lpstr>Elephant</vt:lpstr>
      <vt:lpstr>Impact</vt:lpstr>
      <vt:lpstr>Times New Roman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Zheng Xu</cp:lastModifiedBy>
  <cp:revision>256</cp:revision>
  <dcterms:created xsi:type="dcterms:W3CDTF">2015-12-11T17:46:17Z</dcterms:created>
  <dcterms:modified xsi:type="dcterms:W3CDTF">2018-03-12T12:07:31Z</dcterms:modified>
</cp:coreProperties>
</file>