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theme/themeOverride2.xml" ContentType="application/vnd.openxmlformats-officedocument.themeOverride+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59" r:id="rId2"/>
    <p:sldId id="402" r:id="rId3"/>
    <p:sldId id="454" r:id="rId4"/>
    <p:sldId id="424" r:id="rId5"/>
    <p:sldId id="444" r:id="rId6"/>
    <p:sldId id="445" r:id="rId7"/>
    <p:sldId id="446" r:id="rId8"/>
    <p:sldId id="450" r:id="rId9"/>
    <p:sldId id="460" r:id="rId10"/>
    <p:sldId id="457" r:id="rId11"/>
    <p:sldId id="452" r:id="rId12"/>
    <p:sldId id="453" r:id="rId13"/>
    <p:sldId id="456" r:id="rId14"/>
    <p:sldId id="458" r:id="rId15"/>
    <p:sldId id="447" r:id="rId16"/>
    <p:sldId id="455" r:id="rId17"/>
    <p:sldId id="448"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eem Ullah" initials="FU" lastIdx="9" clrIdx="0">
    <p:extLst>
      <p:ext uri="{19B8F6BF-5375-455C-9EA6-DF929625EA0E}">
        <p15:presenceInfo xmlns:p15="http://schemas.microsoft.com/office/powerpoint/2012/main" userId="S-1-5-21-1390582872-192029990-4074164785-339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D60000"/>
    <a:srgbClr val="FF3300"/>
    <a:srgbClr val="1EA6BB"/>
    <a:srgbClr val="C2D8DC"/>
    <a:srgbClr val="78A48C"/>
    <a:srgbClr val="7B8C8B"/>
    <a:srgbClr val="7B8989"/>
    <a:srgbClr val="F2F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4" autoAdjust="0"/>
    <p:restoredTop sz="94660" autoAdjust="0"/>
  </p:normalViewPr>
  <p:slideViewPr>
    <p:cSldViewPr>
      <p:cViewPr varScale="1">
        <p:scale>
          <a:sx n="137" d="100"/>
          <a:sy n="137" d="100"/>
        </p:scale>
        <p:origin x="138" y="33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14:08:23.232" idx="1">
    <p:pos x="5310" y="988"/>
    <p:text>Better replace the term foresnics with security i.e., Development of a Network Security Analytic System</p:text>
    <p:extLst>
      <p:ext uri="{C676402C-5697-4E1C-873F-D02D1690AC5C}">
        <p15:threadingInfo xmlns:p15="http://schemas.microsoft.com/office/powerpoint/2012/main" timeZoneBias="-630"/>
      </p:ext>
    </p:extLst>
  </p:cm>
  <p:cm authorId="1" dt="2018-03-13T14:09:05.220" idx="2">
    <p:pos x="4891" y="1507"/>
    <p:text>Please put name of Prof. Ali Babar as supervisor.</p:text>
    <p:extLst>
      <p:ext uri="{C676402C-5697-4E1C-873F-D02D1690AC5C}">
        <p15:threadingInfo xmlns:p15="http://schemas.microsoft.com/office/powerpoint/2012/main" timeZoneBias="-6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14:10:02.233" idx="3">
    <p:pos x="5692" y="1299"/>
    <p:text>Please position this figure properly so that it does not go out of the slide space.</p:text>
    <p:extLst>
      <p:ext uri="{C676402C-5697-4E1C-873F-D02D1690AC5C}">
        <p15:threadingInfo xmlns:p15="http://schemas.microsoft.com/office/powerpoint/2012/main" timeZoneBias="-6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14:13:10.017" idx="4">
    <p:pos x="4263" y="1887"/>
    <p:text>It is good, however, we can slightly modify it to the following. "Detecting cyber attacks with high accuracy, response time, and reliability"</p:text>
    <p:extLst mod="1">
      <p:ext uri="{C676402C-5697-4E1C-873F-D02D1690AC5C}">
        <p15:threadingInfo xmlns:p15="http://schemas.microsoft.com/office/powerpoint/2012/main" timeZoneBias="-6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3T14:17:18.347" idx="5">
    <p:pos x="4683" y="2779"/>
    <p:text>Better put it as an example. It should be like this. e.g., (IP_connection_failed&gt;15)</p:text>
    <p:extLst>
      <p:ext uri="{C676402C-5697-4E1C-873F-D02D1690AC5C}">
        <p15:threadingInfo xmlns:p15="http://schemas.microsoft.com/office/powerpoint/2012/main" timeZoneBias="-6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3T14:19:14.439" idx="6">
    <p:pos x="3786" y="2335"/>
    <p:text>security</p:text>
    <p:extLst>
      <p:ext uri="{C676402C-5697-4E1C-873F-D02D1690AC5C}">
        <p15:threadingInfo xmlns:p15="http://schemas.microsoft.com/office/powerpoint/2012/main" timeZoneBias="-630"/>
      </p:ext>
    </p:extLst>
  </p:cm>
  <p:cm authorId="1" dt="2018-03-13T14:20:23.634" idx="7">
    <p:pos x="5316" y="2169"/>
    <p:text>Please modify it according to the following. ""that incorporates state of the art machine learning algorithm and big data tools for achieving high level scalability, availabilty, reliability, and response time.</p:text>
    <p:extLst mod="1">
      <p:ext uri="{C676402C-5697-4E1C-873F-D02D1690AC5C}">
        <p15:threadingInfo xmlns:p15="http://schemas.microsoft.com/office/powerpoint/2012/main" timeZoneBias="-6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3T14:22:11.718" idx="8">
    <p:pos x="4920" y="1028"/>
    <p:text>Please revise it to Detecting cyber-attacks</p:text>
    <p:extLst mod="1">
      <p:ext uri="{C676402C-5697-4E1C-873F-D02D1690AC5C}">
        <p15:threadingInfo xmlns:p15="http://schemas.microsoft.com/office/powerpoint/2012/main" timeZoneBias="-630"/>
      </p:ext>
    </p:extLst>
  </p:cm>
  <p:cm authorId="1" dt="2018-03-13T14:23:36.147" idx="9">
    <p:pos x="1446" y="1385"/>
    <p:text>It is good, however, better we revise it to the following. "Due to the huge amount of network traffic data, it is quite challenging for traditional tools to cope up with the speed and amount of data, therefore, it is essential to explore the incorporation of big data tools and state-of-the art machine learning approaches for achieving realtime response and highly accurate results in terms of attack detection"</p:text>
    <p:extLst mod="1">
      <p:ext uri="{C676402C-5697-4E1C-873F-D02D1690AC5C}">
        <p15:threadingInfo xmlns:p15="http://schemas.microsoft.com/office/powerpoint/2012/main" timeZoneBias="-6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62732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9546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3324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1686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15992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70104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6010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09407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89928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a16="http://schemas.microsoft.com/office/drawing/2014/main" id="{7EA73079-2689-448C-8DA8-D4444718DC18}"/>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svg"/><Relationship Id="rId2" Type="http://schemas.openxmlformats.org/officeDocument/2006/relationships/notesSlide" Target="../notesSlides/notesSlide6.xml"/><Relationship Id="rId16" Type="http://schemas.openxmlformats.org/officeDocument/2006/relationships/image" Target="../media/image25.svg"/><Relationship Id="rId20" Type="http://schemas.openxmlformats.org/officeDocument/2006/relationships/image" Target="../media/image29.svg"/><Relationship Id="rId29" Type="http://schemas.openxmlformats.org/officeDocument/2006/relationships/image" Target="../media/image38.sv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comments" Target="../comments/commen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4559DE-CA4D-4BEA-8B5C-67BCA2809A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19" name="TextBox 71">
            <a:extLst>
              <a:ext uri="{FF2B5EF4-FFF2-40B4-BE49-F238E27FC236}">
                <a16:creationId xmlns:a16="http://schemas.microsoft.com/office/drawing/2014/main" id="{E9B3703E-0B30-4EAD-B67A-CCEA4C2A0424}"/>
              </a:ext>
            </a:extLst>
          </p:cNvPr>
          <p:cNvSpPr txBox="1"/>
          <p:nvPr/>
        </p:nvSpPr>
        <p:spPr>
          <a:xfrm>
            <a:off x="4580549" y="2392019"/>
            <a:ext cx="3183885" cy="707886"/>
          </a:xfrm>
          <a:prstGeom prst="rect">
            <a:avLst/>
          </a:prstGeom>
          <a:noFill/>
        </p:spPr>
        <p:txBody>
          <a:bodyPr wrap="none" rtlCol="0">
            <a:spAutoFit/>
          </a:bodyPr>
          <a:lstStyle/>
          <a:p>
            <a:r>
              <a:rPr lang="en-US" altLang="zh-CN" sz="2000" dirty="0">
                <a:solidFill>
                  <a:schemeClr val="tx1">
                    <a:lumMod val="65000"/>
                    <a:lumOff val="35000"/>
                  </a:schemeClr>
                </a:solidFill>
                <a:latin typeface="Bahnschrift Light" panose="020B0502040204020203" pitchFamily="34" charset="0"/>
                <a:cs typeface="+mn-ea"/>
                <a:sym typeface="+mn-lt"/>
              </a:rPr>
              <a:t>Pitch Presentation Team 19</a:t>
            </a:r>
          </a:p>
          <a:p>
            <a:r>
              <a:rPr lang="en-AU" altLang="zh-CN" sz="2000" dirty="0">
                <a:solidFill>
                  <a:schemeClr val="tx1">
                    <a:lumMod val="65000"/>
                    <a:lumOff val="35000"/>
                  </a:schemeClr>
                </a:solidFill>
                <a:latin typeface="Bahnschrift Light" panose="020B0502040204020203" pitchFamily="34" charset="0"/>
                <a:cs typeface="+mn-ea"/>
                <a:sym typeface="+mn-lt"/>
              </a:rPr>
              <a:t>Client </a:t>
            </a:r>
            <a:r>
              <a:rPr lang="en-AU" altLang="zh-CN" sz="2000" dirty="0" err="1">
                <a:solidFill>
                  <a:schemeClr val="tx1">
                    <a:lumMod val="65000"/>
                    <a:lumOff val="35000"/>
                  </a:schemeClr>
                </a:solidFill>
                <a:latin typeface="Bahnschrift Light" panose="020B0502040204020203" pitchFamily="34" charset="0"/>
                <a:cs typeface="+mn-ea"/>
                <a:sym typeface="+mn-lt"/>
              </a:rPr>
              <a:t>Prof.</a:t>
            </a:r>
            <a:r>
              <a:rPr lang="en-AU" altLang="zh-CN" sz="2000" dirty="0">
                <a:solidFill>
                  <a:schemeClr val="tx1">
                    <a:lumMod val="65000"/>
                    <a:lumOff val="35000"/>
                  </a:schemeClr>
                </a:solidFill>
                <a:latin typeface="Bahnschrift Light" panose="020B0502040204020203" pitchFamily="34" charset="0"/>
                <a:cs typeface="+mn-ea"/>
                <a:sym typeface="+mn-lt"/>
              </a:rPr>
              <a:t> Ali Babar</a:t>
            </a:r>
            <a:endParaRPr lang="zh-CN" altLang="en-US" sz="2000" dirty="0">
              <a:solidFill>
                <a:schemeClr val="tx1">
                  <a:lumMod val="65000"/>
                  <a:lumOff val="35000"/>
                </a:schemeClr>
              </a:solidFill>
              <a:latin typeface="Bahnschrift Light" panose="020B0502040204020203" pitchFamily="34" charset="0"/>
              <a:cs typeface="+mn-ea"/>
              <a:sym typeface="+mn-lt"/>
            </a:endParaRPr>
          </a:p>
        </p:txBody>
      </p:sp>
      <p:sp>
        <p:nvSpPr>
          <p:cNvPr id="20" name="矩形 19">
            <a:extLst>
              <a:ext uri="{FF2B5EF4-FFF2-40B4-BE49-F238E27FC236}">
                <a16:creationId xmlns:a16="http://schemas.microsoft.com/office/drawing/2014/main" id="{86062C60-8671-455F-BA09-CB23E7CEE226}"/>
              </a:ext>
            </a:extLst>
          </p:cNvPr>
          <p:cNvSpPr/>
          <p:nvPr/>
        </p:nvSpPr>
        <p:spPr>
          <a:xfrm>
            <a:off x="4580548" y="1102547"/>
            <a:ext cx="3998747" cy="1384995"/>
          </a:xfrm>
          <a:prstGeom prst="rect">
            <a:avLst/>
          </a:prstGeom>
        </p:spPr>
        <p:txBody>
          <a:bodyPr wrap="square">
            <a:spAutoFit/>
          </a:bodyPr>
          <a:lstStyle/>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Development of a Network Forensic</a:t>
            </a:r>
          </a:p>
          <a:p>
            <a:pPr fontAlgn="auto">
              <a:spcBef>
                <a:spcPts val="0"/>
              </a:spcBef>
              <a:spcAft>
                <a:spcPts val="0"/>
              </a:spcAft>
              <a:defRPr/>
            </a:pPr>
            <a:r>
              <a:rPr lang="en-US" altLang="zh-CN"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rPr>
              <a:t>Analytic System</a:t>
            </a:r>
            <a:endParaRPr lang="zh-CN" altLang="en-US" sz="2800" b="1" spc="300" dirty="0">
              <a:solidFill>
                <a:schemeClr val="accent5">
                  <a:lumMod val="75000"/>
                </a:schemeClr>
              </a:solidFill>
              <a:latin typeface="Elephant" panose="02020904090505020303" pitchFamily="18" charset="0"/>
              <a:ea typeface="微软雅黑" panose="020B0503020204020204" pitchFamily="34" charset="-122"/>
              <a:cs typeface="+mn-ea"/>
              <a:sym typeface="+mn-lt"/>
            </a:endParaRPr>
          </a:p>
        </p:txBody>
      </p:sp>
      <p:sp>
        <p:nvSpPr>
          <p:cNvPr id="21" name="矩形 20">
            <a:extLst>
              <a:ext uri="{FF2B5EF4-FFF2-40B4-BE49-F238E27FC236}">
                <a16:creationId xmlns:a16="http://schemas.microsoft.com/office/drawing/2014/main" id="{2DE0EFFE-C4C4-4202-94D9-ADAACA168BCC}"/>
              </a:ext>
            </a:extLst>
          </p:cNvPr>
          <p:cNvSpPr/>
          <p:nvPr/>
        </p:nvSpPr>
        <p:spPr>
          <a:xfrm>
            <a:off x="4689081" y="3075806"/>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rPr>
              <a:t>Zheng Xu</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56D8FA98-9A75-4383-849A-D57DF3AD969B}"/>
              </a:ext>
            </a:extLst>
          </p:cNvPr>
          <p:cNvSpPr/>
          <p:nvPr/>
        </p:nvSpPr>
        <p:spPr>
          <a:xfrm>
            <a:off x="6300192" y="3081713"/>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rPr>
              <a:t>Junjie</a:t>
            </a:r>
            <a:r>
              <a:rPr lang="en-US" altLang="zh-CN" sz="1200" dirty="0">
                <a:solidFill>
                  <a:schemeClr val="bg1"/>
                </a:solidFill>
                <a:latin typeface="微软雅黑" panose="020B0503020204020204" pitchFamily="34" charset="-122"/>
                <a:ea typeface="微软雅黑" panose="020B0503020204020204" pitchFamily="34" charset="-122"/>
              </a:rPr>
              <a:t> Guo</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L-Shape 509">
            <a:extLst>
              <a:ext uri="{FF2B5EF4-FFF2-40B4-BE49-F238E27FC236}">
                <a16:creationId xmlns:a16="http://schemas.microsoft.com/office/drawing/2014/main" id="{40D13BE3-85D4-4C80-A6DA-C77242BFC2C6}"/>
              </a:ext>
            </a:extLst>
          </p:cNvPr>
          <p:cNvSpPr/>
          <p:nvPr/>
        </p:nvSpPr>
        <p:spPr>
          <a:xfrm rot="10800000">
            <a:off x="4667851" y="1407808"/>
            <a:ext cx="2337605" cy="2530727"/>
          </a:xfrm>
          <a:prstGeom prst="corner">
            <a:avLst>
              <a:gd name="adj1" fmla="val 61319"/>
              <a:gd name="adj2" fmla="val 38525"/>
            </a:avLst>
          </a:prstGeom>
          <a:solidFill>
            <a:srgbClr val="FFCC00"/>
          </a:solid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470" name="Group 469">
            <a:extLst>
              <a:ext uri="{FF2B5EF4-FFF2-40B4-BE49-F238E27FC236}">
                <a16:creationId xmlns:a16="http://schemas.microsoft.com/office/drawing/2014/main" id="{F2C942AF-24F4-47E7-B581-D85D521A3076}"/>
              </a:ext>
            </a:extLst>
          </p:cNvPr>
          <p:cNvGrpSpPr/>
          <p:nvPr/>
        </p:nvGrpSpPr>
        <p:grpSpPr>
          <a:xfrm>
            <a:off x="179512" y="699542"/>
            <a:ext cx="1617752" cy="4406221"/>
            <a:chOff x="58635" y="699542"/>
            <a:chExt cx="1617752" cy="4406221"/>
          </a:xfrm>
        </p:grpSpPr>
        <p:grpSp>
          <p:nvGrpSpPr>
            <p:cNvPr id="467" name="Group 466">
              <a:extLst>
                <a:ext uri="{FF2B5EF4-FFF2-40B4-BE49-F238E27FC236}">
                  <a16:creationId xmlns:a16="http://schemas.microsoft.com/office/drawing/2014/main" id="{557AE5E0-F52A-411E-A0C9-8878B6C19C0C}"/>
                </a:ext>
              </a:extLst>
            </p:cNvPr>
            <p:cNvGrpSpPr/>
            <p:nvPr/>
          </p:nvGrpSpPr>
          <p:grpSpPr>
            <a:xfrm>
              <a:off x="58635" y="699542"/>
              <a:ext cx="1617752" cy="4406221"/>
              <a:chOff x="58635" y="613801"/>
              <a:chExt cx="1617752" cy="4406221"/>
            </a:xfrm>
          </p:grpSpPr>
          <p:pic>
            <p:nvPicPr>
              <p:cNvPr id="16" name="Graphic 15" descr="Hierarchy">
                <a:extLst>
                  <a:ext uri="{FF2B5EF4-FFF2-40B4-BE49-F238E27FC236}">
                    <a16:creationId xmlns:a16="http://schemas.microsoft.com/office/drawing/2014/main" id="{83B565E0-2CA6-43DA-92E6-F2605B943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311" y="814536"/>
                <a:ext cx="914400" cy="914400"/>
              </a:xfrm>
              <a:prstGeom prst="rect">
                <a:avLst/>
              </a:prstGeom>
            </p:spPr>
          </p:pic>
          <p:pic>
            <p:nvPicPr>
              <p:cNvPr id="18" name="Graphic 17" descr="Database">
                <a:extLst>
                  <a:ext uri="{FF2B5EF4-FFF2-40B4-BE49-F238E27FC236}">
                    <a16:creationId xmlns:a16="http://schemas.microsoft.com/office/drawing/2014/main" id="{EE9A86DB-51BA-40D4-AF5D-9A76E5607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0311" y="1879831"/>
                <a:ext cx="914400" cy="914400"/>
              </a:xfrm>
              <a:prstGeom prst="rect">
                <a:avLst/>
              </a:prstGeom>
            </p:spPr>
          </p:pic>
          <p:pic>
            <p:nvPicPr>
              <p:cNvPr id="20" name="Graphic 19" descr="List">
                <a:extLst>
                  <a:ext uri="{FF2B5EF4-FFF2-40B4-BE49-F238E27FC236}">
                    <a16:creationId xmlns:a16="http://schemas.microsoft.com/office/drawing/2014/main" id="{D1192AD7-1632-4488-9C16-48889F7FEF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311" y="2938394"/>
                <a:ext cx="914400" cy="914400"/>
              </a:xfrm>
              <a:prstGeom prst="rect">
                <a:avLst/>
              </a:prstGeom>
            </p:spPr>
          </p:pic>
          <p:pic>
            <p:nvPicPr>
              <p:cNvPr id="22" name="Graphic 21" descr="Meeting">
                <a:extLst>
                  <a:ext uri="{FF2B5EF4-FFF2-40B4-BE49-F238E27FC236}">
                    <a16:creationId xmlns:a16="http://schemas.microsoft.com/office/drawing/2014/main" id="{DE474F30-E45C-4236-9E05-B205A8F5FE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0311" y="3996958"/>
                <a:ext cx="914400" cy="914400"/>
              </a:xfrm>
              <a:prstGeom prst="rect">
                <a:avLst/>
              </a:prstGeom>
            </p:spPr>
          </p:pic>
          <p:sp>
            <p:nvSpPr>
              <p:cNvPr id="466" name="TextBox 465">
                <a:extLst>
                  <a:ext uri="{FF2B5EF4-FFF2-40B4-BE49-F238E27FC236}">
                    <a16:creationId xmlns:a16="http://schemas.microsoft.com/office/drawing/2014/main" id="{EF5A1999-33DC-4E15-A703-08668BAB80B6}"/>
                  </a:ext>
                </a:extLst>
              </p:cNvPr>
              <p:cNvSpPr txBox="1"/>
              <p:nvPr/>
            </p:nvSpPr>
            <p:spPr>
              <a:xfrm>
                <a:off x="163857" y="1703572"/>
                <a:ext cx="1407308"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Network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5" name="TextBox 414">
                <a:extLst>
                  <a:ext uri="{FF2B5EF4-FFF2-40B4-BE49-F238E27FC236}">
                    <a16:creationId xmlns:a16="http://schemas.microsoft.com/office/drawing/2014/main" id="{83053E73-B402-4542-A00B-E1C414C37B55}"/>
                  </a:ext>
                </a:extLst>
              </p:cNvPr>
              <p:cNvSpPr txBox="1"/>
              <p:nvPr/>
            </p:nvSpPr>
            <p:spPr>
              <a:xfrm>
                <a:off x="138273" y="2726271"/>
                <a:ext cx="145847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Database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6" name="TextBox 415">
                <a:extLst>
                  <a:ext uri="{FF2B5EF4-FFF2-40B4-BE49-F238E27FC236}">
                    <a16:creationId xmlns:a16="http://schemas.microsoft.com/office/drawing/2014/main" id="{A58BE0ED-3018-4BB3-8D99-256B88DD0D3D}"/>
                  </a:ext>
                </a:extLst>
              </p:cNvPr>
              <p:cNvSpPr txBox="1"/>
              <p:nvPr/>
            </p:nvSpPr>
            <p:spPr>
              <a:xfrm>
                <a:off x="58635" y="3803897"/>
                <a:ext cx="1617752"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Application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7" name="TextBox 416">
                <a:extLst>
                  <a:ext uri="{FF2B5EF4-FFF2-40B4-BE49-F238E27FC236}">
                    <a16:creationId xmlns:a16="http://schemas.microsoft.com/office/drawing/2014/main" id="{8AAB8BA4-95F5-4305-869B-7C9B3E2D8826}"/>
                  </a:ext>
                </a:extLst>
              </p:cNvPr>
              <p:cNvSpPr txBox="1"/>
              <p:nvPr/>
            </p:nvSpPr>
            <p:spPr>
              <a:xfrm>
                <a:off x="313513" y="4743023"/>
                <a:ext cx="1107997" cy="276999"/>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 </a:t>
                </a:r>
                <a:r>
                  <a:rPr lang="en-AU" altLang="zh-CN" sz="1200" dirty="0">
                    <a:solidFill>
                      <a:schemeClr val="tx1">
                        <a:lumMod val="75000"/>
                        <a:lumOff val="25000"/>
                      </a:schemeClr>
                    </a:solidFill>
                    <a:latin typeface="微软雅黑" panose="020B0503020204020204" pitchFamily="34" charset="-122"/>
                    <a:ea typeface="微软雅黑" panose="020B0503020204020204" pitchFamily="34" charset="-122"/>
                  </a:rPr>
                  <a:t>Activity</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8" name="TextBox 417">
                <a:extLst>
                  <a:ext uri="{FF2B5EF4-FFF2-40B4-BE49-F238E27FC236}">
                    <a16:creationId xmlns:a16="http://schemas.microsoft.com/office/drawing/2014/main" id="{D5F5142E-40E6-46FA-9CC1-E358CAC66918}"/>
                  </a:ext>
                </a:extLst>
              </p:cNvPr>
              <p:cNvSpPr txBox="1"/>
              <p:nvPr/>
            </p:nvSpPr>
            <p:spPr>
              <a:xfrm>
                <a:off x="306684" y="613801"/>
                <a:ext cx="1121654" cy="276999"/>
              </a:xfrm>
              <a:prstGeom prst="rect">
                <a:avLst/>
              </a:prstGeom>
              <a:noFill/>
            </p:spPr>
            <p:txBody>
              <a:bodyPr wrap="none" rtlCol="0">
                <a:spAutoFit/>
              </a:bodyPr>
              <a:lstStyle/>
              <a:p>
                <a:pPr algn="ctr"/>
                <a:r>
                  <a:rPr lang="en-AU" altLang="zh-CN" sz="1200" b="1" dirty="0">
                    <a:solidFill>
                      <a:schemeClr val="tx1">
                        <a:lumMod val="75000"/>
                        <a:lumOff val="25000"/>
                      </a:schemeClr>
                    </a:solidFill>
                    <a:latin typeface="微软雅黑" panose="020B0503020204020204" pitchFamily="34" charset="-122"/>
                    <a:ea typeface="微软雅黑" panose="020B0503020204020204" pitchFamily="34" charset="-122"/>
                  </a:rPr>
                  <a:t>Data Source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69" name="Rectangle: Rounded Corners 468">
              <a:extLst>
                <a:ext uri="{FF2B5EF4-FFF2-40B4-BE49-F238E27FC236}">
                  <a16:creationId xmlns:a16="http://schemas.microsoft.com/office/drawing/2014/main" id="{030B9DFB-C2BB-447D-9DEF-36957DDAE4A2}"/>
                </a:ext>
              </a:extLst>
            </p:cNvPr>
            <p:cNvSpPr/>
            <p:nvPr/>
          </p:nvSpPr>
          <p:spPr>
            <a:xfrm>
              <a:off x="105033" y="699542"/>
              <a:ext cx="1517174" cy="436359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7" name="Group 386">
            <a:extLst>
              <a:ext uri="{FF2B5EF4-FFF2-40B4-BE49-F238E27FC236}">
                <a16:creationId xmlns:a16="http://schemas.microsoft.com/office/drawing/2014/main" id="{CE6D8819-AF70-418C-AA5C-11074103335F}"/>
              </a:ext>
            </a:extLst>
          </p:cNvPr>
          <p:cNvGrpSpPr/>
          <p:nvPr/>
        </p:nvGrpSpPr>
        <p:grpSpPr>
          <a:xfrm>
            <a:off x="6105872" y="2296552"/>
            <a:ext cx="914400" cy="1565899"/>
            <a:chOff x="5735016" y="2296552"/>
            <a:chExt cx="914400" cy="1565899"/>
          </a:xfrm>
        </p:grpSpPr>
        <p:pic>
          <p:nvPicPr>
            <p:cNvPr id="454" name="Graphic 453" descr="Microscope">
              <a:extLst>
                <a:ext uri="{FF2B5EF4-FFF2-40B4-BE49-F238E27FC236}">
                  <a16:creationId xmlns:a16="http://schemas.microsoft.com/office/drawing/2014/main" id="{C63A4C13-B99F-4BF5-8E6E-BF6B7C74B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35016" y="2296552"/>
              <a:ext cx="914400" cy="914400"/>
            </a:xfrm>
            <a:prstGeom prst="rect">
              <a:avLst/>
            </a:prstGeom>
          </p:spPr>
        </p:pic>
        <p:sp>
          <p:nvSpPr>
            <p:cNvPr id="429" name="TextBox 428">
              <a:extLst>
                <a:ext uri="{FF2B5EF4-FFF2-40B4-BE49-F238E27FC236}">
                  <a16:creationId xmlns:a16="http://schemas.microsoft.com/office/drawing/2014/main" id="{58E9C16C-2067-44A0-849C-E3245656A4D1}"/>
                </a:ext>
              </a:extLst>
            </p:cNvPr>
            <p:cNvSpPr txBox="1"/>
            <p:nvPr/>
          </p:nvSpPr>
          <p:spPr>
            <a:xfrm>
              <a:off x="5742253" y="3216120"/>
              <a:ext cx="899926" cy="646331"/>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Attack</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Detection</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2" name="Group 471">
            <a:extLst>
              <a:ext uri="{FF2B5EF4-FFF2-40B4-BE49-F238E27FC236}">
                <a16:creationId xmlns:a16="http://schemas.microsoft.com/office/drawing/2014/main" id="{EFDC9ED9-5D9B-42D0-BE60-5BF3A450E30D}"/>
              </a:ext>
            </a:extLst>
          </p:cNvPr>
          <p:cNvGrpSpPr/>
          <p:nvPr/>
        </p:nvGrpSpPr>
        <p:grpSpPr>
          <a:xfrm>
            <a:off x="8194104" y="2301784"/>
            <a:ext cx="914400" cy="1152968"/>
            <a:chOff x="7998817" y="2342323"/>
            <a:chExt cx="914400" cy="1152968"/>
          </a:xfrm>
        </p:grpSpPr>
        <p:pic>
          <p:nvPicPr>
            <p:cNvPr id="462" name="Graphic 461" descr="User">
              <a:extLst>
                <a:ext uri="{FF2B5EF4-FFF2-40B4-BE49-F238E27FC236}">
                  <a16:creationId xmlns:a16="http://schemas.microsoft.com/office/drawing/2014/main" id="{D9C048B9-6F9D-42AF-A9B0-FC9BAA41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98817" y="2342323"/>
              <a:ext cx="914400" cy="914400"/>
            </a:xfrm>
            <a:prstGeom prst="rect">
              <a:avLst/>
            </a:prstGeom>
          </p:spPr>
        </p:pic>
        <p:sp>
          <p:nvSpPr>
            <p:cNvPr id="433" name="TextBox 432">
              <a:extLst>
                <a:ext uri="{FF2B5EF4-FFF2-40B4-BE49-F238E27FC236}">
                  <a16:creationId xmlns:a16="http://schemas.microsoft.com/office/drawing/2014/main" id="{7421C018-B0AB-4EBE-9A47-486F0E0A727F}"/>
                </a:ext>
              </a:extLst>
            </p:cNvPr>
            <p:cNvSpPr txBox="1"/>
            <p:nvPr/>
          </p:nvSpPr>
          <p:spPr>
            <a:xfrm>
              <a:off x="8197773" y="3218292"/>
              <a:ext cx="51648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User</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4" name="Group 473">
            <a:extLst>
              <a:ext uri="{FF2B5EF4-FFF2-40B4-BE49-F238E27FC236}">
                <a16:creationId xmlns:a16="http://schemas.microsoft.com/office/drawing/2014/main" id="{0E2A0992-057B-46BD-8FE2-2CE91383E471}"/>
              </a:ext>
            </a:extLst>
          </p:cNvPr>
          <p:cNvGrpSpPr/>
          <p:nvPr/>
        </p:nvGrpSpPr>
        <p:grpSpPr>
          <a:xfrm>
            <a:off x="7147506" y="854241"/>
            <a:ext cx="1168910" cy="4117124"/>
            <a:chOff x="6976254" y="900277"/>
            <a:chExt cx="1168910" cy="4117124"/>
          </a:xfrm>
        </p:grpSpPr>
        <p:pic>
          <p:nvPicPr>
            <p:cNvPr id="456" name="Graphic 455" descr="Bar chart">
              <a:extLst>
                <a:ext uri="{FF2B5EF4-FFF2-40B4-BE49-F238E27FC236}">
                  <a16:creationId xmlns:a16="http://schemas.microsoft.com/office/drawing/2014/main" id="{FC6F3C94-F713-4CAA-9BEA-C063B0980FF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03509" y="1256562"/>
              <a:ext cx="914400" cy="914400"/>
            </a:xfrm>
            <a:prstGeom prst="rect">
              <a:avLst/>
            </a:prstGeom>
          </p:spPr>
        </p:pic>
        <p:pic>
          <p:nvPicPr>
            <p:cNvPr id="458" name="Graphic 457" descr="Document">
              <a:extLst>
                <a:ext uri="{FF2B5EF4-FFF2-40B4-BE49-F238E27FC236}">
                  <a16:creationId xmlns:a16="http://schemas.microsoft.com/office/drawing/2014/main" id="{9614C43E-C531-43C1-870F-94CEA57E5A9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103509" y="2454529"/>
              <a:ext cx="914400" cy="914400"/>
            </a:xfrm>
            <a:prstGeom prst="rect">
              <a:avLst/>
            </a:prstGeom>
          </p:spPr>
        </p:pic>
        <p:pic>
          <p:nvPicPr>
            <p:cNvPr id="460" name="Graphic 459" descr="Email">
              <a:extLst>
                <a:ext uri="{FF2B5EF4-FFF2-40B4-BE49-F238E27FC236}">
                  <a16:creationId xmlns:a16="http://schemas.microsoft.com/office/drawing/2014/main" id="{6D1E15EA-07CC-4629-9A37-5D728C4948D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03509" y="3630999"/>
              <a:ext cx="914400" cy="914400"/>
            </a:xfrm>
            <a:prstGeom prst="rect">
              <a:avLst/>
            </a:prstGeom>
          </p:spPr>
        </p:pic>
        <p:sp>
          <p:nvSpPr>
            <p:cNvPr id="430" name="TextBox 429">
              <a:extLst>
                <a:ext uri="{FF2B5EF4-FFF2-40B4-BE49-F238E27FC236}">
                  <a16:creationId xmlns:a16="http://schemas.microsoft.com/office/drawing/2014/main" id="{A4BCC3CC-6A7D-481A-AB87-B86599BFE401}"/>
                </a:ext>
              </a:extLst>
            </p:cNvPr>
            <p:cNvSpPr txBox="1"/>
            <p:nvPr/>
          </p:nvSpPr>
          <p:spPr>
            <a:xfrm>
              <a:off x="7068203" y="2062215"/>
              <a:ext cx="985013"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Dashboard</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1" name="TextBox 430">
              <a:extLst>
                <a:ext uri="{FF2B5EF4-FFF2-40B4-BE49-F238E27FC236}">
                  <a16:creationId xmlns:a16="http://schemas.microsoft.com/office/drawing/2014/main" id="{2E0A8FCA-59C8-4775-B831-7211DE5BA80D}"/>
                </a:ext>
              </a:extLst>
            </p:cNvPr>
            <p:cNvSpPr txBox="1"/>
            <p:nvPr/>
          </p:nvSpPr>
          <p:spPr>
            <a:xfrm>
              <a:off x="7218244" y="3367349"/>
              <a:ext cx="68493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Report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2" name="TextBox 431">
              <a:extLst>
                <a:ext uri="{FF2B5EF4-FFF2-40B4-BE49-F238E27FC236}">
                  <a16:creationId xmlns:a16="http://schemas.microsoft.com/office/drawing/2014/main" id="{B04CA45A-89BE-4DF4-9DF8-7E104D11DC7C}"/>
                </a:ext>
              </a:extLst>
            </p:cNvPr>
            <p:cNvSpPr txBox="1"/>
            <p:nvPr/>
          </p:nvSpPr>
          <p:spPr>
            <a:xfrm>
              <a:off x="7033161" y="4555736"/>
              <a:ext cx="1055097" cy="461665"/>
            </a:xfrm>
            <a:prstGeom prst="rect">
              <a:avLst/>
            </a:prstGeom>
            <a:noFill/>
          </p:spPr>
          <p:txBody>
            <a:bodyPr wrap="none" rtlCol="0">
              <a:spAutoFit/>
            </a:bodyPr>
            <a:lstStyle/>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Email</a:t>
              </a:r>
            </a:p>
            <a:p>
              <a:pPr algn="ct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Notification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4" name="TextBox 433">
              <a:extLst>
                <a:ext uri="{FF2B5EF4-FFF2-40B4-BE49-F238E27FC236}">
                  <a16:creationId xmlns:a16="http://schemas.microsoft.com/office/drawing/2014/main" id="{E8C30C5D-C855-4512-A9C9-6430A6FB72A8}"/>
                </a:ext>
              </a:extLst>
            </p:cNvPr>
            <p:cNvSpPr txBox="1"/>
            <p:nvPr/>
          </p:nvSpPr>
          <p:spPr>
            <a:xfrm>
              <a:off x="6976254" y="987028"/>
              <a:ext cx="1168910"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Visualization</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3" name="Rectangle: Rounded Corners 472">
              <a:extLst>
                <a:ext uri="{FF2B5EF4-FFF2-40B4-BE49-F238E27FC236}">
                  <a16:creationId xmlns:a16="http://schemas.microsoft.com/office/drawing/2014/main" id="{69066807-C22C-478D-9867-730079BFC794}"/>
                </a:ext>
              </a:extLst>
            </p:cNvPr>
            <p:cNvSpPr/>
            <p:nvPr/>
          </p:nvSpPr>
          <p:spPr>
            <a:xfrm>
              <a:off x="7033162" y="900277"/>
              <a:ext cx="1052048" cy="409682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5" name="Group 384">
            <a:extLst>
              <a:ext uri="{FF2B5EF4-FFF2-40B4-BE49-F238E27FC236}">
                <a16:creationId xmlns:a16="http://schemas.microsoft.com/office/drawing/2014/main" id="{C14E7290-C10E-4038-9279-1BC7352206FA}"/>
              </a:ext>
            </a:extLst>
          </p:cNvPr>
          <p:cNvGrpSpPr/>
          <p:nvPr/>
        </p:nvGrpSpPr>
        <p:grpSpPr>
          <a:xfrm>
            <a:off x="2216186" y="1108353"/>
            <a:ext cx="3822386" cy="1615170"/>
            <a:chOff x="1892672" y="1045945"/>
            <a:chExt cx="3822386" cy="1615170"/>
          </a:xfrm>
        </p:grpSpPr>
        <p:grpSp>
          <p:nvGrpSpPr>
            <p:cNvPr id="475" name="Group 474">
              <a:extLst>
                <a:ext uri="{FF2B5EF4-FFF2-40B4-BE49-F238E27FC236}">
                  <a16:creationId xmlns:a16="http://schemas.microsoft.com/office/drawing/2014/main" id="{0764AF8D-ACF7-49C9-B64A-891057C46ECB}"/>
                </a:ext>
              </a:extLst>
            </p:cNvPr>
            <p:cNvGrpSpPr/>
            <p:nvPr/>
          </p:nvGrpSpPr>
          <p:grpSpPr>
            <a:xfrm>
              <a:off x="1892672" y="1389122"/>
              <a:ext cx="1162498" cy="1243603"/>
              <a:chOff x="2052235" y="1389122"/>
              <a:chExt cx="1162498" cy="1243603"/>
            </a:xfrm>
          </p:grpSpPr>
          <p:grpSp>
            <p:nvGrpSpPr>
              <p:cNvPr id="463" name="Group 462">
                <a:extLst>
                  <a:ext uri="{FF2B5EF4-FFF2-40B4-BE49-F238E27FC236}">
                    <a16:creationId xmlns:a16="http://schemas.microsoft.com/office/drawing/2014/main" id="{FF87DBDF-FA93-436D-B644-410DDDAF1AA6}"/>
                  </a:ext>
                </a:extLst>
              </p:cNvPr>
              <p:cNvGrpSpPr/>
              <p:nvPr/>
            </p:nvGrpSpPr>
            <p:grpSpPr>
              <a:xfrm>
                <a:off x="2176284" y="1389122"/>
                <a:ext cx="914400" cy="914400"/>
                <a:chOff x="1782568" y="1377695"/>
                <a:chExt cx="914400" cy="914400"/>
              </a:xfrm>
            </p:grpSpPr>
            <p:pic>
              <p:nvPicPr>
                <p:cNvPr id="372" name="Graphic 371" descr="Database">
                  <a:extLst>
                    <a:ext uri="{FF2B5EF4-FFF2-40B4-BE49-F238E27FC236}">
                      <a16:creationId xmlns:a16="http://schemas.microsoft.com/office/drawing/2014/main" id="{6D5698CF-F26C-4C58-A155-2B27309304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2568" y="1377695"/>
                  <a:ext cx="914400" cy="914400"/>
                </a:xfrm>
                <a:prstGeom prst="rect">
                  <a:avLst/>
                </a:prstGeom>
              </p:spPr>
            </p:pic>
            <p:pic>
              <p:nvPicPr>
                <p:cNvPr id="24" name="Graphic 23" descr="Refresh">
                  <a:extLst>
                    <a:ext uri="{FF2B5EF4-FFF2-40B4-BE49-F238E27FC236}">
                      <a16:creationId xmlns:a16="http://schemas.microsoft.com/office/drawing/2014/main" id="{E3701090-82FA-45FA-A7DF-AF4024DB76D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71" name="TextBox 470">
                <a:extLst>
                  <a:ext uri="{FF2B5EF4-FFF2-40B4-BE49-F238E27FC236}">
                    <a16:creationId xmlns:a16="http://schemas.microsoft.com/office/drawing/2014/main" id="{CEA76F77-48C8-4861-A7FB-7F52A9345E6F}"/>
                  </a:ext>
                </a:extLst>
              </p:cNvPr>
              <p:cNvSpPr txBox="1"/>
              <p:nvPr/>
            </p:nvSpPr>
            <p:spPr>
              <a:xfrm>
                <a:off x="2052235" y="2355726"/>
                <a:ext cx="1162498"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Training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6" name="Group 475">
              <a:extLst>
                <a:ext uri="{FF2B5EF4-FFF2-40B4-BE49-F238E27FC236}">
                  <a16:creationId xmlns:a16="http://schemas.microsoft.com/office/drawing/2014/main" id="{9A678B6C-8DD0-4D96-9F5C-CF2DBB5A190C}"/>
                </a:ext>
              </a:extLst>
            </p:cNvPr>
            <p:cNvGrpSpPr/>
            <p:nvPr/>
          </p:nvGrpSpPr>
          <p:grpSpPr>
            <a:xfrm>
              <a:off x="3013715" y="1453398"/>
              <a:ext cx="1429046" cy="1179327"/>
              <a:chOff x="2576335" y="1453398"/>
              <a:chExt cx="1429046" cy="1179327"/>
            </a:xfrm>
          </p:grpSpPr>
          <p:grpSp>
            <p:nvGrpSpPr>
              <p:cNvPr id="465" name="Group 464">
                <a:extLst>
                  <a:ext uri="{FF2B5EF4-FFF2-40B4-BE49-F238E27FC236}">
                    <a16:creationId xmlns:a16="http://schemas.microsoft.com/office/drawing/2014/main" id="{05421C81-DD7A-4674-9852-0076D93E11CD}"/>
                  </a:ext>
                </a:extLst>
              </p:cNvPr>
              <p:cNvGrpSpPr/>
              <p:nvPr/>
            </p:nvGrpSpPr>
            <p:grpSpPr>
              <a:xfrm>
                <a:off x="2926750" y="1453398"/>
                <a:ext cx="728216" cy="785848"/>
                <a:chOff x="2725145" y="1444774"/>
                <a:chExt cx="728216" cy="785848"/>
              </a:xfrm>
            </p:grpSpPr>
            <p:pic>
              <p:nvPicPr>
                <p:cNvPr id="378" name="Graphic 377" descr="List">
                  <a:extLst>
                    <a:ext uri="{FF2B5EF4-FFF2-40B4-BE49-F238E27FC236}">
                      <a16:creationId xmlns:a16="http://schemas.microsoft.com/office/drawing/2014/main" id="{89000022-4402-4C46-A141-D87B057A83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134" name="Group 133">
                  <a:extLst>
                    <a:ext uri="{FF2B5EF4-FFF2-40B4-BE49-F238E27FC236}">
                      <a16:creationId xmlns:a16="http://schemas.microsoft.com/office/drawing/2014/main" id="{31E7F3D2-5F8D-4F30-BBDA-CAA10AF1506E}"/>
                    </a:ext>
                  </a:extLst>
                </p:cNvPr>
                <p:cNvGrpSpPr/>
                <p:nvPr/>
              </p:nvGrpSpPr>
              <p:grpSpPr>
                <a:xfrm>
                  <a:off x="2848461" y="1538205"/>
                  <a:ext cx="411366" cy="411366"/>
                  <a:chOff x="3989338" y="1490608"/>
                  <a:chExt cx="411366" cy="411366"/>
                </a:xfrm>
              </p:grpSpPr>
              <p:sp>
                <p:nvSpPr>
                  <p:cNvPr id="27" name="Rectangle 26">
                    <a:extLst>
                      <a:ext uri="{FF2B5EF4-FFF2-40B4-BE49-F238E27FC236}">
                        <a16:creationId xmlns:a16="http://schemas.microsoft.com/office/drawing/2014/main" id="{D1264031-D1F3-4A2F-B39F-620978887602}"/>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9" name="Graphic 378" descr="List">
                    <a:extLst>
                      <a:ext uri="{FF2B5EF4-FFF2-40B4-BE49-F238E27FC236}">
                        <a16:creationId xmlns:a16="http://schemas.microsoft.com/office/drawing/2014/main" id="{8F6DBCE3-05C7-4EAA-A09C-806C98983C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381" name="Group 380">
                  <a:extLst>
                    <a:ext uri="{FF2B5EF4-FFF2-40B4-BE49-F238E27FC236}">
                      <a16:creationId xmlns:a16="http://schemas.microsoft.com/office/drawing/2014/main" id="{63C916A3-9A5E-48D1-BDA7-711D3BBF1352}"/>
                    </a:ext>
                  </a:extLst>
                </p:cNvPr>
                <p:cNvGrpSpPr/>
                <p:nvPr/>
              </p:nvGrpSpPr>
              <p:grpSpPr>
                <a:xfrm>
                  <a:off x="2991001" y="1625093"/>
                  <a:ext cx="411366" cy="411366"/>
                  <a:chOff x="3989338" y="1490608"/>
                  <a:chExt cx="411366" cy="411366"/>
                </a:xfrm>
              </p:grpSpPr>
              <p:sp>
                <p:nvSpPr>
                  <p:cNvPr id="382" name="Rectangle 381">
                    <a:extLst>
                      <a:ext uri="{FF2B5EF4-FFF2-40B4-BE49-F238E27FC236}">
                        <a16:creationId xmlns:a16="http://schemas.microsoft.com/office/drawing/2014/main" id="{6210D17E-8F06-4EEB-B4CE-3774CCB5C795}"/>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3" name="Graphic 382" descr="List">
                    <a:extLst>
                      <a:ext uri="{FF2B5EF4-FFF2-40B4-BE49-F238E27FC236}">
                        <a16:creationId xmlns:a16="http://schemas.microsoft.com/office/drawing/2014/main" id="{426C25A8-468F-447F-A3BC-7A1BFC8448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26" name="Graphic 25" descr="Large paint brush">
                  <a:extLst>
                    <a:ext uri="{FF2B5EF4-FFF2-40B4-BE49-F238E27FC236}">
                      <a16:creationId xmlns:a16="http://schemas.microsoft.com/office/drawing/2014/main" id="{75562D33-D3BD-40BE-989D-D1BE581BE07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5" name="TextBox 424">
                <a:extLst>
                  <a:ext uri="{FF2B5EF4-FFF2-40B4-BE49-F238E27FC236}">
                    <a16:creationId xmlns:a16="http://schemas.microsoft.com/office/drawing/2014/main" id="{5FC569B9-8BCA-419D-B5C8-7FF240A47ABE}"/>
                  </a:ext>
                </a:extLst>
              </p:cNvPr>
              <p:cNvSpPr txBox="1"/>
              <p:nvPr/>
            </p:nvSpPr>
            <p:spPr>
              <a:xfrm>
                <a:off x="2576335" y="2355726"/>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7" name="Group 476">
              <a:extLst>
                <a:ext uri="{FF2B5EF4-FFF2-40B4-BE49-F238E27FC236}">
                  <a16:creationId xmlns:a16="http://schemas.microsoft.com/office/drawing/2014/main" id="{D6277590-1BA4-46E9-84FC-6C21CDFD2CE1}"/>
                </a:ext>
              </a:extLst>
            </p:cNvPr>
            <p:cNvGrpSpPr/>
            <p:nvPr/>
          </p:nvGrpSpPr>
          <p:grpSpPr>
            <a:xfrm>
              <a:off x="4412833" y="1389122"/>
              <a:ext cx="1292341" cy="1243603"/>
              <a:chOff x="3988315" y="1389122"/>
              <a:chExt cx="1292341" cy="1243603"/>
            </a:xfrm>
          </p:grpSpPr>
          <p:grpSp>
            <p:nvGrpSpPr>
              <p:cNvPr id="451" name="Group 450">
                <a:extLst>
                  <a:ext uri="{FF2B5EF4-FFF2-40B4-BE49-F238E27FC236}">
                    <a16:creationId xmlns:a16="http://schemas.microsoft.com/office/drawing/2014/main" id="{4F824FBE-8DBC-42BA-8B7D-6052A8EFCE1E}"/>
                  </a:ext>
                </a:extLst>
              </p:cNvPr>
              <p:cNvGrpSpPr/>
              <p:nvPr/>
            </p:nvGrpSpPr>
            <p:grpSpPr>
              <a:xfrm>
                <a:off x="4177285" y="1389122"/>
                <a:ext cx="914400" cy="914400"/>
                <a:chOff x="3550960" y="1376116"/>
                <a:chExt cx="914400" cy="914400"/>
              </a:xfrm>
              <a:solidFill>
                <a:schemeClr val="accent1">
                  <a:lumMod val="75000"/>
                </a:schemeClr>
              </a:solidFill>
            </p:grpSpPr>
            <p:pic>
              <p:nvPicPr>
                <p:cNvPr id="450" name="Graphic 449" descr="Monitor">
                  <a:extLst>
                    <a:ext uri="{FF2B5EF4-FFF2-40B4-BE49-F238E27FC236}">
                      <a16:creationId xmlns:a16="http://schemas.microsoft.com/office/drawing/2014/main" id="{F312444C-08BE-4623-872D-E50F2A2C708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550960" y="1376116"/>
                  <a:ext cx="914400" cy="914400"/>
                </a:xfrm>
                <a:prstGeom prst="rect">
                  <a:avLst/>
                </a:prstGeom>
              </p:spPr>
            </p:pic>
            <p:pic>
              <p:nvPicPr>
                <p:cNvPr id="448" name="Graphic 447" descr="Brain">
                  <a:extLst>
                    <a:ext uri="{FF2B5EF4-FFF2-40B4-BE49-F238E27FC236}">
                      <a16:creationId xmlns:a16="http://schemas.microsoft.com/office/drawing/2014/main" id="{296EAB26-0FF2-4835-BE3C-8DC740838B1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688395" y="1509886"/>
                  <a:ext cx="608351" cy="608351"/>
                </a:xfrm>
                <a:prstGeom prst="rect">
                  <a:avLst/>
                </a:prstGeom>
              </p:spPr>
            </p:pic>
          </p:grpSp>
          <p:sp>
            <p:nvSpPr>
              <p:cNvPr id="426" name="TextBox 425">
                <a:extLst>
                  <a:ext uri="{FF2B5EF4-FFF2-40B4-BE49-F238E27FC236}">
                    <a16:creationId xmlns:a16="http://schemas.microsoft.com/office/drawing/2014/main" id="{186D9031-265A-4CE7-B989-825C92D1F4E3}"/>
                  </a:ext>
                </a:extLst>
              </p:cNvPr>
              <p:cNvSpPr txBox="1"/>
              <p:nvPr/>
            </p:nvSpPr>
            <p:spPr>
              <a:xfrm>
                <a:off x="3988315" y="2355726"/>
                <a:ext cx="1292341"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Model Training</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5" name="TextBox 434">
              <a:extLst>
                <a:ext uri="{FF2B5EF4-FFF2-40B4-BE49-F238E27FC236}">
                  <a16:creationId xmlns:a16="http://schemas.microsoft.com/office/drawing/2014/main" id="{05B3DA1C-CF04-418D-90B8-2F4F94261BAB}"/>
                </a:ext>
              </a:extLst>
            </p:cNvPr>
            <p:cNvSpPr txBox="1"/>
            <p:nvPr/>
          </p:nvSpPr>
          <p:spPr>
            <a:xfrm>
              <a:off x="3044102" y="1131288"/>
              <a:ext cx="131330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Training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4" name="Rectangle: Rounded Corners 383">
              <a:extLst>
                <a:ext uri="{FF2B5EF4-FFF2-40B4-BE49-F238E27FC236}">
                  <a16:creationId xmlns:a16="http://schemas.microsoft.com/office/drawing/2014/main" id="{E9997A7A-0B15-4AEC-9F4D-17D124CEEF4C}"/>
                </a:ext>
              </a:extLst>
            </p:cNvPr>
            <p:cNvSpPr/>
            <p:nvPr/>
          </p:nvSpPr>
          <p:spPr>
            <a:xfrm>
              <a:off x="1905218" y="1045945"/>
              <a:ext cx="3809840"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6" name="Group 385">
            <a:extLst>
              <a:ext uri="{FF2B5EF4-FFF2-40B4-BE49-F238E27FC236}">
                <a16:creationId xmlns:a16="http://schemas.microsoft.com/office/drawing/2014/main" id="{CF4C77E6-94EE-4B96-973A-2517C51DA756}"/>
              </a:ext>
            </a:extLst>
          </p:cNvPr>
          <p:cNvGrpSpPr/>
          <p:nvPr/>
        </p:nvGrpSpPr>
        <p:grpSpPr>
          <a:xfrm>
            <a:off x="2563367" y="3299879"/>
            <a:ext cx="3025133" cy="1615170"/>
            <a:chOff x="2266947" y="3003798"/>
            <a:chExt cx="3025133" cy="1615170"/>
          </a:xfrm>
        </p:grpSpPr>
        <p:grpSp>
          <p:nvGrpSpPr>
            <p:cNvPr id="478" name="Group 477">
              <a:extLst>
                <a:ext uri="{FF2B5EF4-FFF2-40B4-BE49-F238E27FC236}">
                  <a16:creationId xmlns:a16="http://schemas.microsoft.com/office/drawing/2014/main" id="{6CF6581D-A34D-409D-B704-23C722AD31A0}"/>
                </a:ext>
              </a:extLst>
            </p:cNvPr>
            <p:cNvGrpSpPr/>
            <p:nvPr/>
          </p:nvGrpSpPr>
          <p:grpSpPr>
            <a:xfrm>
              <a:off x="2284013" y="3375335"/>
              <a:ext cx="1094082" cy="1201606"/>
              <a:chOff x="2232539" y="3375335"/>
              <a:chExt cx="1094082" cy="1201606"/>
            </a:xfrm>
          </p:grpSpPr>
          <p:grpSp>
            <p:nvGrpSpPr>
              <p:cNvPr id="402" name="Group 401">
                <a:extLst>
                  <a:ext uri="{FF2B5EF4-FFF2-40B4-BE49-F238E27FC236}">
                    <a16:creationId xmlns:a16="http://schemas.microsoft.com/office/drawing/2014/main" id="{C5B50907-152F-4B70-AAD3-DDAB4BEE8741}"/>
                  </a:ext>
                </a:extLst>
              </p:cNvPr>
              <p:cNvGrpSpPr/>
              <p:nvPr/>
            </p:nvGrpSpPr>
            <p:grpSpPr>
              <a:xfrm>
                <a:off x="2322380" y="3375335"/>
                <a:ext cx="914400" cy="914400"/>
                <a:chOff x="1685754" y="1377695"/>
                <a:chExt cx="914400" cy="914400"/>
              </a:xfrm>
            </p:grpSpPr>
            <p:pic>
              <p:nvPicPr>
                <p:cNvPr id="403" name="Graphic 402" descr="Database">
                  <a:extLst>
                    <a:ext uri="{FF2B5EF4-FFF2-40B4-BE49-F238E27FC236}">
                      <a16:creationId xmlns:a16="http://schemas.microsoft.com/office/drawing/2014/main" id="{CA35EE6C-F189-41F1-A8D0-6CF4909C61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85754" y="1377695"/>
                  <a:ext cx="914400" cy="914400"/>
                </a:xfrm>
                <a:prstGeom prst="rect">
                  <a:avLst/>
                </a:prstGeom>
              </p:spPr>
            </p:pic>
            <p:pic>
              <p:nvPicPr>
                <p:cNvPr id="404" name="Graphic 403" descr="Refresh">
                  <a:extLst>
                    <a:ext uri="{FF2B5EF4-FFF2-40B4-BE49-F238E27FC236}">
                      <a16:creationId xmlns:a16="http://schemas.microsoft.com/office/drawing/2014/main" id="{5EC4779E-A53C-4A10-9401-2B9A935657E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flipH="1">
                  <a:off x="2085722" y="1786149"/>
                  <a:ext cx="430671" cy="430671"/>
                </a:xfrm>
                <a:prstGeom prst="rect">
                  <a:avLst/>
                </a:prstGeom>
              </p:spPr>
            </p:pic>
          </p:grpSp>
          <p:sp>
            <p:nvSpPr>
              <p:cNvPr id="427" name="TextBox 426">
                <a:extLst>
                  <a:ext uri="{FF2B5EF4-FFF2-40B4-BE49-F238E27FC236}">
                    <a16:creationId xmlns:a16="http://schemas.microsoft.com/office/drawing/2014/main" id="{4B98BE6B-04E0-4E8C-9CA0-A0E9D2DBAB6B}"/>
                  </a:ext>
                </a:extLst>
              </p:cNvPr>
              <p:cNvSpPr txBox="1"/>
              <p:nvPr/>
            </p:nvSpPr>
            <p:spPr>
              <a:xfrm>
                <a:off x="2232539" y="4299942"/>
                <a:ext cx="1094082"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Testing Data</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9" name="Group 478">
              <a:extLst>
                <a:ext uri="{FF2B5EF4-FFF2-40B4-BE49-F238E27FC236}">
                  <a16:creationId xmlns:a16="http://schemas.microsoft.com/office/drawing/2014/main" id="{BDB68493-5124-4E2B-968A-13AD47364FDE}"/>
                </a:ext>
              </a:extLst>
            </p:cNvPr>
            <p:cNvGrpSpPr/>
            <p:nvPr/>
          </p:nvGrpSpPr>
          <p:grpSpPr>
            <a:xfrm>
              <a:off x="3863034" y="3439611"/>
              <a:ext cx="1429046" cy="1137330"/>
              <a:chOff x="3811560" y="3439611"/>
              <a:chExt cx="1429046" cy="1137330"/>
            </a:xfrm>
          </p:grpSpPr>
          <p:grpSp>
            <p:nvGrpSpPr>
              <p:cNvPr id="405" name="Group 404">
                <a:extLst>
                  <a:ext uri="{FF2B5EF4-FFF2-40B4-BE49-F238E27FC236}">
                    <a16:creationId xmlns:a16="http://schemas.microsoft.com/office/drawing/2014/main" id="{2FFDAA34-6AB9-4263-97CE-257A1DE5F91B}"/>
                  </a:ext>
                </a:extLst>
              </p:cNvPr>
              <p:cNvGrpSpPr/>
              <p:nvPr/>
            </p:nvGrpSpPr>
            <p:grpSpPr>
              <a:xfrm>
                <a:off x="4161975" y="3439611"/>
                <a:ext cx="728216" cy="785848"/>
                <a:chOff x="2725145" y="1444774"/>
                <a:chExt cx="728216" cy="785848"/>
              </a:xfrm>
            </p:grpSpPr>
            <p:pic>
              <p:nvPicPr>
                <p:cNvPr id="406" name="Graphic 405" descr="List">
                  <a:extLst>
                    <a:ext uri="{FF2B5EF4-FFF2-40B4-BE49-F238E27FC236}">
                      <a16:creationId xmlns:a16="http://schemas.microsoft.com/office/drawing/2014/main" id="{261E1FF0-FE92-4988-B83A-7B4DE3A63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25145" y="1444774"/>
                  <a:ext cx="411366" cy="411366"/>
                </a:xfrm>
                <a:prstGeom prst="rect">
                  <a:avLst/>
                </a:prstGeom>
              </p:spPr>
            </p:pic>
            <p:grpSp>
              <p:nvGrpSpPr>
                <p:cNvPr id="407" name="Group 406">
                  <a:extLst>
                    <a:ext uri="{FF2B5EF4-FFF2-40B4-BE49-F238E27FC236}">
                      <a16:creationId xmlns:a16="http://schemas.microsoft.com/office/drawing/2014/main" id="{F8218C7F-29FE-43E4-BF84-1541A75CEA5F}"/>
                    </a:ext>
                  </a:extLst>
                </p:cNvPr>
                <p:cNvGrpSpPr/>
                <p:nvPr/>
              </p:nvGrpSpPr>
              <p:grpSpPr>
                <a:xfrm>
                  <a:off x="2848461" y="1538205"/>
                  <a:ext cx="411366" cy="411366"/>
                  <a:chOff x="3989338" y="1490608"/>
                  <a:chExt cx="411366" cy="411366"/>
                </a:xfrm>
              </p:grpSpPr>
              <p:sp>
                <p:nvSpPr>
                  <p:cNvPr id="412" name="Rectangle 411">
                    <a:extLst>
                      <a:ext uri="{FF2B5EF4-FFF2-40B4-BE49-F238E27FC236}">
                        <a16:creationId xmlns:a16="http://schemas.microsoft.com/office/drawing/2014/main" id="{F6BDFF8A-AA8B-4A9C-8425-1D87CB37237E}"/>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3" name="Graphic 412" descr="List">
                    <a:extLst>
                      <a:ext uri="{FF2B5EF4-FFF2-40B4-BE49-F238E27FC236}">
                        <a16:creationId xmlns:a16="http://schemas.microsoft.com/office/drawing/2014/main" id="{175E71E7-8BB8-4FA1-B7C8-D4A5B6B8D9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grpSp>
              <p:nvGrpSpPr>
                <p:cNvPr id="408" name="Group 407">
                  <a:extLst>
                    <a:ext uri="{FF2B5EF4-FFF2-40B4-BE49-F238E27FC236}">
                      <a16:creationId xmlns:a16="http://schemas.microsoft.com/office/drawing/2014/main" id="{3BFCB808-1877-458E-92A1-3B43B0FDA34B}"/>
                    </a:ext>
                  </a:extLst>
                </p:cNvPr>
                <p:cNvGrpSpPr/>
                <p:nvPr/>
              </p:nvGrpSpPr>
              <p:grpSpPr>
                <a:xfrm>
                  <a:off x="2991001" y="1625093"/>
                  <a:ext cx="411366" cy="411366"/>
                  <a:chOff x="3989338" y="1490608"/>
                  <a:chExt cx="411366" cy="411366"/>
                </a:xfrm>
              </p:grpSpPr>
              <p:sp>
                <p:nvSpPr>
                  <p:cNvPr id="410" name="Rectangle 409">
                    <a:extLst>
                      <a:ext uri="{FF2B5EF4-FFF2-40B4-BE49-F238E27FC236}">
                        <a16:creationId xmlns:a16="http://schemas.microsoft.com/office/drawing/2014/main" id="{640AA36E-DFA5-4808-8FBA-1D71E99B1E9B}"/>
                      </a:ext>
                    </a:extLst>
                  </p:cNvPr>
                  <p:cNvSpPr/>
                  <p:nvPr/>
                </p:nvSpPr>
                <p:spPr>
                  <a:xfrm>
                    <a:off x="4077350" y="1528232"/>
                    <a:ext cx="250733" cy="336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 name="Graphic 410" descr="List">
                    <a:extLst>
                      <a:ext uri="{FF2B5EF4-FFF2-40B4-BE49-F238E27FC236}">
                        <a16:creationId xmlns:a16="http://schemas.microsoft.com/office/drawing/2014/main" id="{EAD9FA11-BF10-4A74-A932-147F467203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9338" y="1490608"/>
                    <a:ext cx="411366" cy="411366"/>
                  </a:xfrm>
                  <a:prstGeom prst="rect">
                    <a:avLst/>
                  </a:prstGeom>
                </p:spPr>
              </p:pic>
            </p:grpSp>
            <p:pic>
              <p:nvPicPr>
                <p:cNvPr id="409" name="Graphic 408" descr="Large paint brush">
                  <a:extLst>
                    <a:ext uri="{FF2B5EF4-FFF2-40B4-BE49-F238E27FC236}">
                      <a16:creationId xmlns:a16="http://schemas.microsoft.com/office/drawing/2014/main" id="{90A70F38-F2D8-4ED2-A1F9-DFD0138808E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41263" y="1718524"/>
                  <a:ext cx="512098" cy="512098"/>
                </a:xfrm>
                <a:prstGeom prst="rect">
                  <a:avLst/>
                </a:prstGeom>
              </p:spPr>
            </p:pic>
          </p:grpSp>
          <p:sp>
            <p:nvSpPr>
              <p:cNvPr id="428" name="TextBox 427">
                <a:extLst>
                  <a:ext uri="{FF2B5EF4-FFF2-40B4-BE49-F238E27FC236}">
                    <a16:creationId xmlns:a16="http://schemas.microsoft.com/office/drawing/2014/main" id="{3BFD58DF-9987-41F1-AE5D-F5B1C7834410}"/>
                  </a:ext>
                </a:extLst>
              </p:cNvPr>
              <p:cNvSpPr txBox="1"/>
              <p:nvPr/>
            </p:nvSpPr>
            <p:spPr>
              <a:xfrm>
                <a:off x="3811560" y="4299942"/>
                <a:ext cx="1429046"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Data Preparation</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36" name="TextBox 435">
              <a:extLst>
                <a:ext uri="{FF2B5EF4-FFF2-40B4-BE49-F238E27FC236}">
                  <a16:creationId xmlns:a16="http://schemas.microsoft.com/office/drawing/2014/main" id="{4FC187CB-13DA-4E18-B2B1-81CB4B811E95}"/>
                </a:ext>
              </a:extLst>
            </p:cNvPr>
            <p:cNvSpPr txBox="1"/>
            <p:nvPr/>
          </p:nvSpPr>
          <p:spPr>
            <a:xfrm>
              <a:off x="3079817" y="3110079"/>
              <a:ext cx="1241878" cy="276999"/>
            </a:xfrm>
            <a:prstGeom prst="rect">
              <a:avLst/>
            </a:prstGeom>
            <a:noFill/>
          </p:spPr>
          <p:txBody>
            <a:bodyPr wrap="none" rtlCol="0">
              <a:spAutoFit/>
            </a:bodyPr>
            <a:lstStyle/>
            <a:p>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Testing Phase</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0" name="Rectangle: Rounded Corners 479">
              <a:extLst>
                <a:ext uri="{FF2B5EF4-FFF2-40B4-BE49-F238E27FC236}">
                  <a16:creationId xmlns:a16="http://schemas.microsoft.com/office/drawing/2014/main" id="{ED3BDF84-1DEC-493F-9E13-6265BED54E6B}"/>
                </a:ext>
              </a:extLst>
            </p:cNvPr>
            <p:cNvSpPr/>
            <p:nvPr/>
          </p:nvSpPr>
          <p:spPr>
            <a:xfrm>
              <a:off x="2266947" y="3003798"/>
              <a:ext cx="3025133" cy="161517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93" name="Connector: Elbow 392">
            <a:extLst>
              <a:ext uri="{FF2B5EF4-FFF2-40B4-BE49-F238E27FC236}">
                <a16:creationId xmlns:a16="http://schemas.microsoft.com/office/drawing/2014/main" id="{98A9A1C7-2ABF-48EC-A230-B3B01BAA45AE}"/>
              </a:ext>
            </a:extLst>
          </p:cNvPr>
          <p:cNvCxnSpPr>
            <a:cxnSpLocks/>
            <a:stCxn id="469" idx="3"/>
            <a:endCxn id="372" idx="1"/>
          </p:cNvCxnSpPr>
          <p:nvPr/>
        </p:nvCxnSpPr>
        <p:spPr>
          <a:xfrm flipV="1">
            <a:off x="1743084" y="1908730"/>
            <a:ext cx="597151" cy="972609"/>
          </a:xfrm>
          <a:prstGeom prst="bentConnector3">
            <a:avLst>
              <a:gd name="adj1" fmla="val 50000"/>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Connector: Elbow 396">
            <a:extLst>
              <a:ext uri="{FF2B5EF4-FFF2-40B4-BE49-F238E27FC236}">
                <a16:creationId xmlns:a16="http://schemas.microsoft.com/office/drawing/2014/main" id="{5E48730F-14BD-445C-8EEA-2728C115A0A2}"/>
              </a:ext>
            </a:extLst>
          </p:cNvPr>
          <p:cNvCxnSpPr>
            <a:cxnSpLocks/>
            <a:stCxn id="469" idx="3"/>
            <a:endCxn id="403" idx="1"/>
          </p:cNvCxnSpPr>
          <p:nvPr/>
        </p:nvCxnSpPr>
        <p:spPr>
          <a:xfrm>
            <a:off x="1743084" y="2881339"/>
            <a:ext cx="927190" cy="1247277"/>
          </a:xfrm>
          <a:prstGeom prst="bentConnector3">
            <a:avLst>
              <a:gd name="adj1" fmla="val 32906"/>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Connector: Elbow 398">
            <a:extLst>
              <a:ext uri="{FF2B5EF4-FFF2-40B4-BE49-F238E27FC236}">
                <a16:creationId xmlns:a16="http://schemas.microsoft.com/office/drawing/2014/main" id="{190EBA3E-4B78-4879-8530-336B3F83D090}"/>
              </a:ext>
            </a:extLst>
          </p:cNvPr>
          <p:cNvCxnSpPr>
            <a:cxnSpLocks/>
            <a:stCxn id="450" idx="3"/>
            <a:endCxn id="454" idx="0"/>
          </p:cNvCxnSpPr>
          <p:nvPr/>
        </p:nvCxnSpPr>
        <p:spPr>
          <a:xfrm>
            <a:off x="5839717" y="1908730"/>
            <a:ext cx="723355" cy="387822"/>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Connector: Elbow 400">
            <a:extLst>
              <a:ext uri="{FF2B5EF4-FFF2-40B4-BE49-F238E27FC236}">
                <a16:creationId xmlns:a16="http://schemas.microsoft.com/office/drawing/2014/main" id="{51C214F2-8768-47C9-848D-CFEE62D446D4}"/>
              </a:ext>
            </a:extLst>
          </p:cNvPr>
          <p:cNvCxnSpPr>
            <a:cxnSpLocks/>
            <a:endCxn id="429" idx="2"/>
          </p:cNvCxnSpPr>
          <p:nvPr/>
        </p:nvCxnSpPr>
        <p:spPr>
          <a:xfrm flipV="1">
            <a:off x="5301232" y="3862451"/>
            <a:ext cx="1261840" cy="258445"/>
          </a:xfrm>
          <a:prstGeom prst="bentConnector2">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8" name="Straight Arrow Connector 437">
            <a:extLst>
              <a:ext uri="{FF2B5EF4-FFF2-40B4-BE49-F238E27FC236}">
                <a16:creationId xmlns:a16="http://schemas.microsoft.com/office/drawing/2014/main" id="{624C6842-C7AB-4EAA-BDEF-1E2530DD1E84}"/>
              </a:ext>
            </a:extLst>
          </p:cNvPr>
          <p:cNvCxnSpPr>
            <a:cxnSpLocks/>
            <a:endCxn id="473" idx="1"/>
          </p:cNvCxnSpPr>
          <p:nvPr/>
        </p:nvCxnSpPr>
        <p:spPr>
          <a:xfrm>
            <a:off x="6804248" y="2902652"/>
            <a:ext cx="400166"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9EDF9202-AE04-4462-8132-32E4419D96EA}"/>
              </a:ext>
            </a:extLst>
          </p:cNvPr>
          <p:cNvCxnSpPr>
            <a:cxnSpLocks/>
            <a:stCxn id="403" idx="3"/>
          </p:cNvCxnSpPr>
          <p:nvPr/>
        </p:nvCxnSpPr>
        <p:spPr>
          <a:xfrm>
            <a:off x="3584674" y="4128616"/>
            <a:ext cx="831186" cy="4179"/>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B3316A4F-48E9-47DB-8E16-764347E749A8}"/>
              </a:ext>
            </a:extLst>
          </p:cNvPr>
          <p:cNvCxnSpPr>
            <a:cxnSpLocks/>
          </p:cNvCxnSpPr>
          <p:nvPr/>
        </p:nvCxnSpPr>
        <p:spPr>
          <a:xfrm>
            <a:off x="3135004" y="1910508"/>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DA4435D8-7BC9-4F5D-8430-FEA8DAC115AD}"/>
              </a:ext>
            </a:extLst>
          </p:cNvPr>
          <p:cNvCxnSpPr>
            <a:cxnSpLocks/>
          </p:cNvCxnSpPr>
          <p:nvPr/>
        </p:nvCxnSpPr>
        <p:spPr>
          <a:xfrm>
            <a:off x="4406128" y="1908730"/>
            <a:ext cx="549592"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76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3469425" y="-267404"/>
            <a:ext cx="2201465" cy="4667250"/>
            <a:chOff x="7785346" y="-336252"/>
            <a:chExt cx="2935287" cy="6223000"/>
          </a:xfrm>
        </p:grpSpPr>
        <p:sp>
          <p:nvSpPr>
            <p:cNvPr id="17" name="Freeform: Shape 2"/>
            <p:cNvSpPr>
              <a:spLocks/>
            </p:cNvSpPr>
            <p:nvPr/>
          </p:nvSpPr>
          <p:spPr bwMode="auto">
            <a:xfrm rot="10800000">
              <a:off x="8223495" y="2781597"/>
              <a:ext cx="1174751" cy="1339851"/>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solidFill>
              <a:schemeClr val="accent1"/>
            </a:solidFill>
            <a:ln>
              <a:noFill/>
            </a:ln>
          </p:spPr>
          <p:txBody>
            <a:bodyPr anchor="ctr"/>
            <a:lstStyle/>
            <a:p>
              <a:pPr algn="ctr"/>
              <a:endParaRPr/>
            </a:p>
          </p:txBody>
        </p:sp>
        <p:sp>
          <p:nvSpPr>
            <p:cNvPr id="18" name="TextBox 3"/>
            <p:cNvSpPr txBox="1"/>
            <p:nvPr/>
          </p:nvSpPr>
          <p:spPr>
            <a:xfrm>
              <a:off x="8660481" y="3406425"/>
              <a:ext cx="441146" cy="369332"/>
            </a:xfrm>
            <a:prstGeom prst="rect">
              <a:avLst/>
            </a:prstGeom>
            <a:noFill/>
          </p:spPr>
          <p:txBody>
            <a:bodyPr wrap="none">
              <a:normAutofit fontScale="85000" lnSpcReduction="20000"/>
            </a:bodyPr>
            <a:lstStyle/>
            <a:p>
              <a:pPr algn="ctr"/>
              <a:r>
                <a:rPr lang="id-ID" b="1">
                  <a:solidFill>
                    <a:schemeClr val="bg1"/>
                  </a:solidFill>
                </a:rPr>
                <a:t>01</a:t>
              </a:r>
            </a:p>
          </p:txBody>
        </p:sp>
        <p:sp>
          <p:nvSpPr>
            <p:cNvPr id="19" name="Freeform: Shape 4"/>
            <p:cNvSpPr>
              <a:spLocks/>
            </p:cNvSpPr>
            <p:nvPr/>
          </p:nvSpPr>
          <p:spPr bwMode="auto">
            <a:xfrm rot="10800000">
              <a:off x="9269658" y="2781599"/>
              <a:ext cx="1012825" cy="1511300"/>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chemeClr val="accent2"/>
            </a:solidFill>
            <a:ln>
              <a:noFill/>
            </a:ln>
          </p:spPr>
          <p:txBody>
            <a:bodyPr anchor="ctr"/>
            <a:lstStyle/>
            <a:p>
              <a:pPr algn="ctr"/>
              <a:endParaRPr/>
            </a:p>
          </p:txBody>
        </p:sp>
        <p:sp>
          <p:nvSpPr>
            <p:cNvPr id="20" name="TextBox 5"/>
            <p:cNvSpPr txBox="1"/>
            <p:nvPr/>
          </p:nvSpPr>
          <p:spPr>
            <a:xfrm>
              <a:off x="9481017" y="3406427"/>
              <a:ext cx="441146" cy="369332"/>
            </a:xfrm>
            <a:prstGeom prst="rect">
              <a:avLst/>
            </a:prstGeom>
            <a:noFill/>
          </p:spPr>
          <p:txBody>
            <a:bodyPr wrap="none">
              <a:normAutofit fontScale="85000" lnSpcReduction="20000"/>
            </a:bodyPr>
            <a:lstStyle/>
            <a:p>
              <a:pPr algn="ctr"/>
              <a:r>
                <a:rPr lang="en-US" b="1" dirty="0">
                  <a:solidFill>
                    <a:schemeClr val="bg1"/>
                  </a:solidFill>
                </a:rPr>
                <a:t>03</a:t>
              </a:r>
              <a:endParaRPr lang="id-ID" b="1" dirty="0">
                <a:solidFill>
                  <a:schemeClr val="bg1"/>
                </a:solidFill>
              </a:endParaRPr>
            </a:p>
          </p:txBody>
        </p:sp>
        <p:sp>
          <p:nvSpPr>
            <p:cNvPr id="21" name="Freeform: Shape 6"/>
            <p:cNvSpPr>
              <a:spLocks/>
            </p:cNvSpPr>
            <p:nvPr/>
          </p:nvSpPr>
          <p:spPr bwMode="auto">
            <a:xfrm rot="10800000">
              <a:off x="8152058" y="3992862"/>
              <a:ext cx="1069975" cy="1527175"/>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chemeClr val="accent3"/>
            </a:solidFill>
            <a:ln>
              <a:noFill/>
            </a:ln>
          </p:spPr>
          <p:txBody>
            <a:bodyPr anchor="ctr"/>
            <a:lstStyle/>
            <a:p>
              <a:pPr algn="ctr"/>
              <a:endParaRPr/>
            </a:p>
          </p:txBody>
        </p:sp>
        <p:sp>
          <p:nvSpPr>
            <p:cNvPr id="22" name="TextBox 7"/>
            <p:cNvSpPr txBox="1"/>
            <p:nvPr/>
          </p:nvSpPr>
          <p:spPr>
            <a:xfrm>
              <a:off x="8397669" y="4537135"/>
              <a:ext cx="441146" cy="369332"/>
            </a:xfrm>
            <a:prstGeom prst="rect">
              <a:avLst/>
            </a:prstGeom>
            <a:noFill/>
          </p:spPr>
          <p:txBody>
            <a:bodyPr wrap="none">
              <a:normAutofit fontScale="85000" lnSpcReduction="20000"/>
            </a:bodyPr>
            <a:lstStyle/>
            <a:p>
              <a:pPr algn="ctr"/>
              <a:r>
                <a:rPr lang="id-ID" b="1" dirty="0">
                  <a:solidFill>
                    <a:schemeClr val="bg1"/>
                  </a:solidFill>
                </a:rPr>
                <a:t>0</a:t>
              </a:r>
              <a:r>
                <a:rPr lang="en-US" b="1" dirty="0">
                  <a:solidFill>
                    <a:schemeClr val="bg1"/>
                  </a:solidFill>
                </a:rPr>
                <a:t>2</a:t>
              </a:r>
              <a:endParaRPr lang="id-ID" b="1" dirty="0">
                <a:solidFill>
                  <a:schemeClr val="bg1"/>
                </a:solidFill>
              </a:endParaRPr>
            </a:p>
          </p:txBody>
        </p:sp>
        <p:sp>
          <p:nvSpPr>
            <p:cNvPr id="23" name="Freeform: Shape 8"/>
            <p:cNvSpPr>
              <a:spLocks/>
            </p:cNvSpPr>
            <p:nvPr/>
          </p:nvSpPr>
          <p:spPr bwMode="auto">
            <a:xfrm rot="10800000">
              <a:off x="9095033" y="4165897"/>
              <a:ext cx="1260475" cy="1354139"/>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chemeClr val="accent4"/>
            </a:solidFill>
            <a:ln>
              <a:noFill/>
            </a:ln>
          </p:spPr>
          <p:txBody>
            <a:bodyPr anchor="ctr"/>
            <a:lstStyle/>
            <a:p>
              <a:pPr algn="ctr"/>
              <a:endParaRPr/>
            </a:p>
          </p:txBody>
        </p:sp>
        <p:sp>
          <p:nvSpPr>
            <p:cNvPr id="24" name="TextBox 9"/>
            <p:cNvSpPr txBox="1"/>
            <p:nvPr/>
          </p:nvSpPr>
          <p:spPr>
            <a:xfrm>
              <a:off x="9632880" y="4537135"/>
              <a:ext cx="441146" cy="369332"/>
            </a:xfrm>
            <a:prstGeom prst="rect">
              <a:avLst/>
            </a:prstGeom>
            <a:noFill/>
          </p:spPr>
          <p:txBody>
            <a:bodyPr wrap="none">
              <a:normAutofit fontScale="85000" lnSpcReduction="20000"/>
            </a:bodyPr>
            <a:lstStyle/>
            <a:p>
              <a:pPr algn="ctr"/>
              <a:r>
                <a:rPr lang="id-ID" b="1" dirty="0">
                  <a:solidFill>
                    <a:schemeClr val="bg1"/>
                  </a:solidFill>
                </a:rPr>
                <a:t>0</a:t>
              </a:r>
              <a:r>
                <a:rPr lang="en-US" b="1" dirty="0">
                  <a:solidFill>
                    <a:schemeClr val="bg1"/>
                  </a:solidFill>
                </a:rPr>
                <a:t>4</a:t>
              </a:r>
              <a:endParaRPr lang="id-ID" b="1" dirty="0">
                <a:solidFill>
                  <a:schemeClr val="bg1"/>
                </a:solidFill>
              </a:endParaRPr>
            </a:p>
          </p:txBody>
        </p:sp>
        <p:grpSp>
          <p:nvGrpSpPr>
            <p:cNvPr id="25" name="Group 10"/>
            <p:cNvGrpSpPr/>
            <p:nvPr/>
          </p:nvGrpSpPr>
          <p:grpSpPr>
            <a:xfrm>
              <a:off x="7785346" y="-336252"/>
              <a:ext cx="2935287" cy="6223000"/>
              <a:chOff x="7785345" y="-336252"/>
              <a:chExt cx="2935287" cy="6223000"/>
            </a:xfrm>
          </p:grpSpPr>
          <p:grpSp>
            <p:nvGrpSpPr>
              <p:cNvPr id="26" name="Group 11"/>
              <p:cNvGrpSpPr/>
              <p:nvPr/>
            </p:nvGrpSpPr>
            <p:grpSpPr>
              <a:xfrm>
                <a:off x="7785345" y="1117898"/>
                <a:ext cx="2935287" cy="4768850"/>
                <a:chOff x="4649788" y="967712"/>
                <a:chExt cx="2935287" cy="4768850"/>
              </a:xfrm>
              <a:solidFill>
                <a:schemeClr val="tx2"/>
              </a:solidFill>
            </p:grpSpPr>
            <p:sp>
              <p:nvSpPr>
                <p:cNvPr id="28" name="Freeform: Shape 13"/>
                <p:cNvSpPr>
                  <a:spLocks/>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grpFill/>
                <a:ln>
                  <a:noFill/>
                </a:ln>
              </p:spPr>
              <p:txBody>
                <a:bodyPr anchor="ctr"/>
                <a:lstStyle/>
                <a:p>
                  <a:pPr algn="ctr"/>
                  <a:endParaRPr/>
                </a:p>
              </p:txBody>
            </p:sp>
            <p:sp>
              <p:nvSpPr>
                <p:cNvPr id="29" name="Freeform: Shape 14"/>
                <p:cNvSpPr>
                  <a:spLocks/>
                </p:cNvSpPr>
                <p:nvPr/>
              </p:nvSpPr>
              <p:spPr bwMode="auto">
                <a:xfrm rot="10800000">
                  <a:off x="5369795"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grpFill/>
                <a:ln>
                  <a:noFill/>
                </a:ln>
              </p:spPr>
              <p:txBody>
                <a:bodyPr anchor="ctr"/>
                <a:lstStyle/>
                <a:p>
                  <a:pPr algn="ctr"/>
                  <a:endParaRPr dirty="0"/>
                </a:p>
              </p:txBody>
            </p:sp>
          </p:grpSp>
          <p:cxnSp>
            <p:nvCxnSpPr>
              <p:cNvPr id="27" name="Straight Connector 12"/>
              <p:cNvCxnSpPr/>
              <p:nvPr/>
            </p:nvCxnSpPr>
            <p:spPr>
              <a:xfrm>
                <a:off x="9255445" y="-336252"/>
                <a:ext cx="0" cy="166621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258655" y="2859782"/>
            <a:ext cx="3451859" cy="1659918"/>
            <a:chOff x="607412" y="2986485"/>
            <a:chExt cx="2015913" cy="969405"/>
          </a:xfrm>
        </p:grpSpPr>
        <p:sp>
          <p:nvSpPr>
            <p:cNvPr id="8" name="Rectangle: Rounded Corners 30"/>
            <p:cNvSpPr/>
            <p:nvPr/>
          </p:nvSpPr>
          <p:spPr>
            <a:xfrm>
              <a:off x="607412" y="3013283"/>
              <a:ext cx="420486" cy="420486"/>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02</a:t>
              </a:r>
            </a:p>
          </p:txBody>
        </p:sp>
        <p:sp>
          <p:nvSpPr>
            <p:cNvPr id="9" name="TextBox 31"/>
            <p:cNvSpPr txBox="1"/>
            <p:nvPr/>
          </p:nvSpPr>
          <p:spPr>
            <a:xfrm>
              <a:off x="1065831" y="2986485"/>
              <a:ext cx="1557494" cy="152542"/>
            </a:xfrm>
            <a:prstGeom prst="rect">
              <a:avLst/>
            </a:prstGeom>
            <a:noFill/>
          </p:spPr>
          <p:txBody>
            <a:bodyPr wrap="none" lIns="144000" tIns="0" rIns="0" bIns="0" anchor="ctr" anchorCtr="0">
              <a:normAutofit/>
            </a:bodyPr>
            <a:lstStyle/>
            <a:p>
              <a:r>
                <a:rPr lang="en-AU" altLang="zh-CN" sz="1400" b="1" dirty="0">
                  <a:solidFill>
                    <a:schemeClr val="accent3"/>
                  </a:solidFill>
                  <a:latin typeface="Arial Black" panose="020B0A04020102020204" pitchFamily="34" charset="0"/>
                </a:rPr>
                <a:t>KDD Cup Data</a:t>
              </a:r>
              <a:endParaRPr lang="zh-CN" altLang="en-US" sz="1400" b="1" dirty="0">
                <a:solidFill>
                  <a:schemeClr val="accent3"/>
                </a:solidFill>
                <a:latin typeface="Arial Black" panose="020B0A04020102020204" pitchFamily="34" charset="0"/>
              </a:endParaRPr>
            </a:p>
          </p:txBody>
        </p:sp>
        <p:sp>
          <p:nvSpPr>
            <p:cNvPr id="10" name="TextBox 32"/>
            <p:cNvSpPr txBox="1"/>
            <p:nvPr/>
          </p:nvSpPr>
          <p:spPr>
            <a:xfrm>
              <a:off x="1065831" y="3139026"/>
              <a:ext cx="1386645" cy="816864"/>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This database contains a standard set of data to be audited, which includes a wide variety of intrusions simulated in a military network environment.</a:t>
              </a:r>
              <a:endParaRPr lang="zh-CN" altLang="en-US" sz="1100" dirty="0">
                <a:solidFill>
                  <a:sysClr val="windowText" lastClr="000000"/>
                </a:solidFill>
              </a:endParaRPr>
            </a:p>
          </p:txBody>
        </p:sp>
      </p:grpSp>
      <p:grpSp>
        <p:nvGrpSpPr>
          <p:cNvPr id="33" name="组合 32"/>
          <p:cNvGrpSpPr/>
          <p:nvPr/>
        </p:nvGrpSpPr>
        <p:grpSpPr>
          <a:xfrm>
            <a:off x="5913922" y="905942"/>
            <a:ext cx="2962931" cy="1722057"/>
            <a:chOff x="6685918" y="1823877"/>
            <a:chExt cx="1730375" cy="1005694"/>
          </a:xfrm>
        </p:grpSpPr>
        <p:sp>
          <p:nvSpPr>
            <p:cNvPr id="11" name="Rectangle: Rounded Corners 18"/>
            <p:cNvSpPr/>
            <p:nvPr/>
          </p:nvSpPr>
          <p:spPr>
            <a:xfrm flipH="1">
              <a:off x="7995807" y="1850675"/>
              <a:ext cx="420486" cy="420486"/>
            </a:xfrm>
            <a:prstGeom prst="roundRect">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03</a:t>
              </a:r>
            </a:p>
          </p:txBody>
        </p:sp>
        <p:sp>
          <p:nvSpPr>
            <p:cNvPr id="12" name="TextBox 19"/>
            <p:cNvSpPr txBox="1"/>
            <p:nvPr/>
          </p:nvSpPr>
          <p:spPr>
            <a:xfrm flipH="1">
              <a:off x="6685918" y="1823877"/>
              <a:ext cx="1362546" cy="252338"/>
            </a:xfrm>
            <a:prstGeom prst="rect">
              <a:avLst/>
            </a:prstGeom>
            <a:noFill/>
          </p:spPr>
          <p:txBody>
            <a:bodyPr wrap="none" lIns="0" tIns="0" rIns="144000" bIns="0" anchor="ctr" anchorCtr="0">
              <a:normAutofit/>
            </a:bodyPr>
            <a:lstStyle/>
            <a:p>
              <a:r>
                <a:rPr lang="en-AU" altLang="zh-CN" sz="1400" b="1" dirty="0">
                  <a:solidFill>
                    <a:schemeClr val="accent2"/>
                  </a:solidFill>
                  <a:latin typeface="Arial Black" panose="020B0A04020102020204" pitchFamily="34" charset="0"/>
                </a:rPr>
                <a:t>Machine learning</a:t>
              </a:r>
            </a:p>
            <a:p>
              <a:r>
                <a:rPr lang="en-AU" altLang="zh-CN" sz="1400" b="1" dirty="0">
                  <a:solidFill>
                    <a:schemeClr val="accent2"/>
                  </a:solidFill>
                  <a:latin typeface="Arial Black" panose="020B0A04020102020204" pitchFamily="34" charset="0"/>
                </a:rPr>
                <a:t>algorithms</a:t>
              </a:r>
              <a:endParaRPr lang="zh-CN" altLang="en-US" sz="1400" b="1" dirty="0">
                <a:solidFill>
                  <a:schemeClr val="accent2"/>
                </a:solidFill>
                <a:latin typeface="Arial Black" panose="020B0A04020102020204" pitchFamily="34" charset="0"/>
              </a:endParaRPr>
            </a:p>
          </p:txBody>
        </p:sp>
        <p:sp>
          <p:nvSpPr>
            <p:cNvPr id="13" name="TextBox 20"/>
            <p:cNvSpPr txBox="1"/>
            <p:nvPr/>
          </p:nvSpPr>
          <p:spPr>
            <a:xfrm flipH="1">
              <a:off x="6685921" y="2076214"/>
              <a:ext cx="1309885" cy="753357"/>
            </a:xfrm>
            <a:prstGeom prst="rect">
              <a:avLst/>
            </a:prstGeom>
            <a:noFill/>
          </p:spPr>
          <p:txBody>
            <a:bodyPr wrap="square" lIns="0" tIns="0" rIns="144000" bIns="0" anchor="t" anchorCtr="0">
              <a:normAutofit/>
            </a:bodyPr>
            <a:lstStyle/>
            <a:p>
              <a:pPr marL="171450" indent="-171450">
                <a:lnSpc>
                  <a:spcPct val="120000"/>
                </a:lnSpc>
                <a:buFont typeface="Arial" panose="020B0604020202020204" pitchFamily="34" charset="0"/>
                <a:buChar char="•"/>
              </a:pPr>
              <a:r>
                <a:rPr lang="en-US" altLang="zh-CN" sz="1200" dirty="0" err="1">
                  <a:solidFill>
                    <a:sysClr val="windowText" lastClr="000000"/>
                  </a:solidFill>
                </a:rPr>
                <a:t>Apriori</a:t>
              </a:r>
              <a:endParaRPr lang="en-US" altLang="zh-CN" sz="1200" dirty="0">
                <a:solidFill>
                  <a:sysClr val="windowText" lastClr="000000"/>
                </a:solidFill>
              </a:endParaRPr>
            </a:p>
            <a:p>
              <a:pPr marL="171450" indent="-171450">
                <a:lnSpc>
                  <a:spcPct val="120000"/>
                </a:lnSpc>
                <a:buFont typeface="Arial" panose="020B0604020202020204" pitchFamily="34" charset="0"/>
                <a:buChar char="•"/>
              </a:pPr>
              <a:r>
                <a:rPr lang="en-US" altLang="zh-CN" sz="1200" dirty="0">
                  <a:solidFill>
                    <a:sysClr val="windowText" lastClr="000000"/>
                  </a:solidFill>
                </a:rPr>
                <a:t>ANOVA</a:t>
              </a:r>
              <a:endParaRPr lang="zh-CN" altLang="en-US" sz="1200" dirty="0">
                <a:solidFill>
                  <a:sysClr val="windowText" lastClr="000000"/>
                </a:solidFill>
              </a:endParaRPr>
            </a:p>
          </p:txBody>
        </p:sp>
      </p:grpSp>
      <p:grpSp>
        <p:nvGrpSpPr>
          <p:cNvPr id="32" name="组合 31"/>
          <p:cNvGrpSpPr/>
          <p:nvPr/>
        </p:nvGrpSpPr>
        <p:grpSpPr>
          <a:xfrm>
            <a:off x="5913923" y="2850158"/>
            <a:ext cx="2962933" cy="1872207"/>
            <a:chOff x="6685918" y="2986485"/>
            <a:chExt cx="1730376" cy="1093383"/>
          </a:xfrm>
        </p:grpSpPr>
        <p:sp>
          <p:nvSpPr>
            <p:cNvPr id="14" name="Rectangle: Rounded Corners 21"/>
            <p:cNvSpPr/>
            <p:nvPr/>
          </p:nvSpPr>
          <p:spPr>
            <a:xfrm flipH="1">
              <a:off x="7995808" y="3013283"/>
              <a:ext cx="420486" cy="420486"/>
            </a:xfrm>
            <a:prstGeom prst="roundRect">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04</a:t>
              </a:r>
            </a:p>
          </p:txBody>
        </p:sp>
        <p:sp>
          <p:nvSpPr>
            <p:cNvPr id="15" name="TextBox 22"/>
            <p:cNvSpPr txBox="1"/>
            <p:nvPr/>
          </p:nvSpPr>
          <p:spPr>
            <a:xfrm flipH="1">
              <a:off x="6685919" y="2986485"/>
              <a:ext cx="1240007" cy="296553"/>
            </a:xfrm>
            <a:prstGeom prst="rect">
              <a:avLst/>
            </a:prstGeom>
            <a:noFill/>
          </p:spPr>
          <p:txBody>
            <a:bodyPr wrap="none" lIns="0" tIns="0" rIns="144000" bIns="0" anchor="ctr" anchorCtr="0">
              <a:normAutofit/>
            </a:bodyPr>
            <a:lstStyle/>
            <a:p>
              <a:r>
                <a:rPr lang="en-AU" altLang="zh-CN" sz="1400" b="1" dirty="0">
                  <a:solidFill>
                    <a:schemeClr val="accent2"/>
                  </a:solidFill>
                  <a:latin typeface="Arial Black" panose="020B0A04020102020204" pitchFamily="34" charset="0"/>
                </a:rPr>
                <a:t>Signature-based</a:t>
              </a:r>
            </a:p>
            <a:p>
              <a:r>
                <a:rPr lang="en-AU" altLang="zh-CN" sz="1400" b="1" dirty="0">
                  <a:solidFill>
                    <a:schemeClr val="accent2"/>
                  </a:solidFill>
                  <a:latin typeface="Arial Black" panose="020B0A04020102020204" pitchFamily="34" charset="0"/>
                </a:rPr>
                <a:t>detection</a:t>
              </a:r>
              <a:endParaRPr lang="zh-CN" altLang="en-US" sz="1400" b="1" dirty="0">
                <a:solidFill>
                  <a:schemeClr val="accent2"/>
                </a:solidFill>
                <a:latin typeface="Arial Black" panose="020B0A04020102020204" pitchFamily="34" charset="0"/>
              </a:endParaRPr>
            </a:p>
          </p:txBody>
        </p:sp>
        <p:sp>
          <p:nvSpPr>
            <p:cNvPr id="16" name="TextBox 23"/>
            <p:cNvSpPr txBox="1"/>
            <p:nvPr/>
          </p:nvSpPr>
          <p:spPr>
            <a:xfrm flipH="1">
              <a:off x="6685918" y="3263004"/>
              <a:ext cx="1613340" cy="816864"/>
            </a:xfrm>
            <a:prstGeom prst="rect">
              <a:avLst/>
            </a:prstGeom>
            <a:noFill/>
          </p:spPr>
          <p:txBody>
            <a:bodyPr wrap="square" lIns="0" tIns="0" rIns="144000" bIns="0" anchor="t" anchorCtr="0">
              <a:normAutofit/>
            </a:bodyPr>
            <a:lstStyle/>
            <a:p>
              <a:pPr>
                <a:lnSpc>
                  <a:spcPct val="140000"/>
                </a:lnSpc>
              </a:pPr>
              <a:r>
                <a:rPr lang="en-US" altLang="zh-CN" sz="1100" dirty="0">
                  <a:solidFill>
                    <a:sysClr val="windowText" lastClr="000000"/>
                  </a:solidFill>
                </a:rPr>
                <a:t>(</a:t>
              </a:r>
              <a:r>
                <a:rPr lang="en-US" altLang="zh-CN" sz="1100" dirty="0" err="1">
                  <a:solidFill>
                    <a:sysClr val="windowText" lastClr="000000"/>
                  </a:solidFill>
                </a:rPr>
                <a:t>IP_connection_failed</a:t>
              </a:r>
              <a:r>
                <a:rPr lang="en-US" altLang="zh-CN" sz="1100" dirty="0">
                  <a:solidFill>
                    <a:sysClr val="windowText" lastClr="000000"/>
                  </a:solidFill>
                </a:rPr>
                <a:t>&gt;15)</a:t>
              </a:r>
            </a:p>
            <a:p>
              <a:pPr>
                <a:lnSpc>
                  <a:spcPct val="140000"/>
                </a:lnSpc>
              </a:pPr>
              <a:r>
                <a:rPr lang="en-US" altLang="zh-CN" sz="1100" dirty="0">
                  <a:solidFill>
                    <a:sysClr val="windowText" lastClr="000000"/>
                  </a:solidFill>
                </a:rPr>
                <a:t>{</a:t>
              </a:r>
            </a:p>
            <a:p>
              <a:pPr>
                <a:lnSpc>
                  <a:spcPct val="140000"/>
                </a:lnSpc>
              </a:pPr>
              <a:r>
                <a:rPr lang="en-US" altLang="zh-CN" sz="1100" dirty="0">
                  <a:solidFill>
                    <a:sysClr val="windowText" lastClr="000000"/>
                  </a:solidFill>
                </a:rPr>
                <a:t>   </a:t>
              </a:r>
              <a:r>
                <a:rPr lang="en-US" altLang="zh-CN" sz="1100" dirty="0" err="1">
                  <a:solidFill>
                    <a:sysClr val="windowText" lastClr="000000"/>
                  </a:solidFill>
                </a:rPr>
                <a:t>System.out.printin</a:t>
              </a:r>
              <a:r>
                <a:rPr lang="en-US" altLang="zh-CN" sz="1100" dirty="0">
                  <a:solidFill>
                    <a:sysClr val="windowText" lastClr="000000"/>
                  </a:solidFill>
                </a:rPr>
                <a:t>(“192…..is an attacker”)</a:t>
              </a:r>
            </a:p>
            <a:p>
              <a:pPr>
                <a:lnSpc>
                  <a:spcPct val="140000"/>
                </a:lnSpc>
              </a:pPr>
              <a:r>
                <a:rPr lang="en-US" altLang="zh-CN" sz="1100" dirty="0">
                  <a:solidFill>
                    <a:sysClr val="windowText" lastClr="000000"/>
                  </a:solidFill>
                </a:rPr>
                <a:t>}</a:t>
              </a:r>
              <a:endParaRPr lang="zh-CN" altLang="en-US" sz="1100" dirty="0">
                <a:solidFill>
                  <a:sysClr val="windowText" lastClr="000000"/>
                </a:solidFill>
              </a:endParaRPr>
            </a:p>
          </p:txBody>
        </p:sp>
      </p:grpSp>
      <p:grpSp>
        <p:nvGrpSpPr>
          <p:cNvPr id="34" name="Group 33">
            <a:extLst>
              <a:ext uri="{FF2B5EF4-FFF2-40B4-BE49-F238E27FC236}">
                <a16:creationId xmlns:a16="http://schemas.microsoft.com/office/drawing/2014/main" id="{B3E6C417-8CBB-4F92-A68C-77087295C86E}"/>
              </a:ext>
            </a:extLst>
          </p:cNvPr>
          <p:cNvGrpSpPr/>
          <p:nvPr/>
        </p:nvGrpSpPr>
        <p:grpSpPr>
          <a:xfrm>
            <a:off x="258655" y="718859"/>
            <a:ext cx="3592888" cy="1810233"/>
            <a:chOff x="258655" y="790867"/>
            <a:chExt cx="3592888" cy="1810233"/>
          </a:xfrm>
        </p:grpSpPr>
        <p:grpSp>
          <p:nvGrpSpPr>
            <p:cNvPr id="2" name="组合 1"/>
            <p:cNvGrpSpPr/>
            <p:nvPr/>
          </p:nvGrpSpPr>
          <p:grpSpPr>
            <a:xfrm>
              <a:off x="258655" y="1049924"/>
              <a:ext cx="3592888" cy="1551176"/>
              <a:chOff x="607412" y="1823877"/>
              <a:chExt cx="2098275" cy="905899"/>
            </a:xfrm>
          </p:grpSpPr>
          <p:sp>
            <p:nvSpPr>
              <p:cNvPr id="5" name="Rectangle: Rounded Corners 27"/>
              <p:cNvSpPr/>
              <p:nvPr/>
            </p:nvSpPr>
            <p:spPr>
              <a:xfrm>
                <a:off x="607412" y="1850675"/>
                <a:ext cx="420486" cy="420486"/>
              </a:xfrm>
              <a:prstGeom prst="round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a:solidFill>
                      <a:schemeClr val="bg1"/>
                    </a:solidFill>
                  </a:rPr>
                  <a:t>01</a:t>
                </a:r>
              </a:p>
            </p:txBody>
          </p:sp>
          <p:sp>
            <p:nvSpPr>
              <p:cNvPr id="6" name="TextBox 28"/>
              <p:cNvSpPr txBox="1"/>
              <p:nvPr/>
            </p:nvSpPr>
            <p:spPr>
              <a:xfrm>
                <a:off x="1148193" y="1823877"/>
                <a:ext cx="1557494" cy="152542"/>
              </a:xfrm>
              <a:prstGeom prst="rect">
                <a:avLst/>
              </a:prstGeom>
              <a:noFill/>
            </p:spPr>
            <p:txBody>
              <a:bodyPr wrap="none" lIns="144000" tIns="0" rIns="0" bIns="0" anchor="ctr" anchorCtr="0">
                <a:normAutofit/>
              </a:bodyPr>
              <a:lstStyle/>
              <a:p>
                <a:endParaRPr lang="zh-CN" altLang="en-US" sz="1400" b="1" dirty="0">
                  <a:solidFill>
                    <a:schemeClr val="accent1"/>
                  </a:solidFill>
                </a:endParaRPr>
              </a:p>
            </p:txBody>
          </p:sp>
          <p:sp>
            <p:nvSpPr>
              <p:cNvPr id="7" name="TextBox 29"/>
              <p:cNvSpPr txBox="1"/>
              <p:nvPr/>
            </p:nvSpPr>
            <p:spPr>
              <a:xfrm>
                <a:off x="1065831" y="1976418"/>
                <a:ext cx="1420736" cy="753358"/>
              </a:xfrm>
              <a:prstGeom prst="rect">
                <a:avLst/>
              </a:prstGeom>
              <a:noFill/>
            </p:spPr>
            <p:txBody>
              <a:bodyPr wrap="square" lIns="144000" tIns="0" rIns="0" bIns="0" anchor="t" anchorCtr="0">
                <a:normAutofit/>
              </a:bodyPr>
              <a:lstStyle/>
              <a:p>
                <a:pPr>
                  <a:lnSpc>
                    <a:spcPct val="120000"/>
                  </a:lnSpc>
                </a:pPr>
                <a:r>
                  <a:rPr lang="en-US" altLang="zh-CN" sz="1100" dirty="0">
                    <a:solidFill>
                      <a:sysClr val="windowText" lastClr="000000"/>
                    </a:solidFill>
                  </a:rPr>
                  <a:t>Apache Hadoop is a collection of open-source software utilities that facilitate using a network of many computers to solve problems involving massive amounts of data and computation.</a:t>
                </a:r>
                <a:endParaRPr lang="zh-CN" altLang="en-US" sz="1100" dirty="0">
                  <a:solidFill>
                    <a:sysClr val="windowText" lastClr="000000"/>
                  </a:solidFill>
                </a:endParaRPr>
              </a:p>
            </p:txBody>
          </p:sp>
        </p:grpSp>
        <p:pic>
          <p:nvPicPr>
            <p:cNvPr id="1026" name="Picture 2" descr="Hadoop Logo">
              <a:extLst>
                <a:ext uri="{FF2B5EF4-FFF2-40B4-BE49-F238E27FC236}">
                  <a16:creationId xmlns:a16="http://schemas.microsoft.com/office/drawing/2014/main" id="{6944E0F6-87C9-4684-BBE2-80382F43A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790867"/>
              <a:ext cx="2149301" cy="556747"/>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文本框 173">
            <a:extLst>
              <a:ext uri="{FF2B5EF4-FFF2-40B4-BE49-F238E27FC236}">
                <a16:creationId xmlns:a16="http://schemas.microsoft.com/office/drawing/2014/main" id="{5EE42FE9-625F-42CF-B388-74DE185E5DD8}"/>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bg2">
                    <a:lumMod val="25000"/>
                  </a:schemeClr>
                </a:solidFill>
              </a:rPr>
              <a:t>&gt; 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
        <p:nvSpPr>
          <p:cNvPr id="3" name="Oval 2">
            <a:extLst>
              <a:ext uri="{FF2B5EF4-FFF2-40B4-BE49-F238E27FC236}">
                <a16:creationId xmlns:a16="http://schemas.microsoft.com/office/drawing/2014/main" id="{55C164D1-3CB0-4478-8A0B-7088C55DF953}"/>
              </a:ext>
            </a:extLst>
          </p:cNvPr>
          <p:cNvSpPr/>
          <p:nvPr/>
        </p:nvSpPr>
        <p:spPr>
          <a:xfrm>
            <a:off x="5957696" y="1338020"/>
            <a:ext cx="1928667" cy="1910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不太记得这里改什么了</a:t>
            </a:r>
          </a:p>
        </p:txBody>
      </p:sp>
    </p:spTree>
    <p:extLst>
      <p:ext uri="{BB962C8B-B14F-4D97-AF65-F5344CB8AC3E}">
        <p14:creationId xmlns:p14="http://schemas.microsoft.com/office/powerpoint/2010/main" val="1835943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2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1+#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3734F056-2A39-4513-879E-1BF771FC2320}"/>
              </a:ext>
            </a:extLst>
          </p:cNvPr>
          <p:cNvGrpSpPr/>
          <p:nvPr/>
        </p:nvGrpSpPr>
        <p:grpSpPr>
          <a:xfrm>
            <a:off x="551771" y="2780285"/>
            <a:ext cx="2733675" cy="1538287"/>
            <a:chOff x="654478" y="2780016"/>
            <a:chExt cx="2733675" cy="1538287"/>
          </a:xfrm>
        </p:grpSpPr>
        <p:sp>
          <p:nvSpPr>
            <p:cNvPr id="20" name="Freeform: Shape 4"/>
            <p:cNvSpPr>
              <a:spLocks/>
            </p:cNvSpPr>
            <p:nvPr/>
          </p:nvSpPr>
          <p:spPr bwMode="auto">
            <a:xfrm>
              <a:off x="693769" y="4245675"/>
              <a:ext cx="2656284" cy="72628"/>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Freeform: Shape 5"/>
            <p:cNvSpPr>
              <a:spLocks/>
            </p:cNvSpPr>
            <p:nvPr/>
          </p:nvSpPr>
          <p:spPr bwMode="auto">
            <a:xfrm>
              <a:off x="931894" y="2780016"/>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6"/>
            <p:cNvSpPr>
              <a:spLocks/>
            </p:cNvSpPr>
            <p:nvPr/>
          </p:nvSpPr>
          <p:spPr bwMode="auto">
            <a:xfrm>
              <a:off x="654478" y="4188525"/>
              <a:ext cx="2733675" cy="90487"/>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Freeform: Shape 7"/>
            <p:cNvSpPr>
              <a:spLocks/>
            </p:cNvSpPr>
            <p:nvPr/>
          </p:nvSpPr>
          <p:spPr bwMode="auto">
            <a:xfrm>
              <a:off x="1797478" y="4188525"/>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Rectangle 8"/>
            <p:cNvSpPr>
              <a:spLocks/>
            </p:cNvSpPr>
            <p:nvPr/>
          </p:nvSpPr>
          <p:spPr bwMode="auto">
            <a:xfrm>
              <a:off x="1016428" y="2876456"/>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Oval 9"/>
            <p:cNvSpPr>
              <a:spLocks/>
            </p:cNvSpPr>
            <p:nvPr/>
          </p:nvSpPr>
          <p:spPr bwMode="auto">
            <a:xfrm>
              <a:off x="1993931" y="2795493"/>
              <a:ext cx="71437" cy="72628"/>
            </a:xfrm>
            <a:prstGeom prst="ellipse">
              <a:avLst/>
            </a:prstGeom>
            <a:solidFill>
              <a:schemeClr val="tx2">
                <a:lumMod val="75000"/>
              </a:schemeClr>
            </a:solidFill>
            <a:ln>
              <a:noFill/>
            </a:ln>
          </p:spPr>
          <p:txBody>
            <a:bodyPr anchor="ctr"/>
            <a:lstStyle/>
            <a:p>
              <a:pPr algn="ctr"/>
              <a:endParaRPr/>
            </a:p>
          </p:txBody>
        </p:sp>
        <p:sp>
          <p:nvSpPr>
            <p:cNvPr id="26" name="Oval 10"/>
            <p:cNvSpPr>
              <a:spLocks/>
            </p:cNvSpPr>
            <p:nvPr/>
          </p:nvSpPr>
          <p:spPr bwMode="auto">
            <a:xfrm>
              <a:off x="2008219" y="2810972"/>
              <a:ext cx="42862" cy="41672"/>
            </a:xfrm>
            <a:prstGeom prst="ellipse">
              <a:avLst/>
            </a:prstGeom>
            <a:solidFill>
              <a:schemeClr val="tx2">
                <a:lumMod val="40000"/>
                <a:lumOff val="60000"/>
              </a:schemeClr>
            </a:solidFill>
            <a:ln>
              <a:noFill/>
            </a:ln>
          </p:spPr>
          <p:txBody>
            <a:bodyPr anchor="ctr"/>
            <a:lstStyle/>
            <a:p>
              <a:pPr algn="ctr"/>
              <a:endParaRPr/>
            </a:p>
          </p:txBody>
        </p:sp>
        <p:sp>
          <p:nvSpPr>
            <p:cNvPr id="27" name="Oval 11"/>
            <p:cNvSpPr>
              <a:spLocks/>
            </p:cNvSpPr>
            <p:nvPr/>
          </p:nvSpPr>
          <p:spPr bwMode="auto">
            <a:xfrm>
              <a:off x="2008219" y="2814543"/>
              <a:ext cx="39291" cy="38100"/>
            </a:xfrm>
            <a:prstGeom prst="ellipse">
              <a:avLst/>
            </a:prstGeom>
            <a:solidFill>
              <a:schemeClr val="tx2">
                <a:lumMod val="20000"/>
                <a:lumOff val="80000"/>
              </a:schemeClr>
            </a:solidFill>
            <a:ln>
              <a:noFill/>
            </a:ln>
          </p:spPr>
          <p:txBody>
            <a:bodyPr anchor="ctr"/>
            <a:lstStyle/>
            <a:p>
              <a:pPr algn="ctr"/>
              <a:endParaRPr/>
            </a:p>
          </p:txBody>
        </p:sp>
        <p:sp>
          <p:nvSpPr>
            <p:cNvPr id="28" name="Oval 12"/>
            <p:cNvSpPr>
              <a:spLocks/>
            </p:cNvSpPr>
            <p:nvPr/>
          </p:nvSpPr>
          <p:spPr bwMode="auto">
            <a:xfrm>
              <a:off x="2029650" y="2819306"/>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14"/>
            <p:cNvSpPr>
              <a:spLocks/>
            </p:cNvSpPr>
            <p:nvPr/>
          </p:nvSpPr>
          <p:spPr bwMode="auto">
            <a:xfrm>
              <a:off x="1143825" y="3223500"/>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6"/>
            <p:cNvSpPr>
              <a:spLocks/>
            </p:cNvSpPr>
            <p:nvPr/>
          </p:nvSpPr>
          <p:spPr bwMode="auto">
            <a:xfrm>
              <a:off x="1308716" y="3556453"/>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8"/>
            <p:cNvSpPr>
              <a:spLocks/>
            </p:cNvSpPr>
            <p:nvPr/>
          </p:nvSpPr>
          <p:spPr bwMode="auto">
            <a:xfrm>
              <a:off x="1589878" y="3790050"/>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40" name="Group 139">
            <a:extLst>
              <a:ext uri="{FF2B5EF4-FFF2-40B4-BE49-F238E27FC236}">
                <a16:creationId xmlns:a16="http://schemas.microsoft.com/office/drawing/2014/main" id="{3924E655-C620-4A0C-AA96-67AE84A892F3}"/>
              </a:ext>
            </a:extLst>
          </p:cNvPr>
          <p:cNvGrpSpPr/>
          <p:nvPr/>
        </p:nvGrpSpPr>
        <p:grpSpPr>
          <a:xfrm rot="11183294">
            <a:off x="2119851" y="463143"/>
            <a:ext cx="1897856" cy="2995612"/>
            <a:chOff x="1492176" y="821375"/>
            <a:chExt cx="1897856" cy="2995612"/>
          </a:xfrm>
        </p:grpSpPr>
        <p:sp>
          <p:nvSpPr>
            <p:cNvPr id="29" name="Freeform: Shape 13"/>
            <p:cNvSpPr>
              <a:spLocks/>
            </p:cNvSpPr>
            <p:nvPr/>
          </p:nvSpPr>
          <p:spPr bwMode="auto">
            <a:xfrm>
              <a:off x="1492176" y="1671481"/>
              <a:ext cx="1379935" cy="2145506"/>
            </a:xfrm>
            <a:custGeom>
              <a:avLst/>
              <a:gdLst>
                <a:gd name="T0" fmla="*/ 813 w 1140"/>
                <a:gd name="T1" fmla="*/ 45 h 1774"/>
                <a:gd name="T2" fmla="*/ 759 w 1140"/>
                <a:gd name="T3" fmla="*/ 0 h 1774"/>
                <a:gd name="T4" fmla="*/ 759 w 1140"/>
                <a:gd name="T5" fmla="*/ 0 h 1774"/>
                <a:gd name="T6" fmla="*/ 792 w 1140"/>
                <a:gd name="T7" fmla="*/ 27 h 1774"/>
                <a:gd name="T8" fmla="*/ 759 w 1140"/>
                <a:gd name="T9" fmla="*/ 0 h 1774"/>
                <a:gd name="T10" fmla="*/ 759 w 1140"/>
                <a:gd name="T11" fmla="*/ 0 h 1774"/>
                <a:gd name="T12" fmla="*/ 759 w 1140"/>
                <a:gd name="T13" fmla="*/ 0 h 1774"/>
                <a:gd name="T14" fmla="*/ 765 w 1140"/>
                <a:gd name="T15" fmla="*/ 4 h 1774"/>
                <a:gd name="T16" fmla="*/ 749 w 1140"/>
                <a:gd name="T17" fmla="*/ 11 h 1774"/>
                <a:gd name="T18" fmla="*/ 500 w 1140"/>
                <a:gd name="T19" fmla="*/ 266 h 1774"/>
                <a:gd name="T20" fmla="*/ 309 w 1140"/>
                <a:gd name="T21" fmla="*/ 454 h 1774"/>
                <a:gd name="T22" fmla="*/ 62 w 1140"/>
                <a:gd name="T23" fmla="*/ 790 h 1774"/>
                <a:gd name="T24" fmla="*/ 0 w 1140"/>
                <a:gd name="T25" fmla="*/ 1037 h 1774"/>
                <a:gd name="T26" fmla="*/ 85 w 1140"/>
                <a:gd name="T27" fmla="*/ 1297 h 1774"/>
                <a:gd name="T28" fmla="*/ 437 w 1140"/>
                <a:gd name="T29" fmla="*/ 1565 h 1774"/>
                <a:gd name="T30" fmla="*/ 804 w 1140"/>
                <a:gd name="T31" fmla="*/ 1700 h 1774"/>
                <a:gd name="T32" fmla="*/ 880 w 1140"/>
                <a:gd name="T33" fmla="*/ 1719 h 1774"/>
                <a:gd name="T34" fmla="*/ 1076 w 1140"/>
                <a:gd name="T35" fmla="*/ 1767 h 1774"/>
                <a:gd name="T36" fmla="*/ 1101 w 1140"/>
                <a:gd name="T37" fmla="*/ 1773 h 1774"/>
                <a:gd name="T38" fmla="*/ 1140 w 1140"/>
                <a:gd name="T39" fmla="*/ 1637 h 1774"/>
                <a:gd name="T40" fmla="*/ 1070 w 1140"/>
                <a:gd name="T41" fmla="*/ 1620 h 1774"/>
                <a:gd name="T42" fmla="*/ 867 w 1140"/>
                <a:gd name="T43" fmla="*/ 1570 h 1774"/>
                <a:gd name="T44" fmla="*/ 842 w 1140"/>
                <a:gd name="T45" fmla="*/ 1564 h 1774"/>
                <a:gd name="T46" fmla="*/ 839 w 1140"/>
                <a:gd name="T47" fmla="*/ 1563 h 1774"/>
                <a:gd name="T48" fmla="*/ 839 w 1140"/>
                <a:gd name="T49" fmla="*/ 1564 h 1774"/>
                <a:gd name="T50" fmla="*/ 839 w 1140"/>
                <a:gd name="T51" fmla="*/ 1563 h 1774"/>
                <a:gd name="T52" fmla="*/ 839 w 1140"/>
                <a:gd name="T53" fmla="*/ 1563 h 1774"/>
                <a:gd name="T54" fmla="*/ 321 w 1140"/>
                <a:gd name="T55" fmla="*/ 1334 h 1774"/>
                <a:gd name="T56" fmla="*/ 162 w 1140"/>
                <a:gd name="T57" fmla="*/ 1146 h 1774"/>
                <a:gd name="T58" fmla="*/ 154 w 1140"/>
                <a:gd name="T59" fmla="*/ 944 h 1774"/>
                <a:gd name="T60" fmla="*/ 320 w 1140"/>
                <a:gd name="T61" fmla="*/ 654 h 1774"/>
                <a:gd name="T62" fmla="*/ 541 w 1140"/>
                <a:gd name="T63" fmla="*/ 423 h 1774"/>
                <a:gd name="T64" fmla="*/ 819 w 1140"/>
                <a:gd name="T65" fmla="*/ 143 h 1774"/>
                <a:gd name="T66" fmla="*/ 868 w 1140"/>
                <a:gd name="T67" fmla="*/ 90 h 1774"/>
                <a:gd name="T68" fmla="*/ 759 w 1140"/>
                <a:gd name="T69" fmla="*/ 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0" h="1774">
                  <a:moveTo>
                    <a:pt x="759" y="0"/>
                  </a:moveTo>
                  <a:cubicBezTo>
                    <a:pt x="813" y="45"/>
                    <a:pt x="813" y="45"/>
                    <a:pt x="813" y="45"/>
                  </a:cubicBezTo>
                  <a:cubicBezTo>
                    <a:pt x="759" y="0"/>
                    <a:pt x="759" y="0"/>
                    <a:pt x="759" y="0"/>
                  </a:cubicBezTo>
                  <a:cubicBezTo>
                    <a:pt x="759" y="0"/>
                    <a:pt x="759" y="0"/>
                    <a:pt x="759" y="0"/>
                  </a:cubicBezTo>
                  <a:cubicBezTo>
                    <a:pt x="813" y="45"/>
                    <a:pt x="813" y="45"/>
                    <a:pt x="813" y="45"/>
                  </a:cubicBezTo>
                  <a:cubicBezTo>
                    <a:pt x="759" y="0"/>
                    <a:pt x="759" y="0"/>
                    <a:pt x="759" y="0"/>
                  </a:cubicBezTo>
                  <a:cubicBezTo>
                    <a:pt x="759" y="0"/>
                    <a:pt x="759" y="0"/>
                    <a:pt x="759" y="0"/>
                  </a:cubicBezTo>
                  <a:cubicBezTo>
                    <a:pt x="792" y="27"/>
                    <a:pt x="792" y="27"/>
                    <a:pt x="792" y="27"/>
                  </a:cubicBezTo>
                  <a:cubicBezTo>
                    <a:pt x="759" y="0"/>
                    <a:pt x="759" y="0"/>
                    <a:pt x="759" y="0"/>
                  </a:cubicBezTo>
                  <a:cubicBezTo>
                    <a:pt x="759" y="0"/>
                    <a:pt x="759" y="0"/>
                    <a:pt x="759" y="0"/>
                  </a:cubicBezTo>
                  <a:cubicBezTo>
                    <a:pt x="792" y="27"/>
                    <a:pt x="792" y="27"/>
                    <a:pt x="792" y="27"/>
                  </a:cubicBezTo>
                  <a:cubicBezTo>
                    <a:pt x="759" y="0"/>
                    <a:pt x="759" y="0"/>
                    <a:pt x="759" y="0"/>
                  </a:cubicBezTo>
                  <a:cubicBezTo>
                    <a:pt x="765" y="4"/>
                    <a:pt x="765" y="4"/>
                    <a:pt x="765" y="4"/>
                  </a:cubicBezTo>
                  <a:cubicBezTo>
                    <a:pt x="759" y="0"/>
                    <a:pt x="759" y="0"/>
                    <a:pt x="759" y="0"/>
                  </a:cubicBezTo>
                  <a:cubicBezTo>
                    <a:pt x="759" y="0"/>
                    <a:pt x="759" y="0"/>
                    <a:pt x="759" y="0"/>
                  </a:cubicBezTo>
                  <a:cubicBezTo>
                    <a:pt x="765" y="4"/>
                    <a:pt x="765" y="4"/>
                    <a:pt x="765" y="4"/>
                  </a:cubicBezTo>
                  <a:cubicBezTo>
                    <a:pt x="759" y="0"/>
                    <a:pt x="759" y="0"/>
                    <a:pt x="759" y="0"/>
                  </a:cubicBezTo>
                  <a:cubicBezTo>
                    <a:pt x="759" y="0"/>
                    <a:pt x="757" y="3"/>
                    <a:pt x="749" y="11"/>
                  </a:cubicBezTo>
                  <a:cubicBezTo>
                    <a:pt x="738" y="23"/>
                    <a:pt x="717" y="46"/>
                    <a:pt x="677" y="87"/>
                  </a:cubicBezTo>
                  <a:cubicBezTo>
                    <a:pt x="638" y="127"/>
                    <a:pt x="582" y="185"/>
                    <a:pt x="500" y="266"/>
                  </a:cubicBezTo>
                  <a:cubicBezTo>
                    <a:pt x="484" y="282"/>
                    <a:pt x="465" y="301"/>
                    <a:pt x="443" y="322"/>
                  </a:cubicBezTo>
                  <a:cubicBezTo>
                    <a:pt x="404" y="359"/>
                    <a:pt x="357" y="404"/>
                    <a:pt x="309" y="454"/>
                  </a:cubicBezTo>
                  <a:cubicBezTo>
                    <a:pt x="273" y="491"/>
                    <a:pt x="236" y="532"/>
                    <a:pt x="201" y="576"/>
                  </a:cubicBezTo>
                  <a:cubicBezTo>
                    <a:pt x="148" y="642"/>
                    <a:pt x="99" y="713"/>
                    <a:pt x="62" y="790"/>
                  </a:cubicBezTo>
                  <a:cubicBezTo>
                    <a:pt x="43" y="829"/>
                    <a:pt x="28" y="868"/>
                    <a:pt x="17" y="910"/>
                  </a:cubicBezTo>
                  <a:cubicBezTo>
                    <a:pt x="6" y="951"/>
                    <a:pt x="0" y="993"/>
                    <a:pt x="0" y="1037"/>
                  </a:cubicBezTo>
                  <a:cubicBezTo>
                    <a:pt x="0" y="1068"/>
                    <a:pt x="3" y="1100"/>
                    <a:pt x="10" y="1132"/>
                  </a:cubicBezTo>
                  <a:cubicBezTo>
                    <a:pt x="23" y="1189"/>
                    <a:pt x="48" y="1244"/>
                    <a:pt x="85" y="1297"/>
                  </a:cubicBezTo>
                  <a:cubicBezTo>
                    <a:pt x="113" y="1337"/>
                    <a:pt x="149" y="1375"/>
                    <a:pt x="191" y="1411"/>
                  </a:cubicBezTo>
                  <a:cubicBezTo>
                    <a:pt x="255" y="1466"/>
                    <a:pt x="336" y="1517"/>
                    <a:pt x="437" y="1565"/>
                  </a:cubicBezTo>
                  <a:cubicBezTo>
                    <a:pt x="537" y="1613"/>
                    <a:pt x="657" y="1658"/>
                    <a:pt x="800" y="1699"/>
                  </a:cubicBezTo>
                  <a:cubicBezTo>
                    <a:pt x="802" y="1699"/>
                    <a:pt x="803" y="1699"/>
                    <a:pt x="804" y="1700"/>
                  </a:cubicBezTo>
                  <a:cubicBezTo>
                    <a:pt x="807" y="1701"/>
                    <a:pt x="810" y="1701"/>
                    <a:pt x="814" y="1702"/>
                  </a:cubicBezTo>
                  <a:cubicBezTo>
                    <a:pt x="828" y="1706"/>
                    <a:pt x="852" y="1712"/>
                    <a:pt x="880" y="1719"/>
                  </a:cubicBezTo>
                  <a:cubicBezTo>
                    <a:pt x="923" y="1729"/>
                    <a:pt x="976" y="1742"/>
                    <a:pt x="1019" y="1753"/>
                  </a:cubicBezTo>
                  <a:cubicBezTo>
                    <a:pt x="1041" y="1758"/>
                    <a:pt x="1061" y="1763"/>
                    <a:pt x="1076" y="1767"/>
                  </a:cubicBezTo>
                  <a:cubicBezTo>
                    <a:pt x="1084" y="1769"/>
                    <a:pt x="1090" y="1770"/>
                    <a:pt x="1095" y="1772"/>
                  </a:cubicBezTo>
                  <a:cubicBezTo>
                    <a:pt x="1097" y="1772"/>
                    <a:pt x="1099" y="1773"/>
                    <a:pt x="1101" y="1773"/>
                  </a:cubicBezTo>
                  <a:cubicBezTo>
                    <a:pt x="1102" y="1774"/>
                    <a:pt x="1104" y="1774"/>
                    <a:pt x="1104" y="1774"/>
                  </a:cubicBezTo>
                  <a:cubicBezTo>
                    <a:pt x="1140" y="1637"/>
                    <a:pt x="1140" y="1637"/>
                    <a:pt x="1140" y="1637"/>
                  </a:cubicBezTo>
                  <a:cubicBezTo>
                    <a:pt x="1138" y="1637"/>
                    <a:pt x="1136" y="1636"/>
                    <a:pt x="1133" y="1636"/>
                  </a:cubicBezTo>
                  <a:cubicBezTo>
                    <a:pt x="1121" y="1633"/>
                    <a:pt x="1098" y="1627"/>
                    <a:pt x="1070" y="1620"/>
                  </a:cubicBezTo>
                  <a:cubicBezTo>
                    <a:pt x="1027" y="1609"/>
                    <a:pt x="972" y="1596"/>
                    <a:pt x="926" y="1585"/>
                  </a:cubicBezTo>
                  <a:cubicBezTo>
                    <a:pt x="904" y="1579"/>
                    <a:pt x="883" y="1574"/>
                    <a:pt x="867" y="1570"/>
                  </a:cubicBezTo>
                  <a:cubicBezTo>
                    <a:pt x="859" y="1568"/>
                    <a:pt x="853" y="1566"/>
                    <a:pt x="848" y="1565"/>
                  </a:cubicBezTo>
                  <a:cubicBezTo>
                    <a:pt x="845" y="1565"/>
                    <a:pt x="843" y="1564"/>
                    <a:pt x="842" y="1564"/>
                  </a:cubicBezTo>
                  <a:cubicBezTo>
                    <a:pt x="841" y="1563"/>
                    <a:pt x="840" y="1563"/>
                    <a:pt x="840" y="1563"/>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839" y="1563"/>
                    <a:pt x="839" y="1563"/>
                    <a:pt x="839" y="1563"/>
                  </a:cubicBezTo>
                  <a:cubicBezTo>
                    <a:pt x="839" y="1564"/>
                    <a:pt x="839" y="1564"/>
                    <a:pt x="839" y="1564"/>
                  </a:cubicBezTo>
                  <a:cubicBezTo>
                    <a:pt x="839" y="1563"/>
                    <a:pt x="839" y="1563"/>
                    <a:pt x="839" y="1563"/>
                  </a:cubicBezTo>
                  <a:cubicBezTo>
                    <a:pt x="700" y="1523"/>
                    <a:pt x="586" y="1480"/>
                    <a:pt x="493" y="1436"/>
                  </a:cubicBezTo>
                  <a:cubicBezTo>
                    <a:pt x="424" y="1402"/>
                    <a:pt x="367" y="1368"/>
                    <a:pt x="321" y="1334"/>
                  </a:cubicBezTo>
                  <a:cubicBezTo>
                    <a:pt x="286" y="1308"/>
                    <a:pt x="258" y="1282"/>
                    <a:pt x="234" y="1257"/>
                  </a:cubicBezTo>
                  <a:cubicBezTo>
                    <a:pt x="200" y="1219"/>
                    <a:pt x="177" y="1182"/>
                    <a:pt x="162" y="1146"/>
                  </a:cubicBezTo>
                  <a:cubicBezTo>
                    <a:pt x="148" y="1109"/>
                    <a:pt x="141" y="1073"/>
                    <a:pt x="141" y="1037"/>
                  </a:cubicBezTo>
                  <a:cubicBezTo>
                    <a:pt x="141" y="1006"/>
                    <a:pt x="146" y="975"/>
                    <a:pt x="154" y="944"/>
                  </a:cubicBezTo>
                  <a:cubicBezTo>
                    <a:pt x="169" y="889"/>
                    <a:pt x="196" y="832"/>
                    <a:pt x="231" y="776"/>
                  </a:cubicBezTo>
                  <a:cubicBezTo>
                    <a:pt x="257" y="734"/>
                    <a:pt x="287" y="693"/>
                    <a:pt x="320" y="654"/>
                  </a:cubicBezTo>
                  <a:cubicBezTo>
                    <a:pt x="369" y="594"/>
                    <a:pt x="422" y="539"/>
                    <a:pt x="471" y="491"/>
                  </a:cubicBezTo>
                  <a:cubicBezTo>
                    <a:pt x="496" y="466"/>
                    <a:pt x="520" y="444"/>
                    <a:pt x="541" y="423"/>
                  </a:cubicBezTo>
                  <a:cubicBezTo>
                    <a:pt x="563" y="402"/>
                    <a:pt x="583" y="383"/>
                    <a:pt x="600" y="366"/>
                  </a:cubicBezTo>
                  <a:cubicBezTo>
                    <a:pt x="715" y="251"/>
                    <a:pt x="782" y="183"/>
                    <a:pt x="819" y="143"/>
                  </a:cubicBezTo>
                  <a:cubicBezTo>
                    <a:pt x="838" y="123"/>
                    <a:pt x="850" y="111"/>
                    <a:pt x="857" y="103"/>
                  </a:cubicBezTo>
                  <a:cubicBezTo>
                    <a:pt x="864" y="95"/>
                    <a:pt x="867" y="92"/>
                    <a:pt x="868" y="90"/>
                  </a:cubicBezTo>
                  <a:cubicBezTo>
                    <a:pt x="759" y="0"/>
                    <a:pt x="759" y="0"/>
                    <a:pt x="759" y="0"/>
                  </a:cubicBezTo>
                  <a:cubicBezTo>
                    <a:pt x="759" y="0"/>
                    <a:pt x="759" y="0"/>
                    <a:pt x="759" y="0"/>
                  </a:cubicBezTo>
                </a:path>
              </a:pathLst>
            </a:custGeom>
            <a:solidFill>
              <a:srgbClr val="D8574A"/>
            </a:solidFill>
            <a:ln>
              <a:noFill/>
            </a:ln>
          </p:spPr>
          <p:txBody>
            <a:bodyPr anchor="ctr"/>
            <a:lstStyle/>
            <a:p>
              <a:pPr algn="ctr"/>
              <a:endParaRPr/>
            </a:p>
          </p:txBody>
        </p:sp>
        <p:sp>
          <p:nvSpPr>
            <p:cNvPr id="31" name="Freeform: Shape 15"/>
            <p:cNvSpPr>
              <a:spLocks/>
            </p:cNvSpPr>
            <p:nvPr/>
          </p:nvSpPr>
          <p:spPr bwMode="auto">
            <a:xfrm>
              <a:off x="1517179" y="1686960"/>
              <a:ext cx="1056085" cy="2035969"/>
            </a:xfrm>
            <a:custGeom>
              <a:avLst/>
              <a:gdLst>
                <a:gd name="T0" fmla="*/ 754 w 872"/>
                <a:gd name="T1" fmla="*/ 1 h 1683"/>
                <a:gd name="T2" fmla="*/ 779 w 872"/>
                <a:gd name="T3" fmla="*/ 21 h 1683"/>
                <a:gd name="T4" fmla="*/ 754 w 872"/>
                <a:gd name="T5" fmla="*/ 0 h 1683"/>
                <a:gd name="T6" fmla="*/ 754 w 872"/>
                <a:gd name="T7" fmla="*/ 1 h 1683"/>
                <a:gd name="T8" fmla="*/ 779 w 872"/>
                <a:gd name="T9" fmla="*/ 21 h 1683"/>
                <a:gd name="T10" fmla="*/ 754 w 872"/>
                <a:gd name="T11" fmla="*/ 0 h 1683"/>
                <a:gd name="T12" fmla="*/ 754 w 872"/>
                <a:gd name="T13" fmla="*/ 0 h 1683"/>
                <a:gd name="T14" fmla="*/ 744 w 872"/>
                <a:gd name="T15" fmla="*/ 12 h 1683"/>
                <a:gd name="T16" fmla="*/ 494 w 872"/>
                <a:gd name="T17" fmla="*/ 268 h 1683"/>
                <a:gd name="T18" fmla="*/ 436 w 872"/>
                <a:gd name="T19" fmla="*/ 324 h 1683"/>
                <a:gd name="T20" fmla="*/ 303 w 872"/>
                <a:gd name="T21" fmla="*/ 455 h 1683"/>
                <a:gd name="T22" fmla="*/ 99 w 872"/>
                <a:gd name="T23" fmla="*/ 713 h 1683"/>
                <a:gd name="T24" fmla="*/ 28 w 872"/>
                <a:gd name="T25" fmla="*/ 863 h 1683"/>
                <a:gd name="T26" fmla="*/ 0 w 872"/>
                <a:gd name="T27" fmla="*/ 1024 h 1683"/>
                <a:gd name="T28" fmla="*/ 45 w 872"/>
                <a:gd name="T29" fmla="*/ 1212 h 1683"/>
                <a:gd name="T30" fmla="*/ 144 w 872"/>
                <a:gd name="T31" fmla="*/ 1346 h 1683"/>
                <a:gd name="T32" fmla="*/ 412 w 872"/>
                <a:gd name="T33" fmla="*/ 1527 h 1683"/>
                <a:gd name="T34" fmla="*/ 846 w 872"/>
                <a:gd name="T35" fmla="*/ 1683 h 1683"/>
                <a:gd name="T36" fmla="*/ 872 w 872"/>
                <a:gd name="T37" fmla="*/ 1586 h 1683"/>
                <a:gd name="T38" fmla="*/ 493 w 872"/>
                <a:gd name="T39" fmla="*/ 1455 h 1683"/>
                <a:gd name="T40" fmla="*/ 302 w 872"/>
                <a:gd name="T41" fmla="*/ 1348 h 1683"/>
                <a:gd name="T42" fmla="*/ 206 w 872"/>
                <a:gd name="T43" fmla="*/ 1266 h 1683"/>
                <a:gd name="T44" fmla="*/ 123 w 872"/>
                <a:gd name="T45" fmla="*/ 1144 h 1683"/>
                <a:gd name="T46" fmla="*/ 99 w 872"/>
                <a:gd name="T47" fmla="*/ 1024 h 1683"/>
                <a:gd name="T48" fmla="*/ 113 w 872"/>
                <a:gd name="T49" fmla="*/ 926 h 1683"/>
                <a:gd name="T50" fmla="*/ 192 w 872"/>
                <a:gd name="T51" fmla="*/ 752 h 1683"/>
                <a:gd name="T52" fmla="*/ 385 w 872"/>
                <a:gd name="T53" fmla="*/ 514 h 1683"/>
                <a:gd name="T54" fmla="*/ 484 w 872"/>
                <a:gd name="T55" fmla="*/ 416 h 1683"/>
                <a:gd name="T56" fmla="*/ 564 w 872"/>
                <a:gd name="T57" fmla="*/ 338 h 1683"/>
                <a:gd name="T58" fmla="*/ 783 w 872"/>
                <a:gd name="T59" fmla="*/ 116 h 1683"/>
                <a:gd name="T60" fmla="*/ 821 w 872"/>
                <a:gd name="T61" fmla="*/ 76 h 1683"/>
                <a:gd name="T62" fmla="*/ 831 w 872"/>
                <a:gd name="T63" fmla="*/ 64 h 1683"/>
                <a:gd name="T64" fmla="*/ 754 w 872"/>
                <a:gd name="T65" fmla="*/ 1 h 1683"/>
                <a:gd name="T66" fmla="*/ 754 w 872"/>
                <a:gd name="T67" fmla="*/ 1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2" h="1683">
                  <a:moveTo>
                    <a:pt x="754" y="1"/>
                  </a:moveTo>
                  <a:cubicBezTo>
                    <a:pt x="779" y="21"/>
                    <a:pt x="779" y="21"/>
                    <a:pt x="779" y="21"/>
                  </a:cubicBezTo>
                  <a:cubicBezTo>
                    <a:pt x="754" y="0"/>
                    <a:pt x="754" y="0"/>
                    <a:pt x="754" y="0"/>
                  </a:cubicBezTo>
                  <a:cubicBezTo>
                    <a:pt x="754" y="1"/>
                    <a:pt x="754" y="1"/>
                    <a:pt x="754" y="1"/>
                  </a:cubicBezTo>
                  <a:cubicBezTo>
                    <a:pt x="779" y="21"/>
                    <a:pt x="779" y="21"/>
                    <a:pt x="779" y="21"/>
                  </a:cubicBezTo>
                  <a:cubicBezTo>
                    <a:pt x="754" y="0"/>
                    <a:pt x="754" y="0"/>
                    <a:pt x="754" y="0"/>
                  </a:cubicBezTo>
                  <a:cubicBezTo>
                    <a:pt x="754" y="0"/>
                    <a:pt x="754" y="0"/>
                    <a:pt x="754" y="0"/>
                  </a:cubicBezTo>
                  <a:cubicBezTo>
                    <a:pt x="754" y="1"/>
                    <a:pt x="751" y="4"/>
                    <a:pt x="744" y="12"/>
                  </a:cubicBezTo>
                  <a:cubicBezTo>
                    <a:pt x="722" y="36"/>
                    <a:pt x="658" y="103"/>
                    <a:pt x="494" y="268"/>
                  </a:cubicBezTo>
                  <a:cubicBezTo>
                    <a:pt x="478" y="284"/>
                    <a:pt x="458" y="303"/>
                    <a:pt x="436" y="324"/>
                  </a:cubicBezTo>
                  <a:cubicBezTo>
                    <a:pt x="397" y="361"/>
                    <a:pt x="351" y="405"/>
                    <a:pt x="303" y="455"/>
                  </a:cubicBezTo>
                  <a:cubicBezTo>
                    <a:pt x="232" y="530"/>
                    <a:pt x="157" y="617"/>
                    <a:pt x="99" y="713"/>
                  </a:cubicBezTo>
                  <a:cubicBezTo>
                    <a:pt x="70" y="760"/>
                    <a:pt x="46" y="811"/>
                    <a:pt x="28" y="863"/>
                  </a:cubicBezTo>
                  <a:cubicBezTo>
                    <a:pt x="10" y="914"/>
                    <a:pt x="0" y="969"/>
                    <a:pt x="0" y="1024"/>
                  </a:cubicBezTo>
                  <a:cubicBezTo>
                    <a:pt x="0" y="1086"/>
                    <a:pt x="13" y="1150"/>
                    <a:pt x="45" y="1212"/>
                  </a:cubicBezTo>
                  <a:cubicBezTo>
                    <a:pt x="68" y="1258"/>
                    <a:pt x="101" y="1303"/>
                    <a:pt x="144" y="1346"/>
                  </a:cubicBezTo>
                  <a:cubicBezTo>
                    <a:pt x="209" y="1411"/>
                    <a:pt x="297" y="1471"/>
                    <a:pt x="412" y="1527"/>
                  </a:cubicBezTo>
                  <a:cubicBezTo>
                    <a:pt x="527" y="1584"/>
                    <a:pt x="670" y="1636"/>
                    <a:pt x="846" y="1683"/>
                  </a:cubicBezTo>
                  <a:cubicBezTo>
                    <a:pt x="872" y="1586"/>
                    <a:pt x="872" y="1586"/>
                    <a:pt x="872" y="1586"/>
                  </a:cubicBezTo>
                  <a:cubicBezTo>
                    <a:pt x="720" y="1546"/>
                    <a:pt x="595" y="1502"/>
                    <a:pt x="493" y="1455"/>
                  </a:cubicBezTo>
                  <a:cubicBezTo>
                    <a:pt x="417" y="1421"/>
                    <a:pt x="354" y="1385"/>
                    <a:pt x="302" y="1348"/>
                  </a:cubicBezTo>
                  <a:cubicBezTo>
                    <a:pt x="264" y="1321"/>
                    <a:pt x="232" y="1294"/>
                    <a:pt x="206" y="1266"/>
                  </a:cubicBezTo>
                  <a:cubicBezTo>
                    <a:pt x="166" y="1225"/>
                    <a:pt x="140" y="1185"/>
                    <a:pt x="123" y="1144"/>
                  </a:cubicBezTo>
                  <a:cubicBezTo>
                    <a:pt x="107" y="1104"/>
                    <a:pt x="99" y="1064"/>
                    <a:pt x="99" y="1024"/>
                  </a:cubicBezTo>
                  <a:cubicBezTo>
                    <a:pt x="99" y="991"/>
                    <a:pt x="104" y="959"/>
                    <a:pt x="113" y="926"/>
                  </a:cubicBezTo>
                  <a:cubicBezTo>
                    <a:pt x="128" y="868"/>
                    <a:pt x="156" y="809"/>
                    <a:pt x="192" y="752"/>
                  </a:cubicBezTo>
                  <a:cubicBezTo>
                    <a:pt x="246" y="666"/>
                    <a:pt x="317" y="585"/>
                    <a:pt x="385" y="514"/>
                  </a:cubicBezTo>
                  <a:cubicBezTo>
                    <a:pt x="419" y="478"/>
                    <a:pt x="453" y="446"/>
                    <a:pt x="484" y="416"/>
                  </a:cubicBezTo>
                  <a:cubicBezTo>
                    <a:pt x="514" y="387"/>
                    <a:pt x="542" y="361"/>
                    <a:pt x="564" y="338"/>
                  </a:cubicBezTo>
                  <a:cubicBezTo>
                    <a:pt x="680" y="223"/>
                    <a:pt x="746" y="155"/>
                    <a:pt x="783" y="116"/>
                  </a:cubicBezTo>
                  <a:cubicBezTo>
                    <a:pt x="802" y="96"/>
                    <a:pt x="814" y="84"/>
                    <a:pt x="821" y="76"/>
                  </a:cubicBezTo>
                  <a:cubicBezTo>
                    <a:pt x="828" y="68"/>
                    <a:pt x="830" y="65"/>
                    <a:pt x="831" y="64"/>
                  </a:cubicBezTo>
                  <a:cubicBezTo>
                    <a:pt x="754" y="1"/>
                    <a:pt x="754" y="1"/>
                    <a:pt x="754" y="1"/>
                  </a:cubicBezTo>
                  <a:cubicBezTo>
                    <a:pt x="754" y="1"/>
                    <a:pt x="754" y="1"/>
                    <a:pt x="754" y="1"/>
                  </a:cubicBezTo>
                </a:path>
              </a:pathLst>
            </a:custGeom>
            <a:solidFill>
              <a:srgbClr val="FF6400"/>
            </a:solidFill>
            <a:ln>
              <a:noFill/>
            </a:ln>
          </p:spPr>
          <p:txBody>
            <a:bodyPr anchor="ctr"/>
            <a:lstStyle/>
            <a:p>
              <a:pPr algn="ctr"/>
              <a:endParaRPr/>
            </a:p>
          </p:txBody>
        </p:sp>
        <p:sp>
          <p:nvSpPr>
            <p:cNvPr id="33" name="Freeform: Shape 17"/>
            <p:cNvSpPr>
              <a:spLocks/>
            </p:cNvSpPr>
            <p:nvPr/>
          </p:nvSpPr>
          <p:spPr bwMode="auto">
            <a:xfrm>
              <a:off x="1552898" y="1709581"/>
              <a:ext cx="1303735" cy="2049066"/>
            </a:xfrm>
            <a:custGeom>
              <a:avLst/>
              <a:gdLst>
                <a:gd name="T0" fmla="*/ 748 w 1078"/>
                <a:gd name="T1" fmla="*/ 0 h 1694"/>
                <a:gd name="T2" fmla="*/ 757 w 1078"/>
                <a:gd name="T3" fmla="*/ 8 h 1694"/>
                <a:gd name="T4" fmla="*/ 748 w 1078"/>
                <a:gd name="T5" fmla="*/ 0 h 1694"/>
                <a:gd name="T6" fmla="*/ 748 w 1078"/>
                <a:gd name="T7" fmla="*/ 0 h 1694"/>
                <a:gd name="T8" fmla="*/ 757 w 1078"/>
                <a:gd name="T9" fmla="*/ 8 h 1694"/>
                <a:gd name="T10" fmla="*/ 748 w 1078"/>
                <a:gd name="T11" fmla="*/ 0 h 1694"/>
                <a:gd name="T12" fmla="*/ 747 w 1078"/>
                <a:gd name="T13" fmla="*/ 1 h 1694"/>
                <a:gd name="T14" fmla="*/ 694 w 1078"/>
                <a:gd name="T15" fmla="*/ 57 h 1694"/>
                <a:gd name="T16" fmla="*/ 485 w 1078"/>
                <a:gd name="T17" fmla="*/ 269 h 1694"/>
                <a:gd name="T18" fmla="*/ 355 w 1078"/>
                <a:gd name="T19" fmla="*/ 396 h 1694"/>
                <a:gd name="T20" fmla="*/ 120 w 1078"/>
                <a:gd name="T21" fmla="*/ 669 h 1694"/>
                <a:gd name="T22" fmla="*/ 34 w 1078"/>
                <a:gd name="T23" fmla="*/ 832 h 1694"/>
                <a:gd name="T24" fmla="*/ 0 w 1078"/>
                <a:gd name="T25" fmla="*/ 1005 h 1694"/>
                <a:gd name="T26" fmla="*/ 39 w 1078"/>
                <a:gd name="T27" fmla="*/ 1174 h 1694"/>
                <a:gd name="T28" fmla="*/ 126 w 1078"/>
                <a:gd name="T29" fmla="*/ 1297 h 1694"/>
                <a:gd name="T30" fmla="*/ 368 w 1078"/>
                <a:gd name="T31" fmla="*/ 1468 h 1694"/>
                <a:gd name="T32" fmla="*/ 764 w 1078"/>
                <a:gd name="T33" fmla="*/ 1619 h 1694"/>
                <a:gd name="T34" fmla="*/ 771 w 1078"/>
                <a:gd name="T35" fmla="*/ 1621 h 1694"/>
                <a:gd name="T36" fmla="*/ 834 w 1078"/>
                <a:gd name="T37" fmla="*/ 1636 h 1694"/>
                <a:gd name="T38" fmla="*/ 977 w 1078"/>
                <a:gd name="T39" fmla="*/ 1672 h 1694"/>
                <a:gd name="T40" fmla="*/ 1037 w 1078"/>
                <a:gd name="T41" fmla="*/ 1686 h 1694"/>
                <a:gd name="T42" fmla="*/ 1056 w 1078"/>
                <a:gd name="T43" fmla="*/ 1691 h 1694"/>
                <a:gd name="T44" fmla="*/ 1067 w 1078"/>
                <a:gd name="T45" fmla="*/ 1694 h 1694"/>
                <a:gd name="T46" fmla="*/ 1078 w 1078"/>
                <a:gd name="T47" fmla="*/ 1654 h 1694"/>
                <a:gd name="T48" fmla="*/ 1071 w 1078"/>
                <a:gd name="T49" fmla="*/ 1652 h 1694"/>
                <a:gd name="T50" fmla="*/ 912 w 1078"/>
                <a:gd name="T51" fmla="*/ 1613 h 1694"/>
                <a:gd name="T52" fmla="*/ 822 w 1078"/>
                <a:gd name="T53" fmla="*/ 1591 h 1694"/>
                <a:gd name="T54" fmla="*/ 791 w 1078"/>
                <a:gd name="T55" fmla="*/ 1583 h 1694"/>
                <a:gd name="T56" fmla="*/ 781 w 1078"/>
                <a:gd name="T57" fmla="*/ 1580 h 1694"/>
                <a:gd name="T58" fmla="*/ 776 w 1078"/>
                <a:gd name="T59" fmla="*/ 1579 h 1694"/>
                <a:gd name="T60" fmla="*/ 422 w 1078"/>
                <a:gd name="T61" fmla="*/ 1449 h 1694"/>
                <a:gd name="T62" fmla="*/ 124 w 1078"/>
                <a:gd name="T63" fmla="*/ 1231 h 1694"/>
                <a:gd name="T64" fmla="*/ 60 w 1078"/>
                <a:gd name="T65" fmla="*/ 1118 h 1694"/>
                <a:gd name="T66" fmla="*/ 41 w 1078"/>
                <a:gd name="T67" fmla="*/ 1005 h 1694"/>
                <a:gd name="T68" fmla="*/ 96 w 1078"/>
                <a:gd name="T69" fmla="*/ 794 h 1694"/>
                <a:gd name="T70" fmla="*/ 305 w 1078"/>
                <a:gd name="T71" fmla="*/ 506 h 1694"/>
                <a:gd name="T72" fmla="*/ 421 w 1078"/>
                <a:gd name="T73" fmla="*/ 389 h 1694"/>
                <a:gd name="T74" fmla="*/ 515 w 1078"/>
                <a:gd name="T75" fmla="*/ 299 h 1694"/>
                <a:gd name="T76" fmla="*/ 733 w 1078"/>
                <a:gd name="T77" fmla="*/ 77 h 1694"/>
                <a:gd name="T78" fmla="*/ 780 w 1078"/>
                <a:gd name="T79" fmla="*/ 27 h 1694"/>
                <a:gd name="T80" fmla="*/ 748 w 1078"/>
                <a:gd name="T81" fmla="*/ 0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8" h="1694">
                  <a:moveTo>
                    <a:pt x="748" y="0"/>
                  </a:moveTo>
                  <a:cubicBezTo>
                    <a:pt x="757" y="8"/>
                    <a:pt x="757" y="8"/>
                    <a:pt x="757" y="8"/>
                  </a:cubicBezTo>
                  <a:cubicBezTo>
                    <a:pt x="748" y="0"/>
                    <a:pt x="748" y="0"/>
                    <a:pt x="748" y="0"/>
                  </a:cubicBezTo>
                  <a:cubicBezTo>
                    <a:pt x="748" y="0"/>
                    <a:pt x="748" y="0"/>
                    <a:pt x="748" y="0"/>
                  </a:cubicBezTo>
                  <a:cubicBezTo>
                    <a:pt x="757" y="8"/>
                    <a:pt x="757" y="8"/>
                    <a:pt x="757" y="8"/>
                  </a:cubicBezTo>
                  <a:cubicBezTo>
                    <a:pt x="748" y="0"/>
                    <a:pt x="748" y="0"/>
                    <a:pt x="748" y="0"/>
                  </a:cubicBezTo>
                  <a:cubicBezTo>
                    <a:pt x="748" y="0"/>
                    <a:pt x="747" y="0"/>
                    <a:pt x="747" y="1"/>
                  </a:cubicBezTo>
                  <a:cubicBezTo>
                    <a:pt x="745" y="3"/>
                    <a:pt x="732" y="17"/>
                    <a:pt x="694" y="57"/>
                  </a:cubicBezTo>
                  <a:cubicBezTo>
                    <a:pt x="656" y="97"/>
                    <a:pt x="592" y="163"/>
                    <a:pt x="485" y="269"/>
                  </a:cubicBezTo>
                  <a:cubicBezTo>
                    <a:pt x="453" y="302"/>
                    <a:pt x="406" y="345"/>
                    <a:pt x="355" y="396"/>
                  </a:cubicBezTo>
                  <a:cubicBezTo>
                    <a:pt x="278" y="472"/>
                    <a:pt x="189" y="566"/>
                    <a:pt x="120" y="669"/>
                  </a:cubicBezTo>
                  <a:cubicBezTo>
                    <a:pt x="85" y="721"/>
                    <a:pt x="55" y="776"/>
                    <a:pt x="34" y="832"/>
                  </a:cubicBezTo>
                  <a:cubicBezTo>
                    <a:pt x="13" y="888"/>
                    <a:pt x="0" y="946"/>
                    <a:pt x="0" y="1005"/>
                  </a:cubicBezTo>
                  <a:cubicBezTo>
                    <a:pt x="0" y="1061"/>
                    <a:pt x="12" y="1118"/>
                    <a:pt x="39" y="1174"/>
                  </a:cubicBezTo>
                  <a:cubicBezTo>
                    <a:pt x="59" y="1216"/>
                    <a:pt x="88" y="1257"/>
                    <a:pt x="126" y="1297"/>
                  </a:cubicBezTo>
                  <a:cubicBezTo>
                    <a:pt x="184" y="1357"/>
                    <a:pt x="263" y="1414"/>
                    <a:pt x="368" y="1468"/>
                  </a:cubicBezTo>
                  <a:cubicBezTo>
                    <a:pt x="472" y="1522"/>
                    <a:pt x="603" y="1573"/>
                    <a:pt x="764" y="1619"/>
                  </a:cubicBezTo>
                  <a:cubicBezTo>
                    <a:pt x="766" y="1619"/>
                    <a:pt x="768" y="1620"/>
                    <a:pt x="771" y="1621"/>
                  </a:cubicBezTo>
                  <a:cubicBezTo>
                    <a:pt x="783" y="1624"/>
                    <a:pt x="805" y="1629"/>
                    <a:pt x="834" y="1636"/>
                  </a:cubicBezTo>
                  <a:cubicBezTo>
                    <a:pt x="876" y="1647"/>
                    <a:pt x="931" y="1660"/>
                    <a:pt x="977" y="1672"/>
                  </a:cubicBezTo>
                  <a:cubicBezTo>
                    <a:pt x="1000" y="1677"/>
                    <a:pt x="1021" y="1682"/>
                    <a:pt x="1037" y="1686"/>
                  </a:cubicBezTo>
                  <a:cubicBezTo>
                    <a:pt x="1045" y="1688"/>
                    <a:pt x="1051" y="1690"/>
                    <a:pt x="1056" y="1691"/>
                  </a:cubicBezTo>
                  <a:cubicBezTo>
                    <a:pt x="1062" y="1692"/>
                    <a:pt x="1065" y="1693"/>
                    <a:pt x="1067" y="1694"/>
                  </a:cubicBezTo>
                  <a:cubicBezTo>
                    <a:pt x="1078" y="1654"/>
                    <a:pt x="1078" y="1654"/>
                    <a:pt x="1078" y="1654"/>
                  </a:cubicBezTo>
                  <a:cubicBezTo>
                    <a:pt x="1076" y="1653"/>
                    <a:pt x="1074" y="1653"/>
                    <a:pt x="1071" y="1652"/>
                  </a:cubicBezTo>
                  <a:cubicBezTo>
                    <a:pt x="1048" y="1646"/>
                    <a:pt x="978" y="1629"/>
                    <a:pt x="912" y="1613"/>
                  </a:cubicBezTo>
                  <a:cubicBezTo>
                    <a:pt x="879" y="1605"/>
                    <a:pt x="847" y="1597"/>
                    <a:pt x="822" y="1591"/>
                  </a:cubicBezTo>
                  <a:cubicBezTo>
                    <a:pt x="810" y="1588"/>
                    <a:pt x="799" y="1585"/>
                    <a:pt x="791" y="1583"/>
                  </a:cubicBezTo>
                  <a:cubicBezTo>
                    <a:pt x="787" y="1582"/>
                    <a:pt x="784" y="1581"/>
                    <a:pt x="781" y="1580"/>
                  </a:cubicBezTo>
                  <a:cubicBezTo>
                    <a:pt x="778" y="1580"/>
                    <a:pt x="776" y="1579"/>
                    <a:pt x="776" y="1579"/>
                  </a:cubicBezTo>
                  <a:cubicBezTo>
                    <a:pt x="634" y="1538"/>
                    <a:pt x="517" y="1495"/>
                    <a:pt x="422" y="1449"/>
                  </a:cubicBezTo>
                  <a:cubicBezTo>
                    <a:pt x="278" y="1380"/>
                    <a:pt x="183" y="1306"/>
                    <a:pt x="124" y="1231"/>
                  </a:cubicBezTo>
                  <a:cubicBezTo>
                    <a:pt x="94" y="1193"/>
                    <a:pt x="74" y="1156"/>
                    <a:pt x="60" y="1118"/>
                  </a:cubicBezTo>
                  <a:cubicBezTo>
                    <a:pt x="47" y="1080"/>
                    <a:pt x="41" y="1043"/>
                    <a:pt x="41" y="1005"/>
                  </a:cubicBezTo>
                  <a:cubicBezTo>
                    <a:pt x="41" y="934"/>
                    <a:pt x="62" y="864"/>
                    <a:pt x="96" y="794"/>
                  </a:cubicBezTo>
                  <a:cubicBezTo>
                    <a:pt x="146" y="691"/>
                    <a:pt x="226" y="591"/>
                    <a:pt x="305" y="506"/>
                  </a:cubicBezTo>
                  <a:cubicBezTo>
                    <a:pt x="345" y="463"/>
                    <a:pt x="385" y="424"/>
                    <a:pt x="421" y="389"/>
                  </a:cubicBezTo>
                  <a:cubicBezTo>
                    <a:pt x="457" y="354"/>
                    <a:pt x="489" y="324"/>
                    <a:pt x="515" y="299"/>
                  </a:cubicBezTo>
                  <a:cubicBezTo>
                    <a:pt x="630" y="183"/>
                    <a:pt x="696" y="116"/>
                    <a:pt x="733" y="77"/>
                  </a:cubicBezTo>
                  <a:cubicBezTo>
                    <a:pt x="771" y="38"/>
                    <a:pt x="779" y="27"/>
                    <a:pt x="780" y="27"/>
                  </a:cubicBezTo>
                  <a:cubicBezTo>
                    <a:pt x="748" y="0"/>
                    <a:pt x="748" y="0"/>
                    <a:pt x="748" y="0"/>
                  </a:cubicBezTo>
                </a:path>
              </a:pathLst>
            </a:custGeom>
            <a:solidFill>
              <a:srgbClr val="FFC000"/>
            </a:solidFill>
            <a:ln>
              <a:noFill/>
            </a:ln>
          </p:spPr>
          <p:txBody>
            <a:bodyPr anchor="ctr"/>
            <a:lstStyle/>
            <a:p>
              <a:pPr algn="ctr"/>
              <a:endParaRPr/>
            </a:p>
          </p:txBody>
        </p:sp>
        <p:sp>
          <p:nvSpPr>
            <p:cNvPr id="35" name="Freeform: Shape 19"/>
            <p:cNvSpPr>
              <a:spLocks/>
            </p:cNvSpPr>
            <p:nvPr/>
          </p:nvSpPr>
          <p:spPr bwMode="auto">
            <a:xfrm>
              <a:off x="2157735" y="1676244"/>
              <a:ext cx="377428" cy="377428"/>
            </a:xfrm>
            <a:custGeom>
              <a:avLst/>
              <a:gdLst>
                <a:gd name="T0" fmla="*/ 210 w 312"/>
                <a:gd name="T1" fmla="*/ 0 h 312"/>
                <a:gd name="T2" fmla="*/ 95 w 312"/>
                <a:gd name="T3" fmla="*/ 86 h 312"/>
                <a:gd name="T4" fmla="*/ 0 w 312"/>
                <a:gd name="T5" fmla="*/ 312 h 312"/>
                <a:gd name="T6" fmla="*/ 226 w 312"/>
                <a:gd name="T7" fmla="*/ 217 h 312"/>
                <a:gd name="T8" fmla="*/ 312 w 312"/>
                <a:gd name="T9" fmla="*/ 102 h 312"/>
                <a:gd name="T10" fmla="*/ 210 w 312"/>
                <a:gd name="T11" fmla="*/ 0 h 312"/>
              </a:gdLst>
              <a:ahLst/>
              <a:cxnLst>
                <a:cxn ang="0">
                  <a:pos x="T0" y="T1"/>
                </a:cxn>
                <a:cxn ang="0">
                  <a:pos x="T2" y="T3"/>
                </a:cxn>
                <a:cxn ang="0">
                  <a:pos x="T4" y="T5"/>
                </a:cxn>
                <a:cxn ang="0">
                  <a:pos x="T6" y="T7"/>
                </a:cxn>
                <a:cxn ang="0">
                  <a:pos x="T8" y="T9"/>
                </a:cxn>
                <a:cxn ang="0">
                  <a:pos x="T10" y="T11"/>
                </a:cxn>
              </a:cxnLst>
              <a:rect l="0" t="0" r="r" b="b"/>
              <a:pathLst>
                <a:path w="312" h="312">
                  <a:moveTo>
                    <a:pt x="210" y="0"/>
                  </a:moveTo>
                  <a:cubicBezTo>
                    <a:pt x="174" y="18"/>
                    <a:pt x="133" y="48"/>
                    <a:pt x="95" y="86"/>
                  </a:cubicBezTo>
                  <a:cubicBezTo>
                    <a:pt x="7" y="175"/>
                    <a:pt x="0" y="312"/>
                    <a:pt x="0" y="312"/>
                  </a:cubicBezTo>
                  <a:cubicBezTo>
                    <a:pt x="0" y="312"/>
                    <a:pt x="137" y="305"/>
                    <a:pt x="226" y="217"/>
                  </a:cubicBezTo>
                  <a:cubicBezTo>
                    <a:pt x="264" y="179"/>
                    <a:pt x="294" y="138"/>
                    <a:pt x="312" y="102"/>
                  </a:cubicBezTo>
                  <a:cubicBezTo>
                    <a:pt x="210" y="0"/>
                    <a:pt x="210" y="0"/>
                    <a:pt x="210" y="0"/>
                  </a:cubicBezTo>
                </a:path>
              </a:pathLst>
            </a:custGeom>
            <a:solidFill>
              <a:srgbClr val="D8574A"/>
            </a:solidFill>
            <a:ln>
              <a:noFill/>
            </a:ln>
          </p:spPr>
          <p:txBody>
            <a:bodyPr anchor="ctr"/>
            <a:lstStyle/>
            <a:p>
              <a:pPr algn="ctr"/>
              <a:endParaRPr/>
            </a:p>
          </p:txBody>
        </p:sp>
        <p:sp>
          <p:nvSpPr>
            <p:cNvPr id="36" name="Freeform: Shape 20"/>
            <p:cNvSpPr>
              <a:spLocks/>
            </p:cNvSpPr>
            <p:nvPr/>
          </p:nvSpPr>
          <p:spPr bwMode="auto">
            <a:xfrm>
              <a:off x="2267273" y="1688150"/>
              <a:ext cx="255985" cy="254794"/>
            </a:xfrm>
            <a:custGeom>
              <a:avLst/>
              <a:gdLst>
                <a:gd name="T0" fmla="*/ 129 w 211"/>
                <a:gd name="T1" fmla="*/ 0 h 211"/>
                <a:gd name="T2" fmla="*/ 68 w 211"/>
                <a:gd name="T3" fmla="*/ 49 h 211"/>
                <a:gd name="T4" fmla="*/ 0 w 211"/>
                <a:gd name="T5" fmla="*/ 211 h 211"/>
                <a:gd name="T6" fmla="*/ 162 w 211"/>
                <a:gd name="T7" fmla="*/ 143 h 211"/>
                <a:gd name="T8" fmla="*/ 211 w 211"/>
                <a:gd name="T9" fmla="*/ 82 h 211"/>
                <a:gd name="T10" fmla="*/ 129 w 211"/>
                <a:gd name="T11" fmla="*/ 0 h 211"/>
              </a:gdLst>
              <a:ahLst/>
              <a:cxnLst>
                <a:cxn ang="0">
                  <a:pos x="T0" y="T1"/>
                </a:cxn>
                <a:cxn ang="0">
                  <a:pos x="T2" y="T3"/>
                </a:cxn>
                <a:cxn ang="0">
                  <a:pos x="T4" y="T5"/>
                </a:cxn>
                <a:cxn ang="0">
                  <a:pos x="T6" y="T7"/>
                </a:cxn>
                <a:cxn ang="0">
                  <a:pos x="T8" y="T9"/>
                </a:cxn>
                <a:cxn ang="0">
                  <a:pos x="T10" y="T11"/>
                </a:cxn>
              </a:cxnLst>
              <a:rect l="0" t="0" r="r" b="b"/>
              <a:pathLst>
                <a:path w="211" h="211">
                  <a:moveTo>
                    <a:pt x="129" y="0"/>
                  </a:moveTo>
                  <a:cubicBezTo>
                    <a:pt x="109" y="12"/>
                    <a:pt x="88" y="29"/>
                    <a:pt x="68" y="49"/>
                  </a:cubicBezTo>
                  <a:cubicBezTo>
                    <a:pt x="4" y="113"/>
                    <a:pt x="0" y="211"/>
                    <a:pt x="0" y="211"/>
                  </a:cubicBezTo>
                  <a:cubicBezTo>
                    <a:pt x="0" y="211"/>
                    <a:pt x="98" y="207"/>
                    <a:pt x="162" y="143"/>
                  </a:cubicBezTo>
                  <a:cubicBezTo>
                    <a:pt x="182" y="123"/>
                    <a:pt x="199" y="102"/>
                    <a:pt x="211" y="82"/>
                  </a:cubicBezTo>
                  <a:cubicBezTo>
                    <a:pt x="129" y="0"/>
                    <a:pt x="129" y="0"/>
                    <a:pt x="129" y="0"/>
                  </a:cubicBezTo>
                </a:path>
              </a:pathLst>
            </a:custGeom>
            <a:solidFill>
              <a:srgbClr val="FF6400"/>
            </a:solidFill>
            <a:ln>
              <a:noFill/>
            </a:ln>
          </p:spPr>
          <p:txBody>
            <a:bodyPr anchor="ctr"/>
            <a:lstStyle/>
            <a:p>
              <a:pPr algn="ctr"/>
              <a:endParaRPr/>
            </a:p>
          </p:txBody>
        </p:sp>
        <p:sp>
          <p:nvSpPr>
            <p:cNvPr id="37" name="Freeform: Shape 21"/>
            <p:cNvSpPr>
              <a:spLocks/>
            </p:cNvSpPr>
            <p:nvPr/>
          </p:nvSpPr>
          <p:spPr bwMode="auto">
            <a:xfrm>
              <a:off x="2344663" y="1697675"/>
              <a:ext cx="169069" cy="167878"/>
            </a:xfrm>
            <a:custGeom>
              <a:avLst/>
              <a:gdLst>
                <a:gd name="T0" fmla="*/ 74 w 139"/>
                <a:gd name="T1" fmla="*/ 0 h 139"/>
                <a:gd name="T2" fmla="*/ 49 w 139"/>
                <a:gd name="T3" fmla="*/ 22 h 139"/>
                <a:gd name="T4" fmla="*/ 0 w 139"/>
                <a:gd name="T5" fmla="*/ 139 h 139"/>
                <a:gd name="T6" fmla="*/ 117 w 139"/>
                <a:gd name="T7" fmla="*/ 90 h 139"/>
                <a:gd name="T8" fmla="*/ 139 w 139"/>
                <a:gd name="T9" fmla="*/ 65 h 139"/>
                <a:gd name="T10" fmla="*/ 74 w 139"/>
                <a:gd name="T11" fmla="*/ 0 h 139"/>
              </a:gdLst>
              <a:ahLst/>
              <a:cxnLst>
                <a:cxn ang="0">
                  <a:pos x="T0" y="T1"/>
                </a:cxn>
                <a:cxn ang="0">
                  <a:pos x="T2" y="T3"/>
                </a:cxn>
                <a:cxn ang="0">
                  <a:pos x="T4" y="T5"/>
                </a:cxn>
                <a:cxn ang="0">
                  <a:pos x="T6" y="T7"/>
                </a:cxn>
                <a:cxn ang="0">
                  <a:pos x="T8" y="T9"/>
                </a:cxn>
                <a:cxn ang="0">
                  <a:pos x="T10" y="T11"/>
                </a:cxn>
              </a:cxnLst>
              <a:rect l="0" t="0" r="r" b="b"/>
              <a:pathLst>
                <a:path w="139" h="139">
                  <a:moveTo>
                    <a:pt x="74" y="0"/>
                  </a:moveTo>
                  <a:cubicBezTo>
                    <a:pt x="66" y="7"/>
                    <a:pt x="57" y="14"/>
                    <a:pt x="49" y="22"/>
                  </a:cubicBezTo>
                  <a:cubicBezTo>
                    <a:pt x="3" y="68"/>
                    <a:pt x="0" y="139"/>
                    <a:pt x="0" y="139"/>
                  </a:cubicBezTo>
                  <a:cubicBezTo>
                    <a:pt x="0" y="139"/>
                    <a:pt x="71" y="136"/>
                    <a:pt x="117" y="90"/>
                  </a:cubicBezTo>
                  <a:cubicBezTo>
                    <a:pt x="125" y="82"/>
                    <a:pt x="132" y="73"/>
                    <a:pt x="139" y="65"/>
                  </a:cubicBezTo>
                  <a:cubicBezTo>
                    <a:pt x="74" y="0"/>
                    <a:pt x="74" y="0"/>
                    <a:pt x="74" y="0"/>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22"/>
            <p:cNvSpPr>
              <a:spLocks/>
            </p:cNvSpPr>
            <p:nvPr/>
          </p:nvSpPr>
          <p:spPr bwMode="auto">
            <a:xfrm>
              <a:off x="2187501" y="1201185"/>
              <a:ext cx="440531" cy="420291"/>
            </a:xfrm>
            <a:custGeom>
              <a:avLst/>
              <a:gdLst>
                <a:gd name="T0" fmla="*/ 364 w 364"/>
                <a:gd name="T1" fmla="*/ 52 h 347"/>
                <a:gd name="T2" fmla="*/ 245 w 364"/>
                <a:gd name="T3" fmla="*/ 28 h 347"/>
                <a:gd name="T4" fmla="*/ 44 w 364"/>
                <a:gd name="T5" fmla="*/ 347 h 347"/>
                <a:gd name="T6" fmla="*/ 179 w 364"/>
                <a:gd name="T7" fmla="*/ 321 h 347"/>
                <a:gd name="T8" fmla="*/ 364 w 364"/>
                <a:gd name="T9" fmla="*/ 52 h 347"/>
              </a:gdLst>
              <a:ahLst/>
              <a:cxnLst>
                <a:cxn ang="0">
                  <a:pos x="T0" y="T1"/>
                </a:cxn>
                <a:cxn ang="0">
                  <a:pos x="T2" y="T3"/>
                </a:cxn>
                <a:cxn ang="0">
                  <a:pos x="T4" y="T5"/>
                </a:cxn>
                <a:cxn ang="0">
                  <a:pos x="T6" y="T7"/>
                </a:cxn>
                <a:cxn ang="0">
                  <a:pos x="T8" y="T9"/>
                </a:cxn>
              </a:cxnLst>
              <a:rect l="0" t="0" r="r" b="b"/>
              <a:pathLst>
                <a:path w="364" h="347">
                  <a:moveTo>
                    <a:pt x="364" y="52"/>
                  </a:moveTo>
                  <a:cubicBezTo>
                    <a:pt x="364" y="52"/>
                    <a:pt x="274" y="57"/>
                    <a:pt x="245" y="28"/>
                  </a:cubicBezTo>
                  <a:cubicBezTo>
                    <a:pt x="216" y="0"/>
                    <a:pt x="0" y="178"/>
                    <a:pt x="44" y="347"/>
                  </a:cubicBezTo>
                  <a:cubicBezTo>
                    <a:pt x="44" y="347"/>
                    <a:pt x="116" y="250"/>
                    <a:pt x="179" y="321"/>
                  </a:cubicBezTo>
                  <a:lnTo>
                    <a:pt x="364" y="52"/>
                  </a:lnTo>
                  <a:close/>
                </a:path>
              </a:pathLst>
            </a:custGeom>
            <a:solidFill>
              <a:schemeClr val="accent1"/>
            </a:solidFill>
            <a:ln>
              <a:noFill/>
            </a:ln>
          </p:spPr>
          <p:txBody>
            <a:bodyPr anchor="ctr"/>
            <a:lstStyle/>
            <a:p>
              <a:pPr algn="ctr"/>
              <a:endParaRPr/>
            </a:p>
          </p:txBody>
        </p:sp>
        <p:sp>
          <p:nvSpPr>
            <p:cNvPr id="39" name="Freeform: Shape 23"/>
            <p:cNvSpPr>
              <a:spLocks/>
            </p:cNvSpPr>
            <p:nvPr/>
          </p:nvSpPr>
          <p:spPr bwMode="auto">
            <a:xfrm>
              <a:off x="2589932" y="1582185"/>
              <a:ext cx="419100" cy="440531"/>
            </a:xfrm>
            <a:custGeom>
              <a:avLst/>
              <a:gdLst>
                <a:gd name="T0" fmla="*/ 295 w 347"/>
                <a:gd name="T1" fmla="*/ 0 h 364"/>
                <a:gd name="T2" fmla="*/ 319 w 347"/>
                <a:gd name="T3" fmla="*/ 119 h 364"/>
                <a:gd name="T4" fmla="*/ 0 w 347"/>
                <a:gd name="T5" fmla="*/ 320 h 364"/>
                <a:gd name="T6" fmla="*/ 26 w 347"/>
                <a:gd name="T7" fmla="*/ 185 h 364"/>
                <a:gd name="T8" fmla="*/ 295 w 347"/>
                <a:gd name="T9" fmla="*/ 0 h 364"/>
              </a:gdLst>
              <a:ahLst/>
              <a:cxnLst>
                <a:cxn ang="0">
                  <a:pos x="T0" y="T1"/>
                </a:cxn>
                <a:cxn ang="0">
                  <a:pos x="T2" y="T3"/>
                </a:cxn>
                <a:cxn ang="0">
                  <a:pos x="T4" y="T5"/>
                </a:cxn>
                <a:cxn ang="0">
                  <a:pos x="T6" y="T7"/>
                </a:cxn>
                <a:cxn ang="0">
                  <a:pos x="T8" y="T9"/>
                </a:cxn>
              </a:cxnLst>
              <a:rect l="0" t="0" r="r" b="b"/>
              <a:pathLst>
                <a:path w="347" h="364">
                  <a:moveTo>
                    <a:pt x="295" y="0"/>
                  </a:moveTo>
                  <a:cubicBezTo>
                    <a:pt x="295" y="0"/>
                    <a:pt x="290" y="90"/>
                    <a:pt x="319" y="119"/>
                  </a:cubicBezTo>
                  <a:cubicBezTo>
                    <a:pt x="347" y="148"/>
                    <a:pt x="169" y="364"/>
                    <a:pt x="0" y="320"/>
                  </a:cubicBezTo>
                  <a:cubicBezTo>
                    <a:pt x="0" y="320"/>
                    <a:pt x="97" y="248"/>
                    <a:pt x="26" y="185"/>
                  </a:cubicBezTo>
                  <a:cubicBezTo>
                    <a:pt x="295" y="0"/>
                    <a:pt x="295" y="0"/>
                    <a:pt x="295"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24"/>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close/>
                </a:path>
              </a:pathLst>
            </a:custGeom>
            <a:solidFill>
              <a:schemeClr val="accent1"/>
            </a:solidFill>
            <a:ln>
              <a:noFill/>
            </a:ln>
          </p:spPr>
          <p:txBody>
            <a:bodyPr anchor="ctr"/>
            <a:lstStyle/>
            <a:p>
              <a:pPr algn="ctr"/>
              <a:endParaRPr/>
            </a:p>
          </p:txBody>
        </p:sp>
        <p:sp>
          <p:nvSpPr>
            <p:cNvPr id="41" name="Freeform: Shape 25"/>
            <p:cNvSpPr>
              <a:spLocks/>
            </p:cNvSpPr>
            <p:nvPr/>
          </p:nvSpPr>
          <p:spPr bwMode="auto">
            <a:xfrm>
              <a:off x="2368476" y="1608378"/>
              <a:ext cx="234553" cy="234553"/>
            </a:xfrm>
            <a:custGeom>
              <a:avLst/>
              <a:gdLst>
                <a:gd name="T0" fmla="*/ 23 w 197"/>
                <a:gd name="T1" fmla="*/ 0 h 197"/>
                <a:gd name="T2" fmla="*/ 0 w 197"/>
                <a:gd name="T3" fmla="*/ 23 h 197"/>
                <a:gd name="T4" fmla="*/ 174 w 197"/>
                <a:gd name="T5" fmla="*/ 197 h 197"/>
                <a:gd name="T6" fmla="*/ 197 w 197"/>
                <a:gd name="T7" fmla="*/ 173 h 197"/>
                <a:gd name="T8" fmla="*/ 23 w 197"/>
                <a:gd name="T9" fmla="*/ 0 h 197"/>
              </a:gdLst>
              <a:ahLst/>
              <a:cxnLst>
                <a:cxn ang="0">
                  <a:pos x="T0" y="T1"/>
                </a:cxn>
                <a:cxn ang="0">
                  <a:pos x="T2" y="T3"/>
                </a:cxn>
                <a:cxn ang="0">
                  <a:pos x="T4" y="T5"/>
                </a:cxn>
                <a:cxn ang="0">
                  <a:pos x="T6" y="T7"/>
                </a:cxn>
                <a:cxn ang="0">
                  <a:pos x="T8" y="T9"/>
                </a:cxn>
              </a:cxnLst>
              <a:rect l="0" t="0" r="r" b="b"/>
              <a:pathLst>
                <a:path w="197" h="197">
                  <a:moveTo>
                    <a:pt x="23" y="0"/>
                  </a:moveTo>
                  <a:lnTo>
                    <a:pt x="0" y="23"/>
                  </a:lnTo>
                  <a:lnTo>
                    <a:pt x="174" y="197"/>
                  </a:lnTo>
                  <a:lnTo>
                    <a:pt x="197" y="17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6"/>
            <p:cNvSpPr>
              <a:spLocks/>
            </p:cNvSpPr>
            <p:nvPr/>
          </p:nvSpPr>
          <p:spPr bwMode="auto">
            <a:xfrm>
              <a:off x="2373238" y="821375"/>
              <a:ext cx="1016794" cy="1016794"/>
            </a:xfrm>
            <a:custGeom>
              <a:avLst/>
              <a:gdLst>
                <a:gd name="T0" fmla="*/ 204 w 840"/>
                <a:gd name="T1" fmla="*/ 840 h 840"/>
                <a:gd name="T2" fmla="*/ 492 w 840"/>
                <a:gd name="T3" fmla="*/ 612 h 840"/>
                <a:gd name="T4" fmla="*/ 768 w 840"/>
                <a:gd name="T5" fmla="*/ 72 h 840"/>
                <a:gd name="T6" fmla="*/ 228 w 840"/>
                <a:gd name="T7" fmla="*/ 348 h 840"/>
                <a:gd name="T8" fmla="*/ 0 w 840"/>
                <a:gd name="T9" fmla="*/ 636 h 840"/>
                <a:gd name="T10" fmla="*/ 204 w 840"/>
                <a:gd name="T11" fmla="*/ 840 h 840"/>
              </a:gdLst>
              <a:ahLst/>
              <a:cxnLst>
                <a:cxn ang="0">
                  <a:pos x="T0" y="T1"/>
                </a:cxn>
                <a:cxn ang="0">
                  <a:pos x="T2" y="T3"/>
                </a:cxn>
                <a:cxn ang="0">
                  <a:pos x="T4" y="T5"/>
                </a:cxn>
                <a:cxn ang="0">
                  <a:pos x="T6" y="T7"/>
                </a:cxn>
                <a:cxn ang="0">
                  <a:pos x="T8" y="T9"/>
                </a:cxn>
                <a:cxn ang="0">
                  <a:pos x="T10" y="T11"/>
                </a:cxn>
              </a:cxnLst>
              <a:rect l="0" t="0" r="r" b="b"/>
              <a:pathLst>
                <a:path w="840" h="840">
                  <a:moveTo>
                    <a:pt x="204" y="840"/>
                  </a:moveTo>
                  <a:cubicBezTo>
                    <a:pt x="292" y="789"/>
                    <a:pt x="394" y="710"/>
                    <a:pt x="492" y="612"/>
                  </a:cubicBezTo>
                  <a:cubicBezTo>
                    <a:pt x="717" y="387"/>
                    <a:pt x="840" y="145"/>
                    <a:pt x="768" y="72"/>
                  </a:cubicBezTo>
                  <a:cubicBezTo>
                    <a:pt x="695" y="0"/>
                    <a:pt x="453" y="123"/>
                    <a:pt x="228" y="348"/>
                  </a:cubicBezTo>
                  <a:cubicBezTo>
                    <a:pt x="130" y="446"/>
                    <a:pt x="52" y="548"/>
                    <a:pt x="0" y="636"/>
                  </a:cubicBezTo>
                  <a:cubicBezTo>
                    <a:pt x="204" y="840"/>
                    <a:pt x="204" y="840"/>
                    <a:pt x="204" y="840"/>
                  </a:cubicBezTo>
                </a:path>
              </a:pathLst>
            </a:custGeom>
            <a:solidFill>
              <a:schemeClr val="accent1">
                <a:lumMod val="20000"/>
                <a:lumOff val="80000"/>
              </a:schemeClr>
            </a:solidFill>
            <a:ln>
              <a:noFill/>
            </a:ln>
          </p:spPr>
          <p:txBody>
            <a:bodyPr anchor="ctr"/>
            <a:lstStyle/>
            <a:p>
              <a:pPr algn="ctr"/>
              <a:endParaRPr/>
            </a:p>
          </p:txBody>
        </p:sp>
        <p:sp>
          <p:nvSpPr>
            <p:cNvPr id="43" name="Freeform: Shape 27"/>
            <p:cNvSpPr>
              <a:spLocks/>
            </p:cNvSpPr>
            <p:nvPr/>
          </p:nvSpPr>
          <p:spPr bwMode="auto">
            <a:xfrm>
              <a:off x="2879254" y="1060691"/>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4"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75000"/>
              </a:schemeClr>
            </a:solidFill>
            <a:ln>
              <a:noFill/>
            </a:ln>
          </p:spPr>
          <p:txBody>
            <a:bodyPr anchor="ctr"/>
            <a:lstStyle/>
            <a:p>
              <a:pPr algn="ctr"/>
              <a:endParaRPr/>
            </a:p>
          </p:txBody>
        </p:sp>
        <p:sp>
          <p:nvSpPr>
            <p:cNvPr id="44" name="Freeform: Shape 28"/>
            <p:cNvSpPr>
              <a:spLocks/>
            </p:cNvSpPr>
            <p:nvPr/>
          </p:nvSpPr>
          <p:spPr bwMode="auto">
            <a:xfrm>
              <a:off x="3091185" y="871381"/>
              <a:ext cx="248841" cy="248841"/>
            </a:xfrm>
            <a:custGeom>
              <a:avLst/>
              <a:gdLst>
                <a:gd name="T0" fmla="*/ 166 w 206"/>
                <a:gd name="T1" fmla="*/ 206 h 206"/>
                <a:gd name="T2" fmla="*/ 175 w 206"/>
                <a:gd name="T3" fmla="*/ 31 h 206"/>
                <a:gd name="T4" fmla="*/ 0 w 206"/>
                <a:gd name="T5" fmla="*/ 40 h 206"/>
                <a:gd name="T6" fmla="*/ 74 w 206"/>
                <a:gd name="T7" fmla="*/ 132 h 206"/>
                <a:gd name="T8" fmla="*/ 166 w 206"/>
                <a:gd name="T9" fmla="*/ 206 h 206"/>
              </a:gdLst>
              <a:ahLst/>
              <a:cxnLst>
                <a:cxn ang="0">
                  <a:pos x="T0" y="T1"/>
                </a:cxn>
                <a:cxn ang="0">
                  <a:pos x="T2" y="T3"/>
                </a:cxn>
                <a:cxn ang="0">
                  <a:pos x="T4" y="T5"/>
                </a:cxn>
                <a:cxn ang="0">
                  <a:pos x="T6" y="T7"/>
                </a:cxn>
                <a:cxn ang="0">
                  <a:pos x="T8" y="T9"/>
                </a:cxn>
              </a:cxnLst>
              <a:rect l="0" t="0" r="r" b="b"/>
              <a:pathLst>
                <a:path w="206" h="206">
                  <a:moveTo>
                    <a:pt x="166" y="206"/>
                  </a:moveTo>
                  <a:cubicBezTo>
                    <a:pt x="201" y="126"/>
                    <a:pt x="206" y="63"/>
                    <a:pt x="175" y="31"/>
                  </a:cubicBezTo>
                  <a:cubicBezTo>
                    <a:pt x="143" y="0"/>
                    <a:pt x="80" y="5"/>
                    <a:pt x="0" y="40"/>
                  </a:cubicBezTo>
                  <a:cubicBezTo>
                    <a:pt x="0" y="40"/>
                    <a:pt x="8" y="66"/>
                    <a:pt x="74" y="132"/>
                  </a:cubicBezTo>
                  <a:cubicBezTo>
                    <a:pt x="140" y="198"/>
                    <a:pt x="166" y="206"/>
                    <a:pt x="166" y="206"/>
                  </a:cubicBezTo>
                </a:path>
              </a:pathLst>
            </a:custGeom>
            <a:solidFill>
              <a:schemeClr val="accent1"/>
            </a:solidFill>
            <a:ln>
              <a:noFill/>
            </a:ln>
          </p:spPr>
          <p:txBody>
            <a:bodyPr anchor="ctr"/>
            <a:lstStyle/>
            <a:p>
              <a:pPr algn="ctr"/>
              <a:endParaRPr/>
            </a:p>
          </p:txBody>
        </p:sp>
        <p:sp>
          <p:nvSpPr>
            <p:cNvPr id="45" name="Freeform: Shape 29"/>
            <p:cNvSpPr>
              <a:spLocks/>
            </p:cNvSpPr>
            <p:nvPr/>
          </p:nvSpPr>
          <p:spPr bwMode="auto">
            <a:xfrm>
              <a:off x="2389907" y="1397637"/>
              <a:ext cx="423862" cy="423862"/>
            </a:xfrm>
            <a:custGeom>
              <a:avLst/>
              <a:gdLst>
                <a:gd name="T0" fmla="*/ 155 w 350"/>
                <a:gd name="T1" fmla="*/ 155 h 350"/>
                <a:gd name="T2" fmla="*/ 11 w 350"/>
                <a:gd name="T3" fmla="*/ 339 h 350"/>
                <a:gd name="T4" fmla="*/ 195 w 350"/>
                <a:gd name="T5" fmla="*/ 195 h 350"/>
                <a:gd name="T6" fmla="*/ 339 w 350"/>
                <a:gd name="T7" fmla="*/ 11 h 350"/>
                <a:gd name="T8" fmla="*/ 155 w 350"/>
                <a:gd name="T9" fmla="*/ 155 h 350"/>
              </a:gdLst>
              <a:ahLst/>
              <a:cxnLst>
                <a:cxn ang="0">
                  <a:pos x="T0" y="T1"/>
                </a:cxn>
                <a:cxn ang="0">
                  <a:pos x="T2" y="T3"/>
                </a:cxn>
                <a:cxn ang="0">
                  <a:pos x="T4" y="T5"/>
                </a:cxn>
                <a:cxn ang="0">
                  <a:pos x="T6" y="T7"/>
                </a:cxn>
                <a:cxn ang="0">
                  <a:pos x="T8" y="T9"/>
                </a:cxn>
              </a:cxnLst>
              <a:rect l="0" t="0" r="r" b="b"/>
              <a:pathLst>
                <a:path w="350" h="350">
                  <a:moveTo>
                    <a:pt x="155" y="155"/>
                  </a:moveTo>
                  <a:cubicBezTo>
                    <a:pt x="64" y="246"/>
                    <a:pt x="0" y="328"/>
                    <a:pt x="11" y="339"/>
                  </a:cubicBezTo>
                  <a:cubicBezTo>
                    <a:pt x="22" y="350"/>
                    <a:pt x="104" y="286"/>
                    <a:pt x="195" y="195"/>
                  </a:cubicBezTo>
                  <a:cubicBezTo>
                    <a:pt x="286" y="104"/>
                    <a:pt x="350" y="22"/>
                    <a:pt x="339" y="11"/>
                  </a:cubicBezTo>
                  <a:cubicBezTo>
                    <a:pt x="328" y="0"/>
                    <a:pt x="246" y="65"/>
                    <a:pt x="155" y="155"/>
                  </a:cubicBezTo>
                </a:path>
              </a:pathLst>
            </a:custGeom>
            <a:solidFill>
              <a:schemeClr val="accent1"/>
            </a:solidFill>
            <a:ln>
              <a:noFill/>
            </a:ln>
          </p:spPr>
          <p:txBody>
            <a:bodyPr anchor="ctr"/>
            <a:lstStyle/>
            <a:p>
              <a:pPr algn="ctr"/>
              <a:endParaRPr/>
            </a:p>
          </p:txBody>
        </p:sp>
        <p:sp>
          <p:nvSpPr>
            <p:cNvPr id="46" name="Freeform: Shape 30"/>
            <p:cNvSpPr>
              <a:spLocks/>
            </p:cNvSpPr>
            <p:nvPr/>
          </p:nvSpPr>
          <p:spPr bwMode="auto">
            <a:xfrm>
              <a:off x="2885207" y="1054737"/>
              <a:ext cx="270272" cy="271462"/>
            </a:xfrm>
            <a:custGeom>
              <a:avLst/>
              <a:gdLst>
                <a:gd name="T0" fmla="*/ 184 w 224"/>
                <a:gd name="T1" fmla="*/ 184 h 224"/>
                <a:gd name="T2" fmla="*/ 40 w 224"/>
                <a:gd name="T3" fmla="*/ 184 h 224"/>
                <a:gd name="T4" fmla="*/ 40 w 224"/>
                <a:gd name="T5" fmla="*/ 40 h 224"/>
                <a:gd name="T6" fmla="*/ 184 w 224"/>
                <a:gd name="T7" fmla="*/ 40 h 224"/>
                <a:gd name="T8" fmla="*/ 184 w 224"/>
                <a:gd name="T9" fmla="*/ 184 h 224"/>
              </a:gdLst>
              <a:ahLst/>
              <a:cxnLst>
                <a:cxn ang="0">
                  <a:pos x="T0" y="T1"/>
                </a:cxn>
                <a:cxn ang="0">
                  <a:pos x="T2" y="T3"/>
                </a:cxn>
                <a:cxn ang="0">
                  <a:pos x="T4" y="T5"/>
                </a:cxn>
                <a:cxn ang="0">
                  <a:pos x="T6" y="T7"/>
                </a:cxn>
                <a:cxn ang="0">
                  <a:pos x="T8" y="T9"/>
                </a:cxn>
              </a:cxnLst>
              <a:rect l="0" t="0" r="r" b="b"/>
              <a:pathLst>
                <a:path w="224" h="224">
                  <a:moveTo>
                    <a:pt x="184" y="184"/>
                  </a:moveTo>
                  <a:cubicBezTo>
                    <a:pt x="145" y="224"/>
                    <a:pt x="80" y="224"/>
                    <a:pt x="40" y="184"/>
                  </a:cubicBezTo>
                  <a:cubicBezTo>
                    <a:pt x="0" y="144"/>
                    <a:pt x="0" y="80"/>
                    <a:pt x="40" y="40"/>
                  </a:cubicBezTo>
                  <a:cubicBezTo>
                    <a:pt x="80" y="0"/>
                    <a:pt x="144" y="0"/>
                    <a:pt x="184" y="40"/>
                  </a:cubicBezTo>
                  <a:cubicBezTo>
                    <a:pt x="224" y="80"/>
                    <a:pt x="224" y="144"/>
                    <a:pt x="184" y="184"/>
                  </a:cubicBezTo>
                </a:path>
              </a:pathLst>
            </a:custGeom>
            <a:solidFill>
              <a:schemeClr val="accent1">
                <a:lumMod val="40000"/>
                <a:lumOff val="60000"/>
              </a:schemeClr>
            </a:solidFill>
            <a:ln>
              <a:noFill/>
            </a:ln>
          </p:spPr>
          <p:txBody>
            <a:bodyPr anchor="ctr"/>
            <a:lstStyle/>
            <a:p>
              <a:pPr algn="ctr"/>
              <a:endParaRPr/>
            </a:p>
          </p:txBody>
        </p:sp>
        <p:sp>
          <p:nvSpPr>
            <p:cNvPr id="47" name="Freeform: Shape 31"/>
            <p:cNvSpPr>
              <a:spLocks/>
            </p:cNvSpPr>
            <p:nvPr/>
          </p:nvSpPr>
          <p:spPr bwMode="auto">
            <a:xfrm>
              <a:off x="2914972" y="1085694"/>
              <a:ext cx="210741" cy="209550"/>
            </a:xfrm>
            <a:custGeom>
              <a:avLst/>
              <a:gdLst>
                <a:gd name="T0" fmla="*/ 143 w 174"/>
                <a:gd name="T1" fmla="*/ 143 h 174"/>
                <a:gd name="T2" fmla="*/ 31 w 174"/>
                <a:gd name="T3" fmla="*/ 143 h 174"/>
                <a:gd name="T4" fmla="*/ 31 w 174"/>
                <a:gd name="T5" fmla="*/ 31 h 174"/>
                <a:gd name="T6" fmla="*/ 143 w 174"/>
                <a:gd name="T7" fmla="*/ 31 h 174"/>
                <a:gd name="T8" fmla="*/ 143 w 174"/>
                <a:gd name="T9" fmla="*/ 143 h 174"/>
              </a:gdLst>
              <a:ahLst/>
              <a:cxnLst>
                <a:cxn ang="0">
                  <a:pos x="T0" y="T1"/>
                </a:cxn>
                <a:cxn ang="0">
                  <a:pos x="T2" y="T3"/>
                </a:cxn>
                <a:cxn ang="0">
                  <a:pos x="T4" y="T5"/>
                </a:cxn>
                <a:cxn ang="0">
                  <a:pos x="T6" y="T7"/>
                </a:cxn>
                <a:cxn ang="0">
                  <a:pos x="T8" y="T9"/>
                </a:cxn>
              </a:cxnLst>
              <a:rect l="0" t="0" r="r" b="b"/>
              <a:pathLst>
                <a:path w="174" h="174">
                  <a:moveTo>
                    <a:pt x="143" y="143"/>
                  </a:moveTo>
                  <a:cubicBezTo>
                    <a:pt x="112" y="174"/>
                    <a:pt x="62" y="174"/>
                    <a:pt x="31" y="143"/>
                  </a:cubicBezTo>
                  <a:cubicBezTo>
                    <a:pt x="0" y="112"/>
                    <a:pt x="0" y="62"/>
                    <a:pt x="31" y="31"/>
                  </a:cubicBezTo>
                  <a:cubicBezTo>
                    <a:pt x="62" y="0"/>
                    <a:pt x="112" y="0"/>
                    <a:pt x="143" y="31"/>
                  </a:cubicBezTo>
                  <a:cubicBezTo>
                    <a:pt x="174" y="62"/>
                    <a:pt x="174" y="112"/>
                    <a:pt x="143" y="143"/>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2"/>
            <p:cNvSpPr>
              <a:spLocks/>
            </p:cNvSpPr>
            <p:nvPr/>
          </p:nvSpPr>
          <p:spPr bwMode="auto">
            <a:xfrm>
              <a:off x="2924497" y="1095219"/>
              <a:ext cx="191691" cy="190500"/>
            </a:xfrm>
            <a:prstGeom prst="ellipse">
              <a:avLst/>
            </a:prstGeom>
            <a:solidFill>
              <a:schemeClr val="accent1"/>
            </a:solidFill>
            <a:ln>
              <a:noFill/>
            </a:ln>
          </p:spPr>
          <p:txBody>
            <a:bodyPr anchor="ctr"/>
            <a:lstStyle/>
            <a:p>
              <a:pPr algn="ctr"/>
              <a:endParaRPr/>
            </a:p>
          </p:txBody>
        </p:sp>
        <p:sp>
          <p:nvSpPr>
            <p:cNvPr id="49" name="Freeform: Shape 33"/>
            <p:cNvSpPr>
              <a:spLocks/>
            </p:cNvSpPr>
            <p:nvPr/>
          </p:nvSpPr>
          <p:spPr bwMode="auto">
            <a:xfrm>
              <a:off x="3091185" y="1105935"/>
              <a:ext cx="14287" cy="14287"/>
            </a:xfrm>
            <a:custGeom>
              <a:avLst/>
              <a:gdLst>
                <a:gd name="T0" fmla="*/ 10 w 12"/>
                <a:gd name="T1" fmla="*/ 10 h 12"/>
                <a:gd name="T2" fmla="*/ 2 w 12"/>
                <a:gd name="T3" fmla="*/ 10 h 12"/>
                <a:gd name="T4" fmla="*/ 2 w 12"/>
                <a:gd name="T5" fmla="*/ 2 h 12"/>
                <a:gd name="T6" fmla="*/ 10 w 12"/>
                <a:gd name="T7" fmla="*/ 2 h 12"/>
                <a:gd name="T8" fmla="*/ 10 w 12"/>
                <a:gd name="T9" fmla="*/ 10 h 12"/>
              </a:gdLst>
              <a:ahLst/>
              <a:cxnLst>
                <a:cxn ang="0">
                  <a:pos x="T0" y="T1"/>
                </a:cxn>
                <a:cxn ang="0">
                  <a:pos x="T2" y="T3"/>
                </a:cxn>
                <a:cxn ang="0">
                  <a:pos x="T4" y="T5"/>
                </a:cxn>
                <a:cxn ang="0">
                  <a:pos x="T6" y="T7"/>
                </a:cxn>
                <a:cxn ang="0">
                  <a:pos x="T8" y="T9"/>
                </a:cxn>
              </a:cxnLst>
              <a:rect l="0" t="0" r="r" b="b"/>
              <a:pathLst>
                <a:path w="12" h="12">
                  <a:moveTo>
                    <a:pt x="10" y="10"/>
                  </a:moveTo>
                  <a:cubicBezTo>
                    <a:pt x="8" y="12"/>
                    <a:pt x="4" y="12"/>
                    <a:pt x="2" y="10"/>
                  </a:cubicBezTo>
                  <a:cubicBezTo>
                    <a:pt x="0" y="8"/>
                    <a:pt x="0" y="4"/>
                    <a:pt x="2" y="2"/>
                  </a:cubicBezTo>
                  <a:cubicBezTo>
                    <a:pt x="4" y="0"/>
                    <a:pt x="8" y="0"/>
                    <a:pt x="10" y="2"/>
                  </a:cubicBezTo>
                  <a:cubicBezTo>
                    <a:pt x="12" y="4"/>
                    <a:pt x="12" y="8"/>
                    <a:pt x="10" y="10"/>
                  </a:cubicBezTo>
                </a:path>
              </a:pathLst>
            </a:custGeom>
            <a:solidFill>
              <a:schemeClr val="accent4"/>
            </a:solidFill>
            <a:ln>
              <a:noFill/>
            </a:ln>
          </p:spPr>
          <p:txBody>
            <a:bodyPr anchor="ctr"/>
            <a:lstStyle/>
            <a:p>
              <a:pPr algn="ctr"/>
              <a:endParaRPr/>
            </a:p>
          </p:txBody>
        </p:sp>
        <p:sp>
          <p:nvSpPr>
            <p:cNvPr id="50" name="Freeform: Shape 34"/>
            <p:cNvSpPr>
              <a:spLocks/>
            </p:cNvSpPr>
            <p:nvPr/>
          </p:nvSpPr>
          <p:spPr bwMode="auto">
            <a:xfrm>
              <a:off x="3067372" y="1089266"/>
              <a:ext cx="14287" cy="14287"/>
            </a:xfrm>
            <a:custGeom>
              <a:avLst/>
              <a:gdLst>
                <a:gd name="T0" fmla="*/ 11 w 12"/>
                <a:gd name="T1" fmla="*/ 8 h 12"/>
                <a:gd name="T2" fmla="*/ 4 w 12"/>
                <a:gd name="T3" fmla="*/ 10 h 12"/>
                <a:gd name="T4" fmla="*/ 2 w 12"/>
                <a:gd name="T5" fmla="*/ 3 h 12"/>
                <a:gd name="T6" fmla="*/ 9 w 12"/>
                <a:gd name="T7" fmla="*/ 1 h 12"/>
                <a:gd name="T8" fmla="*/ 11 w 12"/>
                <a:gd name="T9" fmla="*/ 8 h 12"/>
              </a:gdLst>
              <a:ahLst/>
              <a:cxnLst>
                <a:cxn ang="0">
                  <a:pos x="T0" y="T1"/>
                </a:cxn>
                <a:cxn ang="0">
                  <a:pos x="T2" y="T3"/>
                </a:cxn>
                <a:cxn ang="0">
                  <a:pos x="T4" y="T5"/>
                </a:cxn>
                <a:cxn ang="0">
                  <a:pos x="T6" y="T7"/>
                </a:cxn>
                <a:cxn ang="0">
                  <a:pos x="T8" y="T9"/>
                </a:cxn>
              </a:cxnLst>
              <a:rect l="0" t="0" r="r" b="b"/>
              <a:pathLst>
                <a:path w="12" h="12">
                  <a:moveTo>
                    <a:pt x="11" y="8"/>
                  </a:moveTo>
                  <a:cubicBezTo>
                    <a:pt x="9" y="11"/>
                    <a:pt x="6" y="12"/>
                    <a:pt x="4" y="10"/>
                  </a:cubicBezTo>
                  <a:cubicBezTo>
                    <a:pt x="1" y="9"/>
                    <a:pt x="0" y="6"/>
                    <a:pt x="2" y="3"/>
                  </a:cubicBezTo>
                  <a:cubicBezTo>
                    <a:pt x="3" y="1"/>
                    <a:pt x="6" y="0"/>
                    <a:pt x="9" y="1"/>
                  </a:cubicBezTo>
                  <a:cubicBezTo>
                    <a:pt x="11" y="3"/>
                    <a:pt x="12" y="6"/>
                    <a:pt x="11" y="8"/>
                  </a:cubicBezTo>
                  <a:close/>
                </a:path>
              </a:pathLst>
            </a:custGeom>
            <a:solidFill>
              <a:schemeClr val="accent4"/>
            </a:solidFill>
            <a:ln>
              <a:noFill/>
            </a:ln>
          </p:spPr>
          <p:txBody>
            <a:bodyPr anchor="ctr"/>
            <a:lstStyle/>
            <a:p>
              <a:pPr algn="ctr"/>
              <a:endParaRPr/>
            </a:p>
          </p:txBody>
        </p:sp>
        <p:sp>
          <p:nvSpPr>
            <p:cNvPr id="51" name="Freeform: Shape 35"/>
            <p:cNvSpPr>
              <a:spLocks/>
            </p:cNvSpPr>
            <p:nvPr/>
          </p:nvSpPr>
          <p:spPr bwMode="auto">
            <a:xfrm>
              <a:off x="3042370" y="1078550"/>
              <a:ext cx="13097" cy="14287"/>
            </a:xfrm>
            <a:custGeom>
              <a:avLst/>
              <a:gdLst>
                <a:gd name="T0" fmla="*/ 11 w 11"/>
                <a:gd name="T1" fmla="*/ 7 h 12"/>
                <a:gd name="T2" fmla="*/ 4 w 11"/>
                <a:gd name="T3" fmla="*/ 11 h 12"/>
                <a:gd name="T4" fmla="*/ 0 w 11"/>
                <a:gd name="T5" fmla="*/ 4 h 12"/>
                <a:gd name="T6" fmla="*/ 7 w 11"/>
                <a:gd name="T7" fmla="*/ 1 h 12"/>
                <a:gd name="T8" fmla="*/ 11 w 11"/>
                <a:gd name="T9" fmla="*/ 7 h 12"/>
              </a:gdLst>
              <a:ahLst/>
              <a:cxnLst>
                <a:cxn ang="0">
                  <a:pos x="T0" y="T1"/>
                </a:cxn>
                <a:cxn ang="0">
                  <a:pos x="T2" y="T3"/>
                </a:cxn>
                <a:cxn ang="0">
                  <a:pos x="T4" y="T5"/>
                </a:cxn>
                <a:cxn ang="0">
                  <a:pos x="T6" y="T7"/>
                </a:cxn>
                <a:cxn ang="0">
                  <a:pos x="T8" y="T9"/>
                </a:cxn>
              </a:cxnLst>
              <a:rect l="0" t="0" r="r" b="b"/>
              <a:pathLst>
                <a:path w="11" h="12">
                  <a:moveTo>
                    <a:pt x="11" y="7"/>
                  </a:moveTo>
                  <a:cubicBezTo>
                    <a:pt x="10" y="10"/>
                    <a:pt x="7" y="12"/>
                    <a:pt x="4" y="11"/>
                  </a:cubicBezTo>
                  <a:cubicBezTo>
                    <a:pt x="1" y="10"/>
                    <a:pt x="0" y="7"/>
                    <a:pt x="0" y="4"/>
                  </a:cubicBezTo>
                  <a:cubicBezTo>
                    <a:pt x="1" y="2"/>
                    <a:pt x="4" y="0"/>
                    <a:pt x="7" y="1"/>
                  </a:cubicBezTo>
                  <a:cubicBezTo>
                    <a:pt x="10" y="1"/>
                    <a:pt x="11" y="4"/>
                    <a:pt x="11" y="7"/>
                  </a:cubicBezTo>
                  <a:close/>
                </a:path>
              </a:pathLst>
            </a:custGeom>
            <a:solidFill>
              <a:schemeClr val="accent4"/>
            </a:solidFill>
            <a:ln>
              <a:noFill/>
            </a:ln>
          </p:spPr>
          <p:txBody>
            <a:bodyPr anchor="ctr"/>
            <a:lstStyle/>
            <a:p>
              <a:pPr algn="ctr"/>
              <a:endParaRPr/>
            </a:p>
          </p:txBody>
        </p:sp>
        <p:sp>
          <p:nvSpPr>
            <p:cNvPr id="52" name="Oval 36"/>
            <p:cNvSpPr>
              <a:spLocks/>
            </p:cNvSpPr>
            <p:nvPr/>
          </p:nvSpPr>
          <p:spPr bwMode="auto">
            <a:xfrm>
              <a:off x="3014985" y="1074978"/>
              <a:ext cx="11906" cy="13097"/>
            </a:xfrm>
            <a:prstGeom prst="ellipse">
              <a:avLst/>
            </a:prstGeom>
            <a:solidFill>
              <a:schemeClr val="accent4"/>
            </a:solidFill>
            <a:ln>
              <a:noFill/>
            </a:ln>
          </p:spPr>
          <p:txBody>
            <a:bodyPr anchor="ctr"/>
            <a:lstStyle/>
            <a:p>
              <a:pPr algn="ctr"/>
              <a:endParaRPr/>
            </a:p>
          </p:txBody>
        </p:sp>
        <p:sp>
          <p:nvSpPr>
            <p:cNvPr id="53" name="Freeform: Shape 37"/>
            <p:cNvSpPr>
              <a:spLocks/>
            </p:cNvSpPr>
            <p:nvPr/>
          </p:nvSpPr>
          <p:spPr bwMode="auto">
            <a:xfrm>
              <a:off x="2985220" y="1078550"/>
              <a:ext cx="14287" cy="14287"/>
            </a:xfrm>
            <a:custGeom>
              <a:avLst/>
              <a:gdLst>
                <a:gd name="T0" fmla="*/ 11 w 12"/>
                <a:gd name="T1" fmla="*/ 4 h 12"/>
                <a:gd name="T2" fmla="*/ 7 w 12"/>
                <a:gd name="T3" fmla="*/ 11 h 12"/>
                <a:gd name="T4" fmla="*/ 1 w 12"/>
                <a:gd name="T5" fmla="*/ 7 h 12"/>
                <a:gd name="T6" fmla="*/ 4 w 12"/>
                <a:gd name="T7" fmla="*/ 1 h 12"/>
                <a:gd name="T8" fmla="*/ 11 w 12"/>
                <a:gd name="T9" fmla="*/ 4 h 12"/>
              </a:gdLst>
              <a:ahLst/>
              <a:cxnLst>
                <a:cxn ang="0">
                  <a:pos x="T0" y="T1"/>
                </a:cxn>
                <a:cxn ang="0">
                  <a:pos x="T2" y="T3"/>
                </a:cxn>
                <a:cxn ang="0">
                  <a:pos x="T4" y="T5"/>
                </a:cxn>
                <a:cxn ang="0">
                  <a:pos x="T6" y="T7"/>
                </a:cxn>
                <a:cxn ang="0">
                  <a:pos x="T8" y="T9"/>
                </a:cxn>
              </a:cxnLst>
              <a:rect l="0" t="0" r="r" b="b"/>
              <a:pathLst>
                <a:path w="12" h="12">
                  <a:moveTo>
                    <a:pt x="11" y="4"/>
                  </a:moveTo>
                  <a:cubicBezTo>
                    <a:pt x="12" y="7"/>
                    <a:pt x="10" y="10"/>
                    <a:pt x="7" y="11"/>
                  </a:cubicBezTo>
                  <a:cubicBezTo>
                    <a:pt x="4" y="12"/>
                    <a:pt x="1" y="10"/>
                    <a:pt x="1" y="7"/>
                  </a:cubicBezTo>
                  <a:cubicBezTo>
                    <a:pt x="0" y="4"/>
                    <a:pt x="2" y="1"/>
                    <a:pt x="4" y="1"/>
                  </a:cubicBezTo>
                  <a:cubicBezTo>
                    <a:pt x="7" y="0"/>
                    <a:pt x="10" y="2"/>
                    <a:pt x="11" y="4"/>
                  </a:cubicBezTo>
                  <a:close/>
                </a:path>
              </a:pathLst>
            </a:custGeom>
            <a:solidFill>
              <a:schemeClr val="accent4"/>
            </a:solidFill>
            <a:ln>
              <a:noFill/>
            </a:ln>
          </p:spPr>
          <p:txBody>
            <a:bodyPr anchor="ctr"/>
            <a:lstStyle/>
            <a:p>
              <a:pPr algn="ctr"/>
              <a:endParaRPr/>
            </a:p>
          </p:txBody>
        </p:sp>
        <p:sp>
          <p:nvSpPr>
            <p:cNvPr id="54" name="Freeform: Shape 38"/>
            <p:cNvSpPr>
              <a:spLocks/>
            </p:cNvSpPr>
            <p:nvPr/>
          </p:nvSpPr>
          <p:spPr bwMode="auto">
            <a:xfrm>
              <a:off x="2959026" y="1089266"/>
              <a:ext cx="14287" cy="14287"/>
            </a:xfrm>
            <a:custGeom>
              <a:avLst/>
              <a:gdLst>
                <a:gd name="T0" fmla="*/ 11 w 12"/>
                <a:gd name="T1" fmla="*/ 3 h 12"/>
                <a:gd name="T2" fmla="*/ 9 w 12"/>
                <a:gd name="T3" fmla="*/ 10 h 12"/>
                <a:gd name="T4" fmla="*/ 1 w 12"/>
                <a:gd name="T5" fmla="*/ 8 h 12"/>
                <a:gd name="T6" fmla="*/ 3 w 12"/>
                <a:gd name="T7" fmla="*/ 1 h 12"/>
                <a:gd name="T8" fmla="*/ 11 w 12"/>
                <a:gd name="T9" fmla="*/ 3 h 12"/>
              </a:gdLst>
              <a:ahLst/>
              <a:cxnLst>
                <a:cxn ang="0">
                  <a:pos x="T0" y="T1"/>
                </a:cxn>
                <a:cxn ang="0">
                  <a:pos x="T2" y="T3"/>
                </a:cxn>
                <a:cxn ang="0">
                  <a:pos x="T4" y="T5"/>
                </a:cxn>
                <a:cxn ang="0">
                  <a:pos x="T6" y="T7"/>
                </a:cxn>
                <a:cxn ang="0">
                  <a:pos x="T8" y="T9"/>
                </a:cxn>
              </a:cxnLst>
              <a:rect l="0" t="0" r="r" b="b"/>
              <a:pathLst>
                <a:path w="12" h="12">
                  <a:moveTo>
                    <a:pt x="11" y="3"/>
                  </a:moveTo>
                  <a:cubicBezTo>
                    <a:pt x="12" y="6"/>
                    <a:pt x="11" y="9"/>
                    <a:pt x="9" y="10"/>
                  </a:cubicBezTo>
                  <a:cubicBezTo>
                    <a:pt x="6" y="12"/>
                    <a:pt x="3" y="11"/>
                    <a:pt x="1" y="8"/>
                  </a:cubicBezTo>
                  <a:cubicBezTo>
                    <a:pt x="0" y="6"/>
                    <a:pt x="1" y="3"/>
                    <a:pt x="3" y="1"/>
                  </a:cubicBezTo>
                  <a:cubicBezTo>
                    <a:pt x="6" y="0"/>
                    <a:pt x="9" y="1"/>
                    <a:pt x="11" y="3"/>
                  </a:cubicBezTo>
                  <a:close/>
                </a:path>
              </a:pathLst>
            </a:custGeom>
            <a:solidFill>
              <a:schemeClr val="accent4"/>
            </a:solidFill>
            <a:ln>
              <a:noFill/>
            </a:ln>
          </p:spPr>
          <p:txBody>
            <a:bodyPr anchor="ctr"/>
            <a:lstStyle/>
            <a:p>
              <a:pPr algn="ctr"/>
              <a:endParaRPr/>
            </a:p>
          </p:txBody>
        </p:sp>
        <p:sp>
          <p:nvSpPr>
            <p:cNvPr id="55" name="Freeform: Shape 39"/>
            <p:cNvSpPr>
              <a:spLocks/>
            </p:cNvSpPr>
            <p:nvPr/>
          </p:nvSpPr>
          <p:spPr bwMode="auto">
            <a:xfrm>
              <a:off x="2935213" y="1105935"/>
              <a:ext cx="15478" cy="14287"/>
            </a:xfrm>
            <a:custGeom>
              <a:avLst/>
              <a:gdLst>
                <a:gd name="T0" fmla="*/ 10 w 12"/>
                <a:gd name="T1" fmla="*/ 2 h 12"/>
                <a:gd name="T2" fmla="*/ 10 w 12"/>
                <a:gd name="T3" fmla="*/ 10 h 12"/>
                <a:gd name="T4" fmla="*/ 3 w 12"/>
                <a:gd name="T5" fmla="*/ 10 h 12"/>
                <a:gd name="T6" fmla="*/ 3 w 12"/>
                <a:gd name="T7" fmla="*/ 2 h 12"/>
                <a:gd name="T8" fmla="*/ 10 w 12"/>
                <a:gd name="T9" fmla="*/ 2 h 12"/>
              </a:gdLst>
              <a:ahLst/>
              <a:cxnLst>
                <a:cxn ang="0">
                  <a:pos x="T0" y="T1"/>
                </a:cxn>
                <a:cxn ang="0">
                  <a:pos x="T2" y="T3"/>
                </a:cxn>
                <a:cxn ang="0">
                  <a:pos x="T4" y="T5"/>
                </a:cxn>
                <a:cxn ang="0">
                  <a:pos x="T6" y="T7"/>
                </a:cxn>
                <a:cxn ang="0">
                  <a:pos x="T8" y="T9"/>
                </a:cxn>
              </a:cxnLst>
              <a:rect l="0" t="0" r="r" b="b"/>
              <a:pathLst>
                <a:path w="12" h="12">
                  <a:moveTo>
                    <a:pt x="10" y="2"/>
                  </a:moveTo>
                  <a:cubicBezTo>
                    <a:pt x="12" y="4"/>
                    <a:pt x="12" y="8"/>
                    <a:pt x="10" y="10"/>
                  </a:cubicBezTo>
                  <a:cubicBezTo>
                    <a:pt x="8" y="12"/>
                    <a:pt x="5" y="12"/>
                    <a:pt x="3" y="10"/>
                  </a:cubicBezTo>
                  <a:cubicBezTo>
                    <a:pt x="0" y="8"/>
                    <a:pt x="0" y="4"/>
                    <a:pt x="3" y="2"/>
                  </a:cubicBezTo>
                  <a:cubicBezTo>
                    <a:pt x="5" y="0"/>
                    <a:pt x="8" y="0"/>
                    <a:pt x="10" y="2"/>
                  </a:cubicBezTo>
                  <a:close/>
                </a:path>
              </a:pathLst>
            </a:custGeom>
            <a:solidFill>
              <a:schemeClr val="accent4"/>
            </a:solidFill>
            <a:ln>
              <a:noFill/>
            </a:ln>
          </p:spPr>
          <p:txBody>
            <a:bodyPr anchor="ctr"/>
            <a:lstStyle/>
            <a:p>
              <a:pPr algn="ctr"/>
              <a:endParaRPr/>
            </a:p>
          </p:txBody>
        </p:sp>
        <p:sp>
          <p:nvSpPr>
            <p:cNvPr id="56" name="Freeform: Shape 40"/>
            <p:cNvSpPr>
              <a:spLocks/>
            </p:cNvSpPr>
            <p:nvPr/>
          </p:nvSpPr>
          <p:spPr bwMode="auto">
            <a:xfrm>
              <a:off x="2918545" y="1128556"/>
              <a:ext cx="14287" cy="14287"/>
            </a:xfrm>
            <a:custGeom>
              <a:avLst/>
              <a:gdLst>
                <a:gd name="T0" fmla="*/ 9 w 12"/>
                <a:gd name="T1" fmla="*/ 1 h 12"/>
                <a:gd name="T2" fmla="*/ 11 w 12"/>
                <a:gd name="T3" fmla="*/ 8 h 12"/>
                <a:gd name="T4" fmla="*/ 3 w 12"/>
                <a:gd name="T5" fmla="*/ 10 h 12"/>
                <a:gd name="T6" fmla="*/ 1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1" y="8"/>
                  </a:cubicBezTo>
                  <a:cubicBezTo>
                    <a:pt x="9" y="11"/>
                    <a:pt x="6" y="12"/>
                    <a:pt x="3" y="10"/>
                  </a:cubicBezTo>
                  <a:cubicBezTo>
                    <a:pt x="1" y="9"/>
                    <a:pt x="0" y="6"/>
                    <a:pt x="1" y="3"/>
                  </a:cubicBezTo>
                  <a:cubicBezTo>
                    <a:pt x="3" y="1"/>
                    <a:pt x="6" y="0"/>
                    <a:pt x="9" y="1"/>
                  </a:cubicBezTo>
                  <a:close/>
                </a:path>
              </a:pathLst>
            </a:custGeom>
            <a:solidFill>
              <a:schemeClr val="accent4"/>
            </a:solidFill>
            <a:ln>
              <a:noFill/>
            </a:ln>
          </p:spPr>
          <p:txBody>
            <a:bodyPr anchor="ctr"/>
            <a:lstStyle/>
            <a:p>
              <a:pPr algn="ctr"/>
              <a:endParaRPr/>
            </a:p>
          </p:txBody>
        </p:sp>
        <p:sp>
          <p:nvSpPr>
            <p:cNvPr id="57" name="Freeform: Shape 41"/>
            <p:cNvSpPr>
              <a:spLocks/>
            </p:cNvSpPr>
            <p:nvPr/>
          </p:nvSpPr>
          <p:spPr bwMode="auto">
            <a:xfrm>
              <a:off x="2907829" y="1155941"/>
              <a:ext cx="14287" cy="13097"/>
            </a:xfrm>
            <a:custGeom>
              <a:avLst/>
              <a:gdLst>
                <a:gd name="T0" fmla="*/ 7 w 12"/>
                <a:gd name="T1" fmla="*/ 0 h 11"/>
                <a:gd name="T2" fmla="*/ 11 w 12"/>
                <a:gd name="T3" fmla="*/ 7 h 11"/>
                <a:gd name="T4" fmla="*/ 5 w 12"/>
                <a:gd name="T5" fmla="*/ 11 h 11"/>
                <a:gd name="T6" fmla="*/ 1 w 12"/>
                <a:gd name="T7" fmla="*/ 4 h 11"/>
                <a:gd name="T8" fmla="*/ 7 w 12"/>
                <a:gd name="T9" fmla="*/ 0 h 11"/>
              </a:gdLst>
              <a:ahLst/>
              <a:cxnLst>
                <a:cxn ang="0">
                  <a:pos x="T0" y="T1"/>
                </a:cxn>
                <a:cxn ang="0">
                  <a:pos x="T2" y="T3"/>
                </a:cxn>
                <a:cxn ang="0">
                  <a:pos x="T4" y="T5"/>
                </a:cxn>
                <a:cxn ang="0">
                  <a:pos x="T6" y="T7"/>
                </a:cxn>
                <a:cxn ang="0">
                  <a:pos x="T8" y="T9"/>
                </a:cxn>
              </a:cxnLst>
              <a:rect l="0" t="0" r="r" b="b"/>
              <a:pathLst>
                <a:path w="12" h="11">
                  <a:moveTo>
                    <a:pt x="7" y="0"/>
                  </a:moveTo>
                  <a:cubicBezTo>
                    <a:pt x="10" y="1"/>
                    <a:pt x="12" y="4"/>
                    <a:pt x="11" y="7"/>
                  </a:cubicBezTo>
                  <a:cubicBezTo>
                    <a:pt x="10" y="10"/>
                    <a:pt x="7" y="11"/>
                    <a:pt x="5" y="11"/>
                  </a:cubicBezTo>
                  <a:cubicBezTo>
                    <a:pt x="2" y="10"/>
                    <a:pt x="0" y="7"/>
                    <a:pt x="1" y="4"/>
                  </a:cubicBezTo>
                  <a:cubicBezTo>
                    <a:pt x="2" y="1"/>
                    <a:pt x="4" y="0"/>
                    <a:pt x="7" y="0"/>
                  </a:cubicBezTo>
                  <a:close/>
                </a:path>
              </a:pathLst>
            </a:custGeom>
            <a:solidFill>
              <a:schemeClr val="accent4"/>
            </a:solidFill>
            <a:ln>
              <a:noFill/>
            </a:ln>
          </p:spPr>
          <p:txBody>
            <a:bodyPr anchor="ctr"/>
            <a:lstStyle/>
            <a:p>
              <a:pPr algn="ctr"/>
              <a:endParaRPr/>
            </a:p>
          </p:txBody>
        </p:sp>
        <p:sp>
          <p:nvSpPr>
            <p:cNvPr id="58" name="Oval 42"/>
            <p:cNvSpPr>
              <a:spLocks/>
            </p:cNvSpPr>
            <p:nvPr/>
          </p:nvSpPr>
          <p:spPr bwMode="auto">
            <a:xfrm>
              <a:off x="2905447" y="1184516"/>
              <a:ext cx="11906" cy="11906"/>
            </a:xfrm>
            <a:prstGeom prst="ellipse">
              <a:avLst/>
            </a:prstGeom>
            <a:solidFill>
              <a:schemeClr val="accent4"/>
            </a:solidFill>
            <a:ln>
              <a:noFill/>
            </a:ln>
          </p:spPr>
          <p:txBody>
            <a:bodyPr anchor="ctr"/>
            <a:lstStyle/>
            <a:p>
              <a:pPr algn="ctr"/>
              <a:endParaRPr/>
            </a:p>
          </p:txBody>
        </p:sp>
        <p:sp>
          <p:nvSpPr>
            <p:cNvPr id="59" name="Freeform: Shape 43"/>
            <p:cNvSpPr>
              <a:spLocks/>
            </p:cNvSpPr>
            <p:nvPr/>
          </p:nvSpPr>
          <p:spPr bwMode="auto">
            <a:xfrm>
              <a:off x="2907829" y="1210710"/>
              <a:ext cx="14287" cy="15478"/>
            </a:xfrm>
            <a:custGeom>
              <a:avLst/>
              <a:gdLst>
                <a:gd name="T0" fmla="*/ 5 w 12"/>
                <a:gd name="T1" fmla="*/ 1 h 12"/>
                <a:gd name="T2" fmla="*/ 11 w 12"/>
                <a:gd name="T3" fmla="*/ 5 h 12"/>
                <a:gd name="T4" fmla="*/ 7 w 12"/>
                <a:gd name="T5" fmla="*/ 11 h 12"/>
                <a:gd name="T6" fmla="*/ 1 w 12"/>
                <a:gd name="T7" fmla="*/ 8 h 12"/>
                <a:gd name="T8" fmla="*/ 5 w 12"/>
                <a:gd name="T9" fmla="*/ 1 h 12"/>
              </a:gdLst>
              <a:ahLst/>
              <a:cxnLst>
                <a:cxn ang="0">
                  <a:pos x="T0" y="T1"/>
                </a:cxn>
                <a:cxn ang="0">
                  <a:pos x="T2" y="T3"/>
                </a:cxn>
                <a:cxn ang="0">
                  <a:pos x="T4" y="T5"/>
                </a:cxn>
                <a:cxn ang="0">
                  <a:pos x="T6" y="T7"/>
                </a:cxn>
                <a:cxn ang="0">
                  <a:pos x="T8" y="T9"/>
                </a:cxn>
              </a:cxnLst>
              <a:rect l="0" t="0" r="r" b="b"/>
              <a:pathLst>
                <a:path w="12" h="12">
                  <a:moveTo>
                    <a:pt x="5" y="1"/>
                  </a:moveTo>
                  <a:cubicBezTo>
                    <a:pt x="7" y="0"/>
                    <a:pt x="10" y="2"/>
                    <a:pt x="11" y="5"/>
                  </a:cubicBezTo>
                  <a:cubicBezTo>
                    <a:pt x="12" y="8"/>
                    <a:pt x="10" y="11"/>
                    <a:pt x="7" y="11"/>
                  </a:cubicBezTo>
                  <a:cubicBezTo>
                    <a:pt x="4" y="12"/>
                    <a:pt x="2" y="10"/>
                    <a:pt x="1" y="8"/>
                  </a:cubicBezTo>
                  <a:cubicBezTo>
                    <a:pt x="0" y="5"/>
                    <a:pt x="2" y="2"/>
                    <a:pt x="5" y="1"/>
                  </a:cubicBezTo>
                  <a:close/>
                </a:path>
              </a:pathLst>
            </a:custGeom>
            <a:solidFill>
              <a:schemeClr val="accent4"/>
            </a:solidFill>
            <a:ln>
              <a:noFill/>
            </a:ln>
          </p:spPr>
          <p:txBody>
            <a:bodyPr anchor="ctr"/>
            <a:lstStyle/>
            <a:p>
              <a:pPr algn="ctr"/>
              <a:endParaRPr/>
            </a:p>
          </p:txBody>
        </p:sp>
        <p:sp>
          <p:nvSpPr>
            <p:cNvPr id="60" name="Freeform: Shape 44"/>
            <p:cNvSpPr>
              <a:spLocks/>
            </p:cNvSpPr>
            <p:nvPr/>
          </p:nvSpPr>
          <p:spPr bwMode="auto">
            <a:xfrm>
              <a:off x="2918545" y="1238094"/>
              <a:ext cx="14287" cy="14287"/>
            </a:xfrm>
            <a:custGeom>
              <a:avLst/>
              <a:gdLst>
                <a:gd name="T0" fmla="*/ 3 w 12"/>
                <a:gd name="T1" fmla="*/ 1 h 12"/>
                <a:gd name="T2" fmla="*/ 10 w 12"/>
                <a:gd name="T3" fmla="*/ 3 h 12"/>
                <a:gd name="T4" fmla="*/ 9 w 12"/>
                <a:gd name="T5" fmla="*/ 11 h 12"/>
                <a:gd name="T6" fmla="*/ 1 w 12"/>
                <a:gd name="T7" fmla="*/ 9 h 12"/>
                <a:gd name="T8" fmla="*/ 3 w 12"/>
                <a:gd name="T9" fmla="*/ 1 h 12"/>
              </a:gdLst>
              <a:ahLst/>
              <a:cxnLst>
                <a:cxn ang="0">
                  <a:pos x="T0" y="T1"/>
                </a:cxn>
                <a:cxn ang="0">
                  <a:pos x="T2" y="T3"/>
                </a:cxn>
                <a:cxn ang="0">
                  <a:pos x="T4" y="T5"/>
                </a:cxn>
                <a:cxn ang="0">
                  <a:pos x="T6" y="T7"/>
                </a:cxn>
                <a:cxn ang="0">
                  <a:pos x="T8" y="T9"/>
                </a:cxn>
              </a:cxnLst>
              <a:rect l="0" t="0" r="r" b="b"/>
              <a:pathLst>
                <a:path w="12" h="12">
                  <a:moveTo>
                    <a:pt x="3" y="1"/>
                  </a:moveTo>
                  <a:cubicBezTo>
                    <a:pt x="6" y="0"/>
                    <a:pt x="9" y="1"/>
                    <a:pt x="10" y="3"/>
                  </a:cubicBezTo>
                  <a:cubicBezTo>
                    <a:pt x="12" y="6"/>
                    <a:pt x="11" y="9"/>
                    <a:pt x="9" y="11"/>
                  </a:cubicBezTo>
                  <a:cubicBezTo>
                    <a:pt x="6" y="12"/>
                    <a:pt x="3" y="11"/>
                    <a:pt x="1" y="9"/>
                  </a:cubicBezTo>
                  <a:cubicBezTo>
                    <a:pt x="0" y="6"/>
                    <a:pt x="1" y="3"/>
                    <a:pt x="3" y="1"/>
                  </a:cubicBezTo>
                  <a:close/>
                </a:path>
              </a:pathLst>
            </a:custGeom>
            <a:solidFill>
              <a:schemeClr val="accent4"/>
            </a:solidFill>
            <a:ln>
              <a:noFill/>
            </a:ln>
          </p:spPr>
          <p:txBody>
            <a:bodyPr anchor="ctr"/>
            <a:lstStyle/>
            <a:p>
              <a:pPr algn="ctr"/>
              <a:endParaRPr/>
            </a:p>
          </p:txBody>
        </p:sp>
        <p:sp>
          <p:nvSpPr>
            <p:cNvPr id="61" name="Freeform: Shape 45"/>
            <p:cNvSpPr>
              <a:spLocks/>
            </p:cNvSpPr>
            <p:nvPr/>
          </p:nvSpPr>
          <p:spPr bwMode="auto">
            <a:xfrm>
              <a:off x="2935213" y="1260716"/>
              <a:ext cx="15478" cy="14287"/>
            </a:xfrm>
            <a:custGeom>
              <a:avLst/>
              <a:gdLst>
                <a:gd name="T0" fmla="*/ 3 w 12"/>
                <a:gd name="T1" fmla="*/ 2 h 12"/>
                <a:gd name="T2" fmla="*/ 10 w 12"/>
                <a:gd name="T3" fmla="*/ 2 h 12"/>
                <a:gd name="T4" fmla="*/ 10 w 12"/>
                <a:gd name="T5" fmla="*/ 9 h 12"/>
                <a:gd name="T6" fmla="*/ 3 w 12"/>
                <a:gd name="T7" fmla="*/ 9 h 12"/>
                <a:gd name="T8" fmla="*/ 3 w 12"/>
                <a:gd name="T9" fmla="*/ 2 h 12"/>
              </a:gdLst>
              <a:ahLst/>
              <a:cxnLst>
                <a:cxn ang="0">
                  <a:pos x="T0" y="T1"/>
                </a:cxn>
                <a:cxn ang="0">
                  <a:pos x="T2" y="T3"/>
                </a:cxn>
                <a:cxn ang="0">
                  <a:pos x="T4" y="T5"/>
                </a:cxn>
                <a:cxn ang="0">
                  <a:pos x="T6" y="T7"/>
                </a:cxn>
                <a:cxn ang="0">
                  <a:pos x="T8" y="T9"/>
                </a:cxn>
              </a:cxnLst>
              <a:rect l="0" t="0" r="r" b="b"/>
              <a:pathLst>
                <a:path w="12" h="12">
                  <a:moveTo>
                    <a:pt x="3" y="2"/>
                  </a:moveTo>
                  <a:cubicBezTo>
                    <a:pt x="5" y="0"/>
                    <a:pt x="8" y="0"/>
                    <a:pt x="10" y="2"/>
                  </a:cubicBezTo>
                  <a:cubicBezTo>
                    <a:pt x="12" y="4"/>
                    <a:pt x="12" y="7"/>
                    <a:pt x="10" y="9"/>
                  </a:cubicBezTo>
                  <a:cubicBezTo>
                    <a:pt x="8" y="12"/>
                    <a:pt x="5" y="12"/>
                    <a:pt x="3" y="9"/>
                  </a:cubicBezTo>
                  <a:cubicBezTo>
                    <a:pt x="0" y="7"/>
                    <a:pt x="0" y="4"/>
                    <a:pt x="3" y="2"/>
                  </a:cubicBezTo>
                </a:path>
              </a:pathLst>
            </a:custGeom>
            <a:solidFill>
              <a:schemeClr val="accent4"/>
            </a:solidFill>
            <a:ln>
              <a:noFill/>
            </a:ln>
          </p:spPr>
          <p:txBody>
            <a:bodyPr anchor="ctr"/>
            <a:lstStyle/>
            <a:p>
              <a:pPr algn="ctr"/>
              <a:endParaRPr/>
            </a:p>
          </p:txBody>
        </p:sp>
        <p:sp>
          <p:nvSpPr>
            <p:cNvPr id="62" name="Freeform: Shape 46"/>
            <p:cNvSpPr>
              <a:spLocks/>
            </p:cNvSpPr>
            <p:nvPr/>
          </p:nvSpPr>
          <p:spPr bwMode="auto">
            <a:xfrm>
              <a:off x="2959026" y="1277385"/>
              <a:ext cx="14287" cy="14287"/>
            </a:xfrm>
            <a:custGeom>
              <a:avLst/>
              <a:gdLst>
                <a:gd name="T0" fmla="*/ 1 w 12"/>
                <a:gd name="T1" fmla="*/ 3 h 12"/>
                <a:gd name="T2" fmla="*/ 9 w 12"/>
                <a:gd name="T3" fmla="*/ 2 h 12"/>
                <a:gd name="T4" fmla="*/ 10 w 12"/>
                <a:gd name="T5" fmla="*/ 9 h 12"/>
                <a:gd name="T6" fmla="*/ 3 w 12"/>
                <a:gd name="T7" fmla="*/ 11 h 12"/>
                <a:gd name="T8" fmla="*/ 1 w 12"/>
                <a:gd name="T9" fmla="*/ 3 h 12"/>
              </a:gdLst>
              <a:ahLst/>
              <a:cxnLst>
                <a:cxn ang="0">
                  <a:pos x="T0" y="T1"/>
                </a:cxn>
                <a:cxn ang="0">
                  <a:pos x="T2" y="T3"/>
                </a:cxn>
                <a:cxn ang="0">
                  <a:pos x="T4" y="T5"/>
                </a:cxn>
                <a:cxn ang="0">
                  <a:pos x="T6" y="T7"/>
                </a:cxn>
                <a:cxn ang="0">
                  <a:pos x="T8" y="T9"/>
                </a:cxn>
              </a:cxnLst>
              <a:rect l="0" t="0" r="r" b="b"/>
              <a:pathLst>
                <a:path w="12" h="12">
                  <a:moveTo>
                    <a:pt x="1" y="3"/>
                  </a:moveTo>
                  <a:cubicBezTo>
                    <a:pt x="3" y="1"/>
                    <a:pt x="6" y="0"/>
                    <a:pt x="9" y="2"/>
                  </a:cubicBezTo>
                  <a:cubicBezTo>
                    <a:pt x="11" y="3"/>
                    <a:pt x="12" y="6"/>
                    <a:pt x="10" y="9"/>
                  </a:cubicBezTo>
                  <a:cubicBezTo>
                    <a:pt x="9" y="11"/>
                    <a:pt x="6" y="12"/>
                    <a:pt x="3" y="11"/>
                  </a:cubicBezTo>
                  <a:cubicBezTo>
                    <a:pt x="1" y="9"/>
                    <a:pt x="0" y="6"/>
                    <a:pt x="1" y="3"/>
                  </a:cubicBezTo>
                </a:path>
              </a:pathLst>
            </a:custGeom>
            <a:solidFill>
              <a:schemeClr val="accent4"/>
            </a:solidFill>
            <a:ln>
              <a:noFill/>
            </a:ln>
          </p:spPr>
          <p:txBody>
            <a:bodyPr anchor="ctr"/>
            <a:lstStyle/>
            <a:p>
              <a:pPr algn="ctr"/>
              <a:endParaRPr/>
            </a:p>
          </p:txBody>
        </p:sp>
        <p:sp>
          <p:nvSpPr>
            <p:cNvPr id="63" name="Freeform: Shape 47"/>
            <p:cNvSpPr>
              <a:spLocks/>
            </p:cNvSpPr>
            <p:nvPr/>
          </p:nvSpPr>
          <p:spPr bwMode="auto">
            <a:xfrm>
              <a:off x="2985220" y="1288100"/>
              <a:ext cx="14287" cy="15478"/>
            </a:xfrm>
            <a:custGeom>
              <a:avLst/>
              <a:gdLst>
                <a:gd name="T0" fmla="*/ 1 w 12"/>
                <a:gd name="T1" fmla="*/ 5 h 12"/>
                <a:gd name="T2" fmla="*/ 7 w 12"/>
                <a:gd name="T3" fmla="*/ 1 h 12"/>
                <a:gd name="T4" fmla="*/ 11 w 12"/>
                <a:gd name="T5" fmla="*/ 7 h 12"/>
                <a:gd name="T6" fmla="*/ 4 w 12"/>
                <a:gd name="T7" fmla="*/ 11 h 12"/>
                <a:gd name="T8" fmla="*/ 1 w 12"/>
                <a:gd name="T9" fmla="*/ 5 h 12"/>
              </a:gdLst>
              <a:ahLst/>
              <a:cxnLst>
                <a:cxn ang="0">
                  <a:pos x="T0" y="T1"/>
                </a:cxn>
                <a:cxn ang="0">
                  <a:pos x="T2" y="T3"/>
                </a:cxn>
                <a:cxn ang="0">
                  <a:pos x="T4" y="T5"/>
                </a:cxn>
                <a:cxn ang="0">
                  <a:pos x="T6" y="T7"/>
                </a:cxn>
                <a:cxn ang="0">
                  <a:pos x="T8" y="T9"/>
                </a:cxn>
              </a:cxnLst>
              <a:rect l="0" t="0" r="r" b="b"/>
              <a:pathLst>
                <a:path w="12" h="12">
                  <a:moveTo>
                    <a:pt x="1" y="5"/>
                  </a:moveTo>
                  <a:cubicBezTo>
                    <a:pt x="1" y="2"/>
                    <a:pt x="4" y="0"/>
                    <a:pt x="7" y="1"/>
                  </a:cubicBezTo>
                  <a:cubicBezTo>
                    <a:pt x="10" y="2"/>
                    <a:pt x="12" y="5"/>
                    <a:pt x="11" y="7"/>
                  </a:cubicBezTo>
                  <a:cubicBezTo>
                    <a:pt x="10" y="10"/>
                    <a:pt x="7" y="12"/>
                    <a:pt x="4" y="11"/>
                  </a:cubicBezTo>
                  <a:cubicBezTo>
                    <a:pt x="2" y="10"/>
                    <a:pt x="0" y="8"/>
                    <a:pt x="1" y="5"/>
                  </a:cubicBezTo>
                </a:path>
              </a:pathLst>
            </a:custGeom>
            <a:solidFill>
              <a:schemeClr val="accent4"/>
            </a:solidFill>
            <a:ln>
              <a:noFill/>
            </a:ln>
          </p:spPr>
          <p:txBody>
            <a:bodyPr anchor="ctr"/>
            <a:lstStyle/>
            <a:p>
              <a:pPr algn="ctr"/>
              <a:endParaRPr/>
            </a:p>
          </p:txBody>
        </p:sp>
        <p:sp>
          <p:nvSpPr>
            <p:cNvPr id="64" name="Oval 48"/>
            <p:cNvSpPr>
              <a:spLocks/>
            </p:cNvSpPr>
            <p:nvPr/>
          </p:nvSpPr>
          <p:spPr bwMode="auto">
            <a:xfrm>
              <a:off x="3014985" y="1292862"/>
              <a:ext cx="11906" cy="13097"/>
            </a:xfrm>
            <a:prstGeom prst="ellipse">
              <a:avLst/>
            </a:prstGeom>
            <a:solidFill>
              <a:schemeClr val="accent4"/>
            </a:solidFill>
            <a:ln>
              <a:noFill/>
            </a:ln>
          </p:spPr>
          <p:txBody>
            <a:bodyPr anchor="ctr"/>
            <a:lstStyle/>
            <a:p>
              <a:pPr algn="ctr"/>
              <a:endParaRPr/>
            </a:p>
          </p:txBody>
        </p:sp>
        <p:sp>
          <p:nvSpPr>
            <p:cNvPr id="65" name="Freeform: Shape 49"/>
            <p:cNvSpPr>
              <a:spLocks/>
            </p:cNvSpPr>
            <p:nvPr/>
          </p:nvSpPr>
          <p:spPr bwMode="auto">
            <a:xfrm>
              <a:off x="3042370" y="1288100"/>
              <a:ext cx="13097" cy="15478"/>
            </a:xfrm>
            <a:custGeom>
              <a:avLst/>
              <a:gdLst>
                <a:gd name="T0" fmla="*/ 0 w 11"/>
                <a:gd name="T1" fmla="*/ 7 h 12"/>
                <a:gd name="T2" fmla="*/ 4 w 11"/>
                <a:gd name="T3" fmla="*/ 1 h 12"/>
                <a:gd name="T4" fmla="*/ 10 w 11"/>
                <a:gd name="T5" fmla="*/ 5 h 12"/>
                <a:gd name="T6" fmla="*/ 7 w 11"/>
                <a:gd name="T7" fmla="*/ 11 h 12"/>
                <a:gd name="T8" fmla="*/ 0 w 11"/>
                <a:gd name="T9" fmla="*/ 7 h 12"/>
              </a:gdLst>
              <a:ahLst/>
              <a:cxnLst>
                <a:cxn ang="0">
                  <a:pos x="T0" y="T1"/>
                </a:cxn>
                <a:cxn ang="0">
                  <a:pos x="T2" y="T3"/>
                </a:cxn>
                <a:cxn ang="0">
                  <a:pos x="T4" y="T5"/>
                </a:cxn>
                <a:cxn ang="0">
                  <a:pos x="T6" y="T7"/>
                </a:cxn>
                <a:cxn ang="0">
                  <a:pos x="T8" y="T9"/>
                </a:cxn>
              </a:cxnLst>
              <a:rect l="0" t="0" r="r" b="b"/>
              <a:pathLst>
                <a:path w="11" h="12">
                  <a:moveTo>
                    <a:pt x="0" y="7"/>
                  </a:moveTo>
                  <a:cubicBezTo>
                    <a:pt x="0" y="5"/>
                    <a:pt x="1" y="2"/>
                    <a:pt x="4" y="1"/>
                  </a:cubicBezTo>
                  <a:cubicBezTo>
                    <a:pt x="7" y="0"/>
                    <a:pt x="10" y="2"/>
                    <a:pt x="10" y="5"/>
                  </a:cubicBezTo>
                  <a:cubicBezTo>
                    <a:pt x="11" y="8"/>
                    <a:pt x="10" y="10"/>
                    <a:pt x="7" y="11"/>
                  </a:cubicBezTo>
                  <a:cubicBezTo>
                    <a:pt x="4" y="12"/>
                    <a:pt x="1" y="10"/>
                    <a:pt x="0" y="7"/>
                  </a:cubicBezTo>
                </a:path>
              </a:pathLst>
            </a:custGeom>
            <a:solidFill>
              <a:schemeClr val="accent4"/>
            </a:solidFill>
            <a:ln>
              <a:noFill/>
            </a:ln>
          </p:spPr>
          <p:txBody>
            <a:bodyPr anchor="ctr"/>
            <a:lstStyle/>
            <a:p>
              <a:pPr algn="ctr"/>
              <a:endParaRPr/>
            </a:p>
          </p:txBody>
        </p:sp>
        <p:sp>
          <p:nvSpPr>
            <p:cNvPr id="66" name="Freeform: Shape 50"/>
            <p:cNvSpPr>
              <a:spLocks/>
            </p:cNvSpPr>
            <p:nvPr/>
          </p:nvSpPr>
          <p:spPr bwMode="auto">
            <a:xfrm>
              <a:off x="3067372" y="1277385"/>
              <a:ext cx="14287" cy="14287"/>
            </a:xfrm>
            <a:custGeom>
              <a:avLst/>
              <a:gdLst>
                <a:gd name="T0" fmla="*/ 2 w 12"/>
                <a:gd name="T1" fmla="*/ 9 h 12"/>
                <a:gd name="T2" fmla="*/ 4 w 12"/>
                <a:gd name="T3" fmla="*/ 2 h 12"/>
                <a:gd name="T4" fmla="*/ 11 w 12"/>
                <a:gd name="T5" fmla="*/ 3 h 12"/>
                <a:gd name="T6" fmla="*/ 9 w 12"/>
                <a:gd name="T7" fmla="*/ 11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6"/>
                    <a:pt x="1" y="3"/>
                    <a:pt x="4" y="2"/>
                  </a:cubicBezTo>
                  <a:cubicBezTo>
                    <a:pt x="6" y="0"/>
                    <a:pt x="9" y="1"/>
                    <a:pt x="11" y="3"/>
                  </a:cubicBezTo>
                  <a:cubicBezTo>
                    <a:pt x="12" y="6"/>
                    <a:pt x="11" y="9"/>
                    <a:pt x="9" y="11"/>
                  </a:cubicBezTo>
                  <a:cubicBezTo>
                    <a:pt x="6" y="12"/>
                    <a:pt x="3" y="11"/>
                    <a:pt x="2" y="9"/>
                  </a:cubicBezTo>
                </a:path>
              </a:pathLst>
            </a:custGeom>
            <a:solidFill>
              <a:schemeClr val="accent4"/>
            </a:solidFill>
            <a:ln>
              <a:noFill/>
            </a:ln>
          </p:spPr>
          <p:txBody>
            <a:bodyPr anchor="ctr"/>
            <a:lstStyle/>
            <a:p>
              <a:pPr algn="ctr"/>
              <a:endParaRPr/>
            </a:p>
          </p:txBody>
        </p:sp>
        <p:sp>
          <p:nvSpPr>
            <p:cNvPr id="67" name="Freeform: Shape 51"/>
            <p:cNvSpPr>
              <a:spLocks/>
            </p:cNvSpPr>
            <p:nvPr/>
          </p:nvSpPr>
          <p:spPr bwMode="auto">
            <a:xfrm>
              <a:off x="3091185" y="1260716"/>
              <a:ext cx="14287" cy="14287"/>
            </a:xfrm>
            <a:custGeom>
              <a:avLst/>
              <a:gdLst>
                <a:gd name="T0" fmla="*/ 2 w 12"/>
                <a:gd name="T1" fmla="*/ 9 h 12"/>
                <a:gd name="T2" fmla="*/ 2 w 12"/>
                <a:gd name="T3" fmla="*/ 2 h 12"/>
                <a:gd name="T4" fmla="*/ 10 w 12"/>
                <a:gd name="T5" fmla="*/ 2 h 12"/>
                <a:gd name="T6" fmla="*/ 10 w 12"/>
                <a:gd name="T7" fmla="*/ 9 h 12"/>
                <a:gd name="T8" fmla="*/ 2 w 12"/>
                <a:gd name="T9" fmla="*/ 9 h 12"/>
              </a:gdLst>
              <a:ahLst/>
              <a:cxnLst>
                <a:cxn ang="0">
                  <a:pos x="T0" y="T1"/>
                </a:cxn>
                <a:cxn ang="0">
                  <a:pos x="T2" y="T3"/>
                </a:cxn>
                <a:cxn ang="0">
                  <a:pos x="T4" y="T5"/>
                </a:cxn>
                <a:cxn ang="0">
                  <a:pos x="T6" y="T7"/>
                </a:cxn>
                <a:cxn ang="0">
                  <a:pos x="T8" y="T9"/>
                </a:cxn>
              </a:cxnLst>
              <a:rect l="0" t="0" r="r" b="b"/>
              <a:pathLst>
                <a:path w="12" h="12">
                  <a:moveTo>
                    <a:pt x="2" y="9"/>
                  </a:moveTo>
                  <a:cubicBezTo>
                    <a:pt x="0" y="7"/>
                    <a:pt x="0" y="4"/>
                    <a:pt x="2" y="2"/>
                  </a:cubicBezTo>
                  <a:cubicBezTo>
                    <a:pt x="4" y="0"/>
                    <a:pt x="8" y="0"/>
                    <a:pt x="10" y="2"/>
                  </a:cubicBezTo>
                  <a:cubicBezTo>
                    <a:pt x="12" y="4"/>
                    <a:pt x="12" y="7"/>
                    <a:pt x="10" y="9"/>
                  </a:cubicBezTo>
                  <a:cubicBezTo>
                    <a:pt x="8" y="12"/>
                    <a:pt x="4" y="12"/>
                    <a:pt x="2" y="9"/>
                  </a:cubicBezTo>
                </a:path>
              </a:pathLst>
            </a:custGeom>
            <a:solidFill>
              <a:schemeClr val="accent4"/>
            </a:solidFill>
            <a:ln>
              <a:noFill/>
            </a:ln>
          </p:spPr>
          <p:txBody>
            <a:bodyPr anchor="ctr"/>
            <a:lstStyle/>
            <a:p>
              <a:pPr algn="ctr"/>
              <a:endParaRPr/>
            </a:p>
          </p:txBody>
        </p:sp>
        <p:sp>
          <p:nvSpPr>
            <p:cNvPr id="68" name="Freeform: Shape 52"/>
            <p:cNvSpPr>
              <a:spLocks/>
            </p:cNvSpPr>
            <p:nvPr/>
          </p:nvSpPr>
          <p:spPr bwMode="auto">
            <a:xfrm>
              <a:off x="3107854" y="1238094"/>
              <a:ext cx="14287" cy="14287"/>
            </a:xfrm>
            <a:custGeom>
              <a:avLst/>
              <a:gdLst>
                <a:gd name="T0" fmla="*/ 4 w 12"/>
                <a:gd name="T1" fmla="*/ 11 h 12"/>
                <a:gd name="T2" fmla="*/ 2 w 12"/>
                <a:gd name="T3" fmla="*/ 3 h 12"/>
                <a:gd name="T4" fmla="*/ 9 w 12"/>
                <a:gd name="T5" fmla="*/ 2 h 12"/>
                <a:gd name="T6" fmla="*/ 11 w 12"/>
                <a:gd name="T7" fmla="*/ 9 h 12"/>
                <a:gd name="T8" fmla="*/ 4 w 12"/>
                <a:gd name="T9" fmla="*/ 11 h 12"/>
              </a:gdLst>
              <a:ahLst/>
              <a:cxnLst>
                <a:cxn ang="0">
                  <a:pos x="T0" y="T1"/>
                </a:cxn>
                <a:cxn ang="0">
                  <a:pos x="T2" y="T3"/>
                </a:cxn>
                <a:cxn ang="0">
                  <a:pos x="T4" y="T5"/>
                </a:cxn>
                <a:cxn ang="0">
                  <a:pos x="T6" y="T7"/>
                </a:cxn>
                <a:cxn ang="0">
                  <a:pos x="T8" y="T9"/>
                </a:cxn>
              </a:cxnLst>
              <a:rect l="0" t="0" r="r" b="b"/>
              <a:pathLst>
                <a:path w="12" h="12">
                  <a:moveTo>
                    <a:pt x="4" y="11"/>
                  </a:moveTo>
                  <a:cubicBezTo>
                    <a:pt x="1" y="9"/>
                    <a:pt x="0" y="6"/>
                    <a:pt x="2" y="3"/>
                  </a:cubicBezTo>
                  <a:cubicBezTo>
                    <a:pt x="3" y="1"/>
                    <a:pt x="6" y="0"/>
                    <a:pt x="9" y="2"/>
                  </a:cubicBezTo>
                  <a:cubicBezTo>
                    <a:pt x="11" y="3"/>
                    <a:pt x="12" y="6"/>
                    <a:pt x="11" y="9"/>
                  </a:cubicBezTo>
                  <a:cubicBezTo>
                    <a:pt x="9" y="11"/>
                    <a:pt x="6" y="12"/>
                    <a:pt x="4" y="11"/>
                  </a:cubicBezTo>
                </a:path>
              </a:pathLst>
            </a:custGeom>
            <a:solidFill>
              <a:schemeClr val="accent4"/>
            </a:solidFill>
            <a:ln>
              <a:noFill/>
            </a:ln>
          </p:spPr>
          <p:txBody>
            <a:bodyPr anchor="ctr"/>
            <a:lstStyle/>
            <a:p>
              <a:pPr algn="ctr"/>
              <a:endParaRPr/>
            </a:p>
          </p:txBody>
        </p:sp>
        <p:sp>
          <p:nvSpPr>
            <p:cNvPr id="69" name="Freeform: Shape 53"/>
            <p:cNvSpPr>
              <a:spLocks/>
            </p:cNvSpPr>
            <p:nvPr/>
          </p:nvSpPr>
          <p:spPr bwMode="auto">
            <a:xfrm>
              <a:off x="3118570" y="1210710"/>
              <a:ext cx="14287" cy="15478"/>
            </a:xfrm>
            <a:custGeom>
              <a:avLst/>
              <a:gdLst>
                <a:gd name="T0" fmla="*/ 5 w 12"/>
                <a:gd name="T1" fmla="*/ 11 h 12"/>
                <a:gd name="T2" fmla="*/ 1 w 12"/>
                <a:gd name="T3" fmla="*/ 5 h 12"/>
                <a:gd name="T4" fmla="*/ 8 w 12"/>
                <a:gd name="T5" fmla="*/ 1 h 12"/>
                <a:gd name="T6" fmla="*/ 11 w 12"/>
                <a:gd name="T7" fmla="*/ 8 h 12"/>
                <a:gd name="T8" fmla="*/ 5 w 12"/>
                <a:gd name="T9" fmla="*/ 11 h 12"/>
              </a:gdLst>
              <a:ahLst/>
              <a:cxnLst>
                <a:cxn ang="0">
                  <a:pos x="T0" y="T1"/>
                </a:cxn>
                <a:cxn ang="0">
                  <a:pos x="T2" y="T3"/>
                </a:cxn>
                <a:cxn ang="0">
                  <a:pos x="T4" y="T5"/>
                </a:cxn>
                <a:cxn ang="0">
                  <a:pos x="T6" y="T7"/>
                </a:cxn>
                <a:cxn ang="0">
                  <a:pos x="T8" y="T9"/>
                </a:cxn>
              </a:cxnLst>
              <a:rect l="0" t="0" r="r" b="b"/>
              <a:pathLst>
                <a:path w="12" h="12">
                  <a:moveTo>
                    <a:pt x="5" y="11"/>
                  </a:moveTo>
                  <a:cubicBezTo>
                    <a:pt x="2" y="11"/>
                    <a:pt x="0" y="8"/>
                    <a:pt x="1" y="5"/>
                  </a:cubicBezTo>
                  <a:cubicBezTo>
                    <a:pt x="2" y="2"/>
                    <a:pt x="5" y="0"/>
                    <a:pt x="8" y="1"/>
                  </a:cubicBezTo>
                  <a:cubicBezTo>
                    <a:pt x="10" y="2"/>
                    <a:pt x="12" y="5"/>
                    <a:pt x="11" y="8"/>
                  </a:cubicBezTo>
                  <a:cubicBezTo>
                    <a:pt x="11" y="10"/>
                    <a:pt x="8" y="12"/>
                    <a:pt x="5" y="11"/>
                  </a:cubicBezTo>
                </a:path>
              </a:pathLst>
            </a:custGeom>
            <a:solidFill>
              <a:schemeClr val="accent4"/>
            </a:solidFill>
            <a:ln>
              <a:noFill/>
            </a:ln>
          </p:spPr>
          <p:txBody>
            <a:bodyPr anchor="ctr"/>
            <a:lstStyle/>
            <a:p>
              <a:pPr algn="ctr"/>
              <a:endParaRPr/>
            </a:p>
          </p:txBody>
        </p:sp>
        <p:sp>
          <p:nvSpPr>
            <p:cNvPr id="70" name="Oval 54"/>
            <p:cNvSpPr>
              <a:spLocks/>
            </p:cNvSpPr>
            <p:nvPr/>
          </p:nvSpPr>
          <p:spPr bwMode="auto">
            <a:xfrm>
              <a:off x="3123332" y="1184516"/>
              <a:ext cx="13097" cy="11906"/>
            </a:xfrm>
            <a:prstGeom prst="ellipse">
              <a:avLst/>
            </a:prstGeom>
            <a:solidFill>
              <a:schemeClr val="accent4"/>
            </a:solidFill>
            <a:ln>
              <a:noFill/>
            </a:ln>
          </p:spPr>
          <p:txBody>
            <a:bodyPr anchor="ctr"/>
            <a:lstStyle/>
            <a:p>
              <a:pPr algn="ctr"/>
              <a:endParaRPr/>
            </a:p>
          </p:txBody>
        </p:sp>
        <p:sp>
          <p:nvSpPr>
            <p:cNvPr id="71" name="Freeform: Shape 55"/>
            <p:cNvSpPr>
              <a:spLocks/>
            </p:cNvSpPr>
            <p:nvPr/>
          </p:nvSpPr>
          <p:spPr bwMode="auto">
            <a:xfrm>
              <a:off x="3118570" y="1155941"/>
              <a:ext cx="14287" cy="13097"/>
            </a:xfrm>
            <a:custGeom>
              <a:avLst/>
              <a:gdLst>
                <a:gd name="T0" fmla="*/ 8 w 12"/>
                <a:gd name="T1" fmla="*/ 11 h 11"/>
                <a:gd name="T2" fmla="*/ 1 w 12"/>
                <a:gd name="T3" fmla="*/ 7 h 11"/>
                <a:gd name="T4" fmla="*/ 5 w 12"/>
                <a:gd name="T5" fmla="*/ 1 h 11"/>
                <a:gd name="T6" fmla="*/ 11 w 12"/>
                <a:gd name="T7" fmla="*/ 4 h 11"/>
                <a:gd name="T8" fmla="*/ 8 w 12"/>
                <a:gd name="T9" fmla="*/ 11 h 11"/>
              </a:gdLst>
              <a:ahLst/>
              <a:cxnLst>
                <a:cxn ang="0">
                  <a:pos x="T0" y="T1"/>
                </a:cxn>
                <a:cxn ang="0">
                  <a:pos x="T2" y="T3"/>
                </a:cxn>
                <a:cxn ang="0">
                  <a:pos x="T4" y="T5"/>
                </a:cxn>
                <a:cxn ang="0">
                  <a:pos x="T6" y="T7"/>
                </a:cxn>
                <a:cxn ang="0">
                  <a:pos x="T8" y="T9"/>
                </a:cxn>
              </a:cxnLst>
              <a:rect l="0" t="0" r="r" b="b"/>
              <a:pathLst>
                <a:path w="12" h="11">
                  <a:moveTo>
                    <a:pt x="8" y="11"/>
                  </a:moveTo>
                  <a:cubicBezTo>
                    <a:pt x="5" y="11"/>
                    <a:pt x="2" y="10"/>
                    <a:pt x="1" y="7"/>
                  </a:cubicBezTo>
                  <a:cubicBezTo>
                    <a:pt x="0" y="4"/>
                    <a:pt x="2" y="1"/>
                    <a:pt x="5" y="1"/>
                  </a:cubicBezTo>
                  <a:cubicBezTo>
                    <a:pt x="8" y="0"/>
                    <a:pt x="11" y="1"/>
                    <a:pt x="11" y="4"/>
                  </a:cubicBezTo>
                  <a:cubicBezTo>
                    <a:pt x="12" y="7"/>
                    <a:pt x="10" y="10"/>
                    <a:pt x="8" y="11"/>
                  </a:cubicBezTo>
                </a:path>
              </a:pathLst>
            </a:custGeom>
            <a:solidFill>
              <a:schemeClr val="accent4"/>
            </a:solidFill>
            <a:ln>
              <a:noFill/>
            </a:ln>
          </p:spPr>
          <p:txBody>
            <a:bodyPr anchor="ctr"/>
            <a:lstStyle/>
            <a:p>
              <a:pPr algn="ctr"/>
              <a:endParaRPr/>
            </a:p>
          </p:txBody>
        </p:sp>
        <p:sp>
          <p:nvSpPr>
            <p:cNvPr id="72" name="Freeform: Shape 56"/>
            <p:cNvSpPr>
              <a:spLocks/>
            </p:cNvSpPr>
            <p:nvPr/>
          </p:nvSpPr>
          <p:spPr bwMode="auto">
            <a:xfrm>
              <a:off x="3107854" y="1128556"/>
              <a:ext cx="14287" cy="14287"/>
            </a:xfrm>
            <a:custGeom>
              <a:avLst/>
              <a:gdLst>
                <a:gd name="T0" fmla="*/ 9 w 12"/>
                <a:gd name="T1" fmla="*/ 10 h 12"/>
                <a:gd name="T2" fmla="*/ 2 w 12"/>
                <a:gd name="T3" fmla="*/ 8 h 12"/>
                <a:gd name="T4" fmla="*/ 4 w 12"/>
                <a:gd name="T5" fmla="*/ 1 h 12"/>
                <a:gd name="T6" fmla="*/ 11 w 12"/>
                <a:gd name="T7" fmla="*/ 3 h 12"/>
                <a:gd name="T8" fmla="*/ 9 w 12"/>
                <a:gd name="T9" fmla="*/ 10 h 12"/>
              </a:gdLst>
              <a:ahLst/>
              <a:cxnLst>
                <a:cxn ang="0">
                  <a:pos x="T0" y="T1"/>
                </a:cxn>
                <a:cxn ang="0">
                  <a:pos x="T2" y="T3"/>
                </a:cxn>
                <a:cxn ang="0">
                  <a:pos x="T4" y="T5"/>
                </a:cxn>
                <a:cxn ang="0">
                  <a:pos x="T6" y="T7"/>
                </a:cxn>
                <a:cxn ang="0">
                  <a:pos x="T8" y="T9"/>
                </a:cxn>
              </a:cxnLst>
              <a:rect l="0" t="0" r="r" b="b"/>
              <a:pathLst>
                <a:path w="12" h="12">
                  <a:moveTo>
                    <a:pt x="9" y="10"/>
                  </a:moveTo>
                  <a:cubicBezTo>
                    <a:pt x="6" y="12"/>
                    <a:pt x="3" y="11"/>
                    <a:pt x="2" y="8"/>
                  </a:cubicBezTo>
                  <a:cubicBezTo>
                    <a:pt x="0" y="6"/>
                    <a:pt x="1" y="3"/>
                    <a:pt x="4" y="1"/>
                  </a:cubicBezTo>
                  <a:cubicBezTo>
                    <a:pt x="6" y="0"/>
                    <a:pt x="9" y="1"/>
                    <a:pt x="11" y="3"/>
                  </a:cubicBezTo>
                  <a:cubicBezTo>
                    <a:pt x="12" y="6"/>
                    <a:pt x="11" y="9"/>
                    <a:pt x="9" y="10"/>
                  </a:cubicBezTo>
                </a:path>
              </a:pathLst>
            </a:custGeom>
            <a:solidFill>
              <a:schemeClr val="accent4"/>
            </a:solidFill>
            <a:ln>
              <a:noFill/>
            </a:ln>
          </p:spPr>
          <p:txBody>
            <a:bodyPr anchor="ctr"/>
            <a:lstStyle/>
            <a:p>
              <a:pPr algn="ctr"/>
              <a:endParaRPr/>
            </a:p>
          </p:txBody>
        </p:sp>
        <p:sp>
          <p:nvSpPr>
            <p:cNvPr id="73" name="Freeform: Shape 57"/>
            <p:cNvSpPr>
              <a:spLocks/>
            </p:cNvSpPr>
            <p:nvPr/>
          </p:nvSpPr>
          <p:spPr bwMode="auto">
            <a:xfrm>
              <a:off x="2589932" y="1582185"/>
              <a:ext cx="414337" cy="395287"/>
            </a:xfrm>
            <a:custGeom>
              <a:avLst/>
              <a:gdLst>
                <a:gd name="T0" fmla="*/ 47 w 343"/>
                <a:gd name="T1" fmla="*/ 326 h 326"/>
                <a:gd name="T2" fmla="*/ 47 w 343"/>
                <a:gd name="T3" fmla="*/ 326 h 326"/>
                <a:gd name="T4" fmla="*/ 47 w 343"/>
                <a:gd name="T5" fmla="*/ 326 h 326"/>
                <a:gd name="T6" fmla="*/ 47 w 343"/>
                <a:gd name="T7" fmla="*/ 326 h 326"/>
                <a:gd name="T8" fmla="*/ 0 w 343"/>
                <a:gd name="T9" fmla="*/ 320 h 326"/>
                <a:gd name="T10" fmla="*/ 0 w 343"/>
                <a:gd name="T11" fmla="*/ 320 h 326"/>
                <a:gd name="T12" fmla="*/ 0 w 343"/>
                <a:gd name="T13" fmla="*/ 320 h 326"/>
                <a:gd name="T14" fmla="*/ 0 w 343"/>
                <a:gd name="T15" fmla="*/ 320 h 326"/>
                <a:gd name="T16" fmla="*/ 0 w 343"/>
                <a:gd name="T17" fmla="*/ 320 h 326"/>
                <a:gd name="T18" fmla="*/ 0 w 343"/>
                <a:gd name="T19" fmla="*/ 320 h 326"/>
                <a:gd name="T20" fmla="*/ 41 w 343"/>
                <a:gd name="T21" fmla="*/ 201 h 326"/>
                <a:gd name="T22" fmla="*/ 41 w 343"/>
                <a:gd name="T23" fmla="*/ 201 h 326"/>
                <a:gd name="T24" fmla="*/ 0 w 343"/>
                <a:gd name="T25" fmla="*/ 320 h 326"/>
                <a:gd name="T26" fmla="*/ 41 w 343"/>
                <a:gd name="T27" fmla="*/ 201 h 326"/>
                <a:gd name="T28" fmla="*/ 319 w 343"/>
                <a:gd name="T29" fmla="*/ 120 h 326"/>
                <a:gd name="T30" fmla="*/ 47 w 343"/>
                <a:gd name="T31" fmla="*/ 326 h 326"/>
                <a:gd name="T32" fmla="*/ 319 w 343"/>
                <a:gd name="T33" fmla="*/ 120 h 326"/>
                <a:gd name="T34" fmla="*/ 319 w 343"/>
                <a:gd name="T35" fmla="*/ 119 h 326"/>
                <a:gd name="T36" fmla="*/ 319 w 343"/>
                <a:gd name="T37" fmla="*/ 120 h 326"/>
                <a:gd name="T38" fmla="*/ 319 w 343"/>
                <a:gd name="T39" fmla="*/ 119 h 326"/>
                <a:gd name="T40" fmla="*/ 318 w 343"/>
                <a:gd name="T41" fmla="*/ 119 h 326"/>
                <a:gd name="T42" fmla="*/ 318 w 343"/>
                <a:gd name="T43" fmla="*/ 119 h 326"/>
                <a:gd name="T44" fmla="*/ 318 w 343"/>
                <a:gd name="T45" fmla="*/ 119 h 326"/>
                <a:gd name="T46" fmla="*/ 318 w 343"/>
                <a:gd name="T47" fmla="*/ 119 h 326"/>
                <a:gd name="T48" fmla="*/ 318 w 343"/>
                <a:gd name="T49" fmla="*/ 119 h 326"/>
                <a:gd name="T50" fmla="*/ 318 w 343"/>
                <a:gd name="T51" fmla="*/ 119 h 326"/>
                <a:gd name="T52" fmla="*/ 318 w 343"/>
                <a:gd name="T53" fmla="*/ 119 h 326"/>
                <a:gd name="T54" fmla="*/ 318 w 343"/>
                <a:gd name="T55" fmla="*/ 119 h 326"/>
                <a:gd name="T56" fmla="*/ 318 w 343"/>
                <a:gd name="T57" fmla="*/ 119 h 326"/>
                <a:gd name="T58" fmla="*/ 318 w 343"/>
                <a:gd name="T59" fmla="*/ 119 h 326"/>
                <a:gd name="T60" fmla="*/ 318 w 343"/>
                <a:gd name="T61" fmla="*/ 119 h 326"/>
                <a:gd name="T62" fmla="*/ 318 w 343"/>
                <a:gd name="T63" fmla="*/ 119 h 326"/>
                <a:gd name="T64" fmla="*/ 318 w 343"/>
                <a:gd name="T65" fmla="*/ 119 h 326"/>
                <a:gd name="T66" fmla="*/ 318 w 343"/>
                <a:gd name="T67" fmla="*/ 119 h 326"/>
                <a:gd name="T68" fmla="*/ 318 w 343"/>
                <a:gd name="T69" fmla="*/ 119 h 326"/>
                <a:gd name="T70" fmla="*/ 295 w 343"/>
                <a:gd name="T71" fmla="*/ 0 h 326"/>
                <a:gd name="T72" fmla="*/ 295 w 343"/>
                <a:gd name="T73" fmla="*/ 0 h 326"/>
                <a:gd name="T74" fmla="*/ 295 w 343"/>
                <a:gd name="T75" fmla="*/ 0 h 326"/>
                <a:gd name="T76" fmla="*/ 295 w 343"/>
                <a:gd name="T7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3" h="326">
                  <a:moveTo>
                    <a:pt x="47" y="326"/>
                  </a:moveTo>
                  <a:cubicBezTo>
                    <a:pt x="47" y="326"/>
                    <a:pt x="47" y="326"/>
                    <a:pt x="47" y="326"/>
                  </a:cubicBezTo>
                  <a:cubicBezTo>
                    <a:pt x="47" y="326"/>
                    <a:pt x="47" y="326"/>
                    <a:pt x="47" y="326"/>
                  </a:cubicBezTo>
                  <a:cubicBezTo>
                    <a:pt x="47" y="326"/>
                    <a:pt x="47" y="326"/>
                    <a:pt x="47" y="326"/>
                  </a:cubicBezTo>
                  <a:moveTo>
                    <a:pt x="0" y="320"/>
                  </a:moveTo>
                  <a:cubicBezTo>
                    <a:pt x="0" y="320"/>
                    <a:pt x="0" y="320"/>
                    <a:pt x="0" y="320"/>
                  </a:cubicBezTo>
                  <a:cubicBezTo>
                    <a:pt x="0" y="320"/>
                    <a:pt x="0" y="320"/>
                    <a:pt x="0" y="320"/>
                  </a:cubicBezTo>
                  <a:moveTo>
                    <a:pt x="0" y="320"/>
                  </a:moveTo>
                  <a:cubicBezTo>
                    <a:pt x="0" y="320"/>
                    <a:pt x="0" y="320"/>
                    <a:pt x="0" y="320"/>
                  </a:cubicBezTo>
                  <a:cubicBezTo>
                    <a:pt x="0" y="320"/>
                    <a:pt x="0" y="320"/>
                    <a:pt x="0" y="320"/>
                  </a:cubicBezTo>
                  <a:moveTo>
                    <a:pt x="41" y="201"/>
                  </a:moveTo>
                  <a:cubicBezTo>
                    <a:pt x="41" y="201"/>
                    <a:pt x="41" y="201"/>
                    <a:pt x="41" y="201"/>
                  </a:cubicBezTo>
                  <a:cubicBezTo>
                    <a:pt x="81" y="260"/>
                    <a:pt x="1" y="320"/>
                    <a:pt x="0" y="320"/>
                  </a:cubicBezTo>
                  <a:cubicBezTo>
                    <a:pt x="1" y="320"/>
                    <a:pt x="81" y="260"/>
                    <a:pt x="41" y="201"/>
                  </a:cubicBezTo>
                  <a:moveTo>
                    <a:pt x="319" y="120"/>
                  </a:moveTo>
                  <a:cubicBezTo>
                    <a:pt x="343" y="147"/>
                    <a:pt x="199" y="326"/>
                    <a:pt x="47" y="326"/>
                  </a:cubicBezTo>
                  <a:cubicBezTo>
                    <a:pt x="199" y="326"/>
                    <a:pt x="343" y="147"/>
                    <a:pt x="319" y="120"/>
                  </a:cubicBezTo>
                  <a:moveTo>
                    <a:pt x="319" y="119"/>
                  </a:moveTo>
                  <a:cubicBezTo>
                    <a:pt x="319" y="119"/>
                    <a:pt x="319" y="119"/>
                    <a:pt x="319" y="120"/>
                  </a:cubicBezTo>
                  <a:cubicBezTo>
                    <a:pt x="319" y="119"/>
                    <a:pt x="319" y="119"/>
                    <a:pt x="319"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318" y="119"/>
                  </a:moveTo>
                  <a:cubicBezTo>
                    <a:pt x="318" y="119"/>
                    <a:pt x="318" y="119"/>
                    <a:pt x="318" y="119"/>
                  </a:cubicBezTo>
                  <a:cubicBezTo>
                    <a:pt x="318" y="119"/>
                    <a:pt x="318" y="119"/>
                    <a:pt x="318" y="119"/>
                  </a:cubicBezTo>
                  <a:moveTo>
                    <a:pt x="295" y="0"/>
                  </a:moveTo>
                  <a:cubicBezTo>
                    <a:pt x="295" y="0"/>
                    <a:pt x="295" y="0"/>
                    <a:pt x="295" y="0"/>
                  </a:cubicBezTo>
                  <a:cubicBezTo>
                    <a:pt x="295" y="0"/>
                    <a:pt x="295" y="0"/>
                    <a:pt x="295" y="0"/>
                  </a:cubicBezTo>
                  <a:cubicBezTo>
                    <a:pt x="295" y="0"/>
                    <a:pt x="295" y="0"/>
                    <a:pt x="295" y="0"/>
                  </a:cubicBezTo>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58"/>
            <p:cNvSpPr>
              <a:spLocks/>
            </p:cNvSpPr>
            <p:nvPr/>
          </p:nvSpPr>
          <p:spPr bwMode="auto">
            <a:xfrm>
              <a:off x="2638747" y="1582185"/>
              <a:ext cx="308372" cy="244078"/>
            </a:xfrm>
            <a:custGeom>
              <a:avLst/>
              <a:gdLst>
                <a:gd name="T0" fmla="*/ 254 w 254"/>
                <a:gd name="T1" fmla="*/ 0 h 201"/>
                <a:gd name="T2" fmla="*/ 0 w 254"/>
                <a:gd name="T3" fmla="*/ 201 h 201"/>
                <a:gd name="T4" fmla="*/ 0 w 254"/>
                <a:gd name="T5" fmla="*/ 201 h 201"/>
                <a:gd name="T6" fmla="*/ 0 w 254"/>
                <a:gd name="T7" fmla="*/ 201 h 201"/>
                <a:gd name="T8" fmla="*/ 254 w 254"/>
                <a:gd name="T9" fmla="*/ 0 h 201"/>
                <a:gd name="T10" fmla="*/ 254 w 254"/>
                <a:gd name="T11" fmla="*/ 0 h 201"/>
                <a:gd name="T12" fmla="*/ 254 w 254"/>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254" h="201">
                  <a:moveTo>
                    <a:pt x="254" y="0"/>
                  </a:moveTo>
                  <a:cubicBezTo>
                    <a:pt x="168" y="84"/>
                    <a:pt x="79" y="153"/>
                    <a:pt x="0" y="201"/>
                  </a:cubicBezTo>
                  <a:cubicBezTo>
                    <a:pt x="0" y="201"/>
                    <a:pt x="0" y="201"/>
                    <a:pt x="0" y="201"/>
                  </a:cubicBezTo>
                  <a:cubicBezTo>
                    <a:pt x="0" y="201"/>
                    <a:pt x="0" y="201"/>
                    <a:pt x="0" y="201"/>
                  </a:cubicBezTo>
                  <a:cubicBezTo>
                    <a:pt x="79" y="153"/>
                    <a:pt x="168" y="84"/>
                    <a:pt x="254" y="0"/>
                  </a:cubicBezTo>
                  <a:cubicBezTo>
                    <a:pt x="254" y="0"/>
                    <a:pt x="254" y="0"/>
                    <a:pt x="254" y="0"/>
                  </a:cubicBezTo>
                  <a:cubicBezTo>
                    <a:pt x="254" y="0"/>
                    <a:pt x="254" y="0"/>
                    <a:pt x="254"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59"/>
            <p:cNvSpPr>
              <a:spLocks/>
            </p:cNvSpPr>
            <p:nvPr/>
          </p:nvSpPr>
          <p:spPr bwMode="auto">
            <a:xfrm>
              <a:off x="3317404" y="1041641"/>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60"/>
            <p:cNvSpPr>
              <a:spLocks/>
            </p:cNvSpPr>
            <p:nvPr/>
          </p:nvSpPr>
          <p:spPr bwMode="auto">
            <a:xfrm>
              <a:off x="3320976" y="1024972"/>
              <a:ext cx="2381" cy="7144"/>
            </a:xfrm>
            <a:custGeom>
              <a:avLst/>
              <a:gdLst>
                <a:gd name="T0" fmla="*/ 2 w 2"/>
                <a:gd name="T1" fmla="*/ 0 h 6"/>
                <a:gd name="T2" fmla="*/ 0 w 2"/>
                <a:gd name="T3" fmla="*/ 6 h 6"/>
                <a:gd name="T4" fmla="*/ 2 w 2"/>
                <a:gd name="T5" fmla="*/ 0 h 6"/>
              </a:gdLst>
              <a:ahLst/>
              <a:cxnLst>
                <a:cxn ang="0">
                  <a:pos x="T0" y="T1"/>
                </a:cxn>
                <a:cxn ang="0">
                  <a:pos x="T2" y="T3"/>
                </a:cxn>
                <a:cxn ang="0">
                  <a:pos x="T4" y="T5"/>
                </a:cxn>
              </a:cxnLst>
              <a:rect l="0" t="0" r="r" b="b"/>
              <a:pathLst>
                <a:path w="2" h="6">
                  <a:moveTo>
                    <a:pt x="2" y="0"/>
                  </a:moveTo>
                  <a:cubicBezTo>
                    <a:pt x="1" y="2"/>
                    <a:pt x="1" y="4"/>
                    <a:pt x="0" y="6"/>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Freeform: Shape 61"/>
            <p:cNvSpPr>
              <a:spLocks/>
            </p:cNvSpPr>
            <p:nvPr/>
          </p:nvSpPr>
          <p:spPr bwMode="auto">
            <a:xfrm>
              <a:off x="2599457" y="1530987"/>
              <a:ext cx="398860" cy="307181"/>
            </a:xfrm>
            <a:custGeom>
              <a:avLst/>
              <a:gdLst>
                <a:gd name="T0" fmla="*/ 30 w 330"/>
                <a:gd name="T1" fmla="*/ 246 h 254"/>
                <a:gd name="T2" fmla="*/ 17 w 330"/>
                <a:gd name="T3" fmla="*/ 254 h 254"/>
                <a:gd name="T4" fmla="*/ 30 w 330"/>
                <a:gd name="T5" fmla="*/ 246 h 254"/>
                <a:gd name="T6" fmla="*/ 0 w 330"/>
                <a:gd name="T7" fmla="*/ 238 h 254"/>
                <a:gd name="T8" fmla="*/ 0 w 330"/>
                <a:gd name="T9" fmla="*/ 238 h 254"/>
                <a:gd name="T10" fmla="*/ 17 w 330"/>
                <a:gd name="T11" fmla="*/ 254 h 254"/>
                <a:gd name="T12" fmla="*/ 0 w 330"/>
                <a:gd name="T13" fmla="*/ 238 h 254"/>
                <a:gd name="T14" fmla="*/ 305 w 330"/>
                <a:gd name="T15" fmla="*/ 25 h 254"/>
                <a:gd name="T16" fmla="*/ 305 w 330"/>
                <a:gd name="T17" fmla="*/ 26 h 254"/>
                <a:gd name="T18" fmla="*/ 305 w 330"/>
                <a:gd name="T19" fmla="*/ 25 h 254"/>
                <a:gd name="T20" fmla="*/ 306 w 330"/>
                <a:gd name="T21" fmla="*/ 24 h 254"/>
                <a:gd name="T22" fmla="*/ 305 w 330"/>
                <a:gd name="T23" fmla="*/ 25 h 254"/>
                <a:gd name="T24" fmla="*/ 306 w 330"/>
                <a:gd name="T25" fmla="*/ 24 h 254"/>
                <a:gd name="T26" fmla="*/ 329 w 330"/>
                <a:gd name="T27" fmla="*/ 1 h 254"/>
                <a:gd name="T28" fmla="*/ 306 w 330"/>
                <a:gd name="T29" fmla="*/ 24 h 254"/>
                <a:gd name="T30" fmla="*/ 329 w 330"/>
                <a:gd name="T31" fmla="*/ 1 h 254"/>
                <a:gd name="T32" fmla="*/ 329 w 330"/>
                <a:gd name="T33" fmla="*/ 1 h 254"/>
                <a:gd name="T34" fmla="*/ 329 w 330"/>
                <a:gd name="T35" fmla="*/ 1 h 254"/>
                <a:gd name="T36" fmla="*/ 329 w 330"/>
                <a:gd name="T37" fmla="*/ 1 h 254"/>
                <a:gd name="T38" fmla="*/ 329 w 330"/>
                <a:gd name="T39" fmla="*/ 1 h 254"/>
                <a:gd name="T40" fmla="*/ 329 w 330"/>
                <a:gd name="T41" fmla="*/ 1 h 254"/>
                <a:gd name="T42" fmla="*/ 329 w 330"/>
                <a:gd name="T43" fmla="*/ 1 h 254"/>
                <a:gd name="T44" fmla="*/ 330 w 330"/>
                <a:gd name="T45" fmla="*/ 0 h 254"/>
                <a:gd name="T46" fmla="*/ 330 w 330"/>
                <a:gd name="T47" fmla="*/ 0 h 254"/>
                <a:gd name="T48" fmla="*/ 330 w 330"/>
                <a:gd name="T4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0" h="254">
                  <a:moveTo>
                    <a:pt x="30" y="246"/>
                  </a:moveTo>
                  <a:cubicBezTo>
                    <a:pt x="25" y="249"/>
                    <a:pt x="21" y="252"/>
                    <a:pt x="17" y="254"/>
                  </a:cubicBezTo>
                  <a:cubicBezTo>
                    <a:pt x="21" y="252"/>
                    <a:pt x="25" y="249"/>
                    <a:pt x="30" y="246"/>
                  </a:cubicBezTo>
                  <a:moveTo>
                    <a:pt x="0" y="238"/>
                  </a:moveTo>
                  <a:cubicBezTo>
                    <a:pt x="0" y="238"/>
                    <a:pt x="0" y="238"/>
                    <a:pt x="0" y="238"/>
                  </a:cubicBezTo>
                  <a:cubicBezTo>
                    <a:pt x="17" y="254"/>
                    <a:pt x="17" y="254"/>
                    <a:pt x="17" y="254"/>
                  </a:cubicBezTo>
                  <a:cubicBezTo>
                    <a:pt x="0" y="238"/>
                    <a:pt x="0" y="238"/>
                    <a:pt x="0" y="238"/>
                  </a:cubicBezTo>
                  <a:moveTo>
                    <a:pt x="305" y="25"/>
                  </a:moveTo>
                  <a:cubicBezTo>
                    <a:pt x="305" y="25"/>
                    <a:pt x="305" y="26"/>
                    <a:pt x="305" y="26"/>
                  </a:cubicBezTo>
                  <a:cubicBezTo>
                    <a:pt x="305" y="26"/>
                    <a:pt x="305" y="25"/>
                    <a:pt x="305" y="25"/>
                  </a:cubicBezTo>
                  <a:moveTo>
                    <a:pt x="306" y="24"/>
                  </a:moveTo>
                  <a:cubicBezTo>
                    <a:pt x="306" y="25"/>
                    <a:pt x="306" y="25"/>
                    <a:pt x="305" y="25"/>
                  </a:cubicBezTo>
                  <a:cubicBezTo>
                    <a:pt x="306" y="25"/>
                    <a:pt x="306" y="25"/>
                    <a:pt x="306" y="24"/>
                  </a:cubicBezTo>
                  <a:moveTo>
                    <a:pt x="329" y="1"/>
                  </a:moveTo>
                  <a:cubicBezTo>
                    <a:pt x="321" y="9"/>
                    <a:pt x="314" y="17"/>
                    <a:pt x="306" y="24"/>
                  </a:cubicBezTo>
                  <a:cubicBezTo>
                    <a:pt x="314" y="17"/>
                    <a:pt x="321" y="9"/>
                    <a:pt x="329" y="1"/>
                  </a:cubicBezTo>
                  <a:moveTo>
                    <a:pt x="329" y="1"/>
                  </a:moveTo>
                  <a:cubicBezTo>
                    <a:pt x="329" y="1"/>
                    <a:pt x="329" y="1"/>
                    <a:pt x="329" y="1"/>
                  </a:cubicBezTo>
                  <a:cubicBezTo>
                    <a:pt x="329" y="1"/>
                    <a:pt x="329" y="1"/>
                    <a:pt x="329" y="1"/>
                  </a:cubicBezTo>
                  <a:moveTo>
                    <a:pt x="329" y="1"/>
                  </a:moveTo>
                  <a:cubicBezTo>
                    <a:pt x="329" y="1"/>
                    <a:pt x="329" y="1"/>
                    <a:pt x="329" y="1"/>
                  </a:cubicBezTo>
                  <a:cubicBezTo>
                    <a:pt x="329" y="1"/>
                    <a:pt x="329" y="1"/>
                    <a:pt x="329" y="1"/>
                  </a:cubicBezTo>
                  <a:moveTo>
                    <a:pt x="330" y="0"/>
                  </a:moveTo>
                  <a:cubicBezTo>
                    <a:pt x="330" y="0"/>
                    <a:pt x="330" y="0"/>
                    <a:pt x="330" y="0"/>
                  </a:cubicBezTo>
                  <a:cubicBezTo>
                    <a:pt x="330" y="0"/>
                    <a:pt x="330" y="0"/>
                    <a:pt x="330" y="0"/>
                  </a:cubicBezTo>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62"/>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close/>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Freeform: Shape 63"/>
            <p:cNvSpPr>
              <a:spLocks/>
            </p:cNvSpPr>
            <p:nvPr/>
          </p:nvSpPr>
          <p:spPr bwMode="auto">
            <a:xfrm>
              <a:off x="2568501" y="1788162"/>
              <a:ext cx="30956" cy="29766"/>
            </a:xfrm>
            <a:custGeom>
              <a:avLst/>
              <a:gdLst>
                <a:gd name="T0" fmla="*/ 0 w 26"/>
                <a:gd name="T1" fmla="*/ 0 h 25"/>
                <a:gd name="T2" fmla="*/ 26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26" y="25"/>
                  </a:lnTo>
                  <a:lnTo>
                    <a:pt x="26" y="2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Freeform: Shape 64"/>
            <p:cNvSpPr>
              <a:spLocks/>
            </p:cNvSpPr>
            <p:nvPr/>
          </p:nvSpPr>
          <p:spPr bwMode="auto">
            <a:xfrm>
              <a:off x="2517304" y="1030925"/>
              <a:ext cx="773906" cy="807244"/>
            </a:xfrm>
            <a:custGeom>
              <a:avLst/>
              <a:gdLst>
                <a:gd name="T0" fmla="*/ 489 w 640"/>
                <a:gd name="T1" fmla="*/ 60 h 667"/>
                <a:gd name="T2" fmla="*/ 486 w 640"/>
                <a:gd name="T3" fmla="*/ 207 h 667"/>
                <a:gd name="T4" fmla="*/ 411 w 640"/>
                <a:gd name="T5" fmla="*/ 239 h 667"/>
                <a:gd name="T6" fmla="*/ 235 w 640"/>
                <a:gd name="T7" fmla="*/ 314 h 667"/>
                <a:gd name="T8" fmla="*/ 117 w 640"/>
                <a:gd name="T9" fmla="*/ 470 h 667"/>
                <a:gd name="T10" fmla="*/ 117 w 640"/>
                <a:gd name="T11" fmla="*/ 470 h 667"/>
                <a:gd name="T12" fmla="*/ 117 w 640"/>
                <a:gd name="T13" fmla="*/ 471 h 667"/>
                <a:gd name="T14" fmla="*/ 116 w 640"/>
                <a:gd name="T15" fmla="*/ 471 h 667"/>
                <a:gd name="T16" fmla="*/ 116 w 640"/>
                <a:gd name="T17" fmla="*/ 471 h 667"/>
                <a:gd name="T18" fmla="*/ 90 w 640"/>
                <a:gd name="T19" fmla="*/ 498 h 667"/>
                <a:gd name="T20" fmla="*/ 90 w 640"/>
                <a:gd name="T21" fmla="*/ 498 h 667"/>
                <a:gd name="T22" fmla="*/ 89 w 640"/>
                <a:gd name="T23" fmla="*/ 499 h 667"/>
                <a:gd name="T24" fmla="*/ 89 w 640"/>
                <a:gd name="T25" fmla="*/ 499 h 667"/>
                <a:gd name="T26" fmla="*/ 88 w 640"/>
                <a:gd name="T27" fmla="*/ 500 h 667"/>
                <a:gd name="T28" fmla="*/ 88 w 640"/>
                <a:gd name="T29" fmla="*/ 500 h 667"/>
                <a:gd name="T30" fmla="*/ 87 w 640"/>
                <a:gd name="T31" fmla="*/ 501 h 667"/>
                <a:gd name="T32" fmla="*/ 87 w 640"/>
                <a:gd name="T33" fmla="*/ 501 h 667"/>
                <a:gd name="T34" fmla="*/ 87 w 640"/>
                <a:gd name="T35" fmla="*/ 501 h 667"/>
                <a:gd name="T36" fmla="*/ 0 w 640"/>
                <a:gd name="T37" fmla="*/ 582 h 667"/>
                <a:gd name="T38" fmla="*/ 68 w 640"/>
                <a:gd name="T39" fmla="*/ 651 h 667"/>
                <a:gd name="T40" fmla="*/ 85 w 640"/>
                <a:gd name="T41" fmla="*/ 667 h 667"/>
                <a:gd name="T42" fmla="*/ 101 w 640"/>
                <a:gd name="T43" fmla="*/ 657 h 667"/>
                <a:gd name="T44" fmla="*/ 373 w 640"/>
                <a:gd name="T45" fmla="*/ 439 h 667"/>
                <a:gd name="T46" fmla="*/ 373 w 640"/>
                <a:gd name="T47" fmla="*/ 438 h 667"/>
                <a:gd name="T48" fmla="*/ 374 w 640"/>
                <a:gd name="T49" fmla="*/ 437 h 667"/>
                <a:gd name="T50" fmla="*/ 397 w 640"/>
                <a:gd name="T51" fmla="*/ 414 h 667"/>
                <a:gd name="T52" fmla="*/ 397 w 640"/>
                <a:gd name="T53" fmla="*/ 414 h 667"/>
                <a:gd name="T54" fmla="*/ 397 w 640"/>
                <a:gd name="T55" fmla="*/ 414 h 667"/>
                <a:gd name="T56" fmla="*/ 398 w 640"/>
                <a:gd name="T57" fmla="*/ 413 h 667"/>
                <a:gd name="T58" fmla="*/ 639 w 640"/>
                <a:gd name="T59" fmla="*/ 74 h 667"/>
                <a:gd name="T60" fmla="*/ 605 w 640"/>
                <a:gd name="T61" fmla="*/ 52 h 667"/>
                <a:gd name="T62" fmla="*/ 549 w 640"/>
                <a:gd name="T6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0" h="667">
                  <a:moveTo>
                    <a:pt x="549" y="0"/>
                  </a:moveTo>
                  <a:cubicBezTo>
                    <a:pt x="489" y="60"/>
                    <a:pt x="489" y="60"/>
                    <a:pt x="489" y="60"/>
                  </a:cubicBezTo>
                  <a:cubicBezTo>
                    <a:pt x="528" y="100"/>
                    <a:pt x="528" y="165"/>
                    <a:pt x="488" y="204"/>
                  </a:cubicBezTo>
                  <a:cubicBezTo>
                    <a:pt x="488" y="205"/>
                    <a:pt x="487" y="206"/>
                    <a:pt x="486" y="207"/>
                  </a:cubicBezTo>
                  <a:cubicBezTo>
                    <a:pt x="485" y="208"/>
                    <a:pt x="484" y="209"/>
                    <a:pt x="483" y="209"/>
                  </a:cubicBezTo>
                  <a:cubicBezTo>
                    <a:pt x="463" y="229"/>
                    <a:pt x="437" y="239"/>
                    <a:pt x="411" y="239"/>
                  </a:cubicBezTo>
                  <a:cubicBezTo>
                    <a:pt x="385" y="239"/>
                    <a:pt x="359" y="230"/>
                    <a:pt x="339" y="210"/>
                  </a:cubicBezTo>
                  <a:cubicBezTo>
                    <a:pt x="235" y="314"/>
                    <a:pt x="235" y="314"/>
                    <a:pt x="235" y="314"/>
                  </a:cubicBezTo>
                  <a:cubicBezTo>
                    <a:pt x="242" y="326"/>
                    <a:pt x="192" y="392"/>
                    <a:pt x="117" y="470"/>
                  </a:cubicBezTo>
                  <a:cubicBezTo>
                    <a:pt x="117" y="470"/>
                    <a:pt x="117" y="470"/>
                    <a:pt x="117" y="470"/>
                  </a:cubicBezTo>
                  <a:cubicBezTo>
                    <a:pt x="117" y="470"/>
                    <a:pt x="117" y="470"/>
                    <a:pt x="117" y="470"/>
                  </a:cubicBezTo>
                  <a:cubicBezTo>
                    <a:pt x="117" y="470"/>
                    <a:pt x="117" y="470"/>
                    <a:pt x="117" y="470"/>
                  </a:cubicBezTo>
                  <a:cubicBezTo>
                    <a:pt x="117" y="470"/>
                    <a:pt x="117" y="471"/>
                    <a:pt x="117" y="471"/>
                  </a:cubicBezTo>
                  <a:cubicBezTo>
                    <a:pt x="117" y="471"/>
                    <a:pt x="117" y="471"/>
                    <a:pt x="117" y="471"/>
                  </a:cubicBezTo>
                  <a:cubicBezTo>
                    <a:pt x="117" y="471"/>
                    <a:pt x="117" y="471"/>
                    <a:pt x="116" y="471"/>
                  </a:cubicBezTo>
                  <a:cubicBezTo>
                    <a:pt x="116" y="471"/>
                    <a:pt x="116" y="471"/>
                    <a:pt x="116" y="471"/>
                  </a:cubicBezTo>
                  <a:cubicBezTo>
                    <a:pt x="116" y="471"/>
                    <a:pt x="116" y="471"/>
                    <a:pt x="116" y="471"/>
                  </a:cubicBezTo>
                  <a:cubicBezTo>
                    <a:pt x="116" y="471"/>
                    <a:pt x="116" y="471"/>
                    <a:pt x="116" y="471"/>
                  </a:cubicBezTo>
                  <a:cubicBezTo>
                    <a:pt x="116" y="471"/>
                    <a:pt x="116" y="471"/>
                    <a:pt x="116" y="471"/>
                  </a:cubicBezTo>
                  <a:cubicBezTo>
                    <a:pt x="108" y="480"/>
                    <a:pt x="99" y="489"/>
                    <a:pt x="90" y="498"/>
                  </a:cubicBezTo>
                  <a:cubicBezTo>
                    <a:pt x="90" y="498"/>
                    <a:pt x="90" y="498"/>
                    <a:pt x="90" y="498"/>
                  </a:cubicBezTo>
                  <a:cubicBezTo>
                    <a:pt x="90" y="498"/>
                    <a:pt x="90" y="498"/>
                    <a:pt x="90" y="498"/>
                  </a:cubicBezTo>
                  <a:cubicBezTo>
                    <a:pt x="89" y="498"/>
                    <a:pt x="89" y="498"/>
                    <a:pt x="89" y="499"/>
                  </a:cubicBezTo>
                  <a:cubicBezTo>
                    <a:pt x="89" y="499"/>
                    <a:pt x="89" y="499"/>
                    <a:pt x="89" y="499"/>
                  </a:cubicBezTo>
                  <a:cubicBezTo>
                    <a:pt x="89" y="499"/>
                    <a:pt x="89" y="499"/>
                    <a:pt x="89" y="499"/>
                  </a:cubicBezTo>
                  <a:cubicBezTo>
                    <a:pt x="89" y="499"/>
                    <a:pt x="89" y="499"/>
                    <a:pt x="89" y="499"/>
                  </a:cubicBezTo>
                  <a:cubicBezTo>
                    <a:pt x="89" y="499"/>
                    <a:pt x="88" y="500"/>
                    <a:pt x="88" y="500"/>
                  </a:cubicBezTo>
                  <a:cubicBezTo>
                    <a:pt x="88" y="500"/>
                    <a:pt x="88" y="500"/>
                    <a:pt x="88" y="500"/>
                  </a:cubicBezTo>
                  <a:cubicBezTo>
                    <a:pt x="88" y="500"/>
                    <a:pt x="88" y="500"/>
                    <a:pt x="88" y="500"/>
                  </a:cubicBezTo>
                  <a:cubicBezTo>
                    <a:pt x="88" y="500"/>
                    <a:pt x="88" y="500"/>
                    <a:pt x="88" y="500"/>
                  </a:cubicBezTo>
                  <a:cubicBezTo>
                    <a:pt x="88" y="500"/>
                    <a:pt x="88" y="500"/>
                    <a:pt x="87" y="500"/>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7" y="501"/>
                    <a:pt x="87" y="501"/>
                    <a:pt x="87" y="501"/>
                  </a:cubicBezTo>
                  <a:cubicBezTo>
                    <a:pt x="86" y="501"/>
                    <a:pt x="86" y="501"/>
                    <a:pt x="86" y="501"/>
                  </a:cubicBezTo>
                  <a:cubicBezTo>
                    <a:pt x="56" y="532"/>
                    <a:pt x="26" y="560"/>
                    <a:pt x="0" y="582"/>
                  </a:cubicBezTo>
                  <a:cubicBezTo>
                    <a:pt x="43" y="626"/>
                    <a:pt x="43" y="626"/>
                    <a:pt x="43" y="626"/>
                  </a:cubicBezTo>
                  <a:cubicBezTo>
                    <a:pt x="68" y="651"/>
                    <a:pt x="68" y="651"/>
                    <a:pt x="68" y="651"/>
                  </a:cubicBezTo>
                  <a:cubicBezTo>
                    <a:pt x="85" y="667"/>
                    <a:pt x="85" y="667"/>
                    <a:pt x="85" y="667"/>
                  </a:cubicBezTo>
                  <a:cubicBezTo>
                    <a:pt x="85" y="667"/>
                    <a:pt x="85" y="667"/>
                    <a:pt x="85" y="667"/>
                  </a:cubicBezTo>
                  <a:cubicBezTo>
                    <a:pt x="89" y="665"/>
                    <a:pt x="93" y="662"/>
                    <a:pt x="98" y="659"/>
                  </a:cubicBezTo>
                  <a:cubicBezTo>
                    <a:pt x="99" y="659"/>
                    <a:pt x="100" y="658"/>
                    <a:pt x="101" y="657"/>
                  </a:cubicBezTo>
                  <a:cubicBezTo>
                    <a:pt x="180" y="609"/>
                    <a:pt x="269" y="540"/>
                    <a:pt x="355" y="456"/>
                  </a:cubicBezTo>
                  <a:cubicBezTo>
                    <a:pt x="361" y="450"/>
                    <a:pt x="367" y="445"/>
                    <a:pt x="373" y="439"/>
                  </a:cubicBezTo>
                  <a:cubicBezTo>
                    <a:pt x="373" y="439"/>
                    <a:pt x="373" y="439"/>
                    <a:pt x="373" y="439"/>
                  </a:cubicBezTo>
                  <a:cubicBezTo>
                    <a:pt x="373" y="439"/>
                    <a:pt x="373" y="438"/>
                    <a:pt x="373" y="438"/>
                  </a:cubicBezTo>
                  <a:cubicBezTo>
                    <a:pt x="373" y="438"/>
                    <a:pt x="373" y="438"/>
                    <a:pt x="373" y="438"/>
                  </a:cubicBezTo>
                  <a:cubicBezTo>
                    <a:pt x="374" y="438"/>
                    <a:pt x="374" y="438"/>
                    <a:pt x="374" y="437"/>
                  </a:cubicBezTo>
                  <a:cubicBezTo>
                    <a:pt x="374" y="437"/>
                    <a:pt x="374" y="437"/>
                    <a:pt x="374" y="437"/>
                  </a:cubicBezTo>
                  <a:cubicBezTo>
                    <a:pt x="382" y="430"/>
                    <a:pt x="389" y="422"/>
                    <a:pt x="397" y="414"/>
                  </a:cubicBezTo>
                  <a:cubicBezTo>
                    <a:pt x="397" y="414"/>
                    <a:pt x="397" y="414"/>
                    <a:pt x="397" y="414"/>
                  </a:cubicBezTo>
                  <a:cubicBezTo>
                    <a:pt x="397" y="414"/>
                    <a:pt x="397" y="414"/>
                    <a:pt x="397" y="414"/>
                  </a:cubicBezTo>
                  <a:cubicBezTo>
                    <a:pt x="397" y="414"/>
                    <a:pt x="397" y="414"/>
                    <a:pt x="397" y="414"/>
                  </a:cubicBezTo>
                  <a:cubicBezTo>
                    <a:pt x="397" y="414"/>
                    <a:pt x="397" y="414"/>
                    <a:pt x="397" y="414"/>
                  </a:cubicBezTo>
                  <a:cubicBezTo>
                    <a:pt x="397" y="414"/>
                    <a:pt x="397" y="413"/>
                    <a:pt x="398" y="413"/>
                  </a:cubicBezTo>
                  <a:cubicBezTo>
                    <a:pt x="398" y="413"/>
                    <a:pt x="398" y="413"/>
                    <a:pt x="398" y="413"/>
                  </a:cubicBezTo>
                  <a:cubicBezTo>
                    <a:pt x="512" y="294"/>
                    <a:pt x="598" y="172"/>
                    <a:pt x="640" y="74"/>
                  </a:cubicBezTo>
                  <a:cubicBezTo>
                    <a:pt x="640" y="74"/>
                    <a:pt x="640" y="74"/>
                    <a:pt x="639" y="74"/>
                  </a:cubicBezTo>
                  <a:cubicBezTo>
                    <a:pt x="637" y="73"/>
                    <a:pt x="626" y="68"/>
                    <a:pt x="605" y="52"/>
                  </a:cubicBezTo>
                  <a:cubicBezTo>
                    <a:pt x="605" y="52"/>
                    <a:pt x="605" y="52"/>
                    <a:pt x="605" y="52"/>
                  </a:cubicBezTo>
                  <a:cubicBezTo>
                    <a:pt x="605" y="52"/>
                    <a:pt x="605" y="52"/>
                    <a:pt x="605" y="52"/>
                  </a:cubicBezTo>
                  <a:cubicBezTo>
                    <a:pt x="591" y="41"/>
                    <a:pt x="573" y="24"/>
                    <a:pt x="549" y="0"/>
                  </a:cubicBezTo>
                </a:path>
              </a:pathLst>
            </a:custGeom>
            <a:solidFill>
              <a:schemeClr val="accent1">
                <a:lumMod val="40000"/>
                <a:lumOff val="60000"/>
              </a:schemeClr>
            </a:solidFill>
            <a:ln>
              <a:noFill/>
            </a:ln>
          </p:spPr>
          <p:txBody>
            <a:bodyPr anchor="ctr"/>
            <a:lstStyle/>
            <a:p>
              <a:pPr algn="ctr"/>
              <a:endParaRPr/>
            </a:p>
          </p:txBody>
        </p:sp>
        <p:sp>
          <p:nvSpPr>
            <p:cNvPr id="81" name="Freeform: Shape 65"/>
            <p:cNvSpPr>
              <a:spLocks/>
            </p:cNvSpPr>
            <p:nvPr/>
          </p:nvSpPr>
          <p:spPr bwMode="auto">
            <a:xfrm>
              <a:off x="2926879" y="1280956"/>
              <a:ext cx="178594" cy="39291"/>
            </a:xfrm>
            <a:custGeom>
              <a:avLst/>
              <a:gdLst>
                <a:gd name="T0" fmla="*/ 147 w 147"/>
                <a:gd name="T1" fmla="*/ 0 h 32"/>
                <a:gd name="T2" fmla="*/ 146 w 147"/>
                <a:gd name="T3" fmla="*/ 1 h 32"/>
                <a:gd name="T4" fmla="*/ 144 w 147"/>
                <a:gd name="T5" fmla="*/ 2 h 32"/>
                <a:gd name="T6" fmla="*/ 144 w 147"/>
                <a:gd name="T7" fmla="*/ 2 h 32"/>
                <a:gd name="T8" fmla="*/ 144 w 147"/>
                <a:gd name="T9" fmla="*/ 3 h 32"/>
                <a:gd name="T10" fmla="*/ 144 w 147"/>
                <a:gd name="T11" fmla="*/ 3 h 32"/>
                <a:gd name="T12" fmla="*/ 72 w 147"/>
                <a:gd name="T13" fmla="*/ 32 h 32"/>
                <a:gd name="T14" fmla="*/ 72 w 147"/>
                <a:gd name="T15" fmla="*/ 32 h 32"/>
                <a:gd name="T16" fmla="*/ 72 w 147"/>
                <a:gd name="T17" fmla="*/ 32 h 32"/>
                <a:gd name="T18" fmla="*/ 72 w 147"/>
                <a:gd name="T19" fmla="*/ 32 h 32"/>
                <a:gd name="T20" fmla="*/ 72 w 147"/>
                <a:gd name="T21" fmla="*/ 32 h 32"/>
                <a:gd name="T22" fmla="*/ 1 w 147"/>
                <a:gd name="T23" fmla="*/ 4 h 32"/>
                <a:gd name="T24" fmla="*/ 0 w 147"/>
                <a:gd name="T25" fmla="*/ 3 h 32"/>
                <a:gd name="T26" fmla="*/ 0 w 147"/>
                <a:gd name="T27" fmla="*/ 3 h 32"/>
                <a:gd name="T28" fmla="*/ 0 w 147"/>
                <a:gd name="T29" fmla="*/ 3 h 32"/>
                <a:gd name="T30" fmla="*/ 72 w 147"/>
                <a:gd name="T31" fmla="*/ 32 h 32"/>
                <a:gd name="T32" fmla="*/ 144 w 147"/>
                <a:gd name="T33" fmla="*/ 2 h 32"/>
                <a:gd name="T34" fmla="*/ 147 w 147"/>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32">
                  <a:moveTo>
                    <a:pt x="147" y="0"/>
                  </a:moveTo>
                  <a:cubicBezTo>
                    <a:pt x="147" y="0"/>
                    <a:pt x="146" y="0"/>
                    <a:pt x="146" y="1"/>
                  </a:cubicBezTo>
                  <a:cubicBezTo>
                    <a:pt x="145" y="1"/>
                    <a:pt x="145" y="2"/>
                    <a:pt x="144" y="2"/>
                  </a:cubicBezTo>
                  <a:cubicBezTo>
                    <a:pt x="144" y="2"/>
                    <a:pt x="144" y="2"/>
                    <a:pt x="144" y="2"/>
                  </a:cubicBezTo>
                  <a:cubicBezTo>
                    <a:pt x="144" y="2"/>
                    <a:pt x="144" y="3"/>
                    <a:pt x="144" y="3"/>
                  </a:cubicBezTo>
                  <a:cubicBezTo>
                    <a:pt x="144" y="3"/>
                    <a:pt x="144" y="3"/>
                    <a:pt x="144" y="3"/>
                  </a:cubicBezTo>
                  <a:cubicBezTo>
                    <a:pt x="124" y="23"/>
                    <a:pt x="98" y="32"/>
                    <a:pt x="72" y="32"/>
                  </a:cubicBezTo>
                  <a:cubicBezTo>
                    <a:pt x="72" y="32"/>
                    <a:pt x="72" y="32"/>
                    <a:pt x="72" y="32"/>
                  </a:cubicBezTo>
                  <a:cubicBezTo>
                    <a:pt x="72" y="32"/>
                    <a:pt x="72" y="32"/>
                    <a:pt x="72" y="32"/>
                  </a:cubicBezTo>
                  <a:cubicBezTo>
                    <a:pt x="72" y="32"/>
                    <a:pt x="72" y="32"/>
                    <a:pt x="72" y="32"/>
                  </a:cubicBezTo>
                  <a:cubicBezTo>
                    <a:pt x="72" y="32"/>
                    <a:pt x="72" y="32"/>
                    <a:pt x="72" y="32"/>
                  </a:cubicBezTo>
                  <a:cubicBezTo>
                    <a:pt x="46" y="32"/>
                    <a:pt x="21" y="23"/>
                    <a:pt x="1" y="4"/>
                  </a:cubicBezTo>
                  <a:cubicBezTo>
                    <a:pt x="1" y="3"/>
                    <a:pt x="0" y="3"/>
                    <a:pt x="0" y="3"/>
                  </a:cubicBezTo>
                  <a:cubicBezTo>
                    <a:pt x="0" y="3"/>
                    <a:pt x="0" y="3"/>
                    <a:pt x="0" y="3"/>
                  </a:cubicBezTo>
                  <a:cubicBezTo>
                    <a:pt x="0" y="3"/>
                    <a:pt x="0" y="3"/>
                    <a:pt x="0" y="3"/>
                  </a:cubicBezTo>
                  <a:cubicBezTo>
                    <a:pt x="20" y="23"/>
                    <a:pt x="46" y="32"/>
                    <a:pt x="72" y="32"/>
                  </a:cubicBezTo>
                  <a:cubicBezTo>
                    <a:pt x="98" y="32"/>
                    <a:pt x="124" y="22"/>
                    <a:pt x="144" y="2"/>
                  </a:cubicBezTo>
                  <a:cubicBezTo>
                    <a:pt x="145" y="2"/>
                    <a:pt x="146" y="1"/>
                    <a:pt x="147" y="0"/>
                  </a:cubicBezTo>
                </a:path>
              </a:pathLst>
            </a:custGeom>
            <a:solidFill>
              <a:srgbClr val="921E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66"/>
            <p:cNvSpPr>
              <a:spLocks/>
            </p:cNvSpPr>
            <p:nvPr/>
          </p:nvSpPr>
          <p:spPr bwMode="auto">
            <a:xfrm>
              <a:off x="3181672" y="1030925"/>
              <a:ext cx="109537" cy="89297"/>
            </a:xfrm>
            <a:custGeom>
              <a:avLst/>
              <a:gdLst>
                <a:gd name="T0" fmla="*/ 90 w 91"/>
                <a:gd name="T1" fmla="*/ 74 h 74"/>
                <a:gd name="T2" fmla="*/ 91 w 91"/>
                <a:gd name="T3" fmla="*/ 74 h 74"/>
                <a:gd name="T4" fmla="*/ 91 w 91"/>
                <a:gd name="T5" fmla="*/ 74 h 74"/>
                <a:gd name="T6" fmla="*/ 90 w 91"/>
                <a:gd name="T7" fmla="*/ 74 h 74"/>
                <a:gd name="T8" fmla="*/ 56 w 91"/>
                <a:gd name="T9" fmla="*/ 52 h 74"/>
                <a:gd name="T10" fmla="*/ 56 w 91"/>
                <a:gd name="T11" fmla="*/ 52 h 74"/>
                <a:gd name="T12" fmla="*/ 56 w 91"/>
                <a:gd name="T13" fmla="*/ 52 h 74"/>
                <a:gd name="T14" fmla="*/ 0 w 91"/>
                <a:gd name="T15" fmla="*/ 0 h 74"/>
                <a:gd name="T16" fmla="*/ 0 w 91"/>
                <a:gd name="T17" fmla="*/ 0 h 74"/>
                <a:gd name="T18" fmla="*/ 56 w 91"/>
                <a:gd name="T19" fmla="*/ 52 h 74"/>
                <a:gd name="T20" fmla="*/ 0 w 91"/>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90" y="74"/>
                  </a:moveTo>
                  <a:cubicBezTo>
                    <a:pt x="91" y="74"/>
                    <a:pt x="91" y="74"/>
                    <a:pt x="91" y="74"/>
                  </a:cubicBezTo>
                  <a:cubicBezTo>
                    <a:pt x="91" y="74"/>
                    <a:pt x="91" y="74"/>
                    <a:pt x="91" y="74"/>
                  </a:cubicBezTo>
                  <a:cubicBezTo>
                    <a:pt x="91" y="74"/>
                    <a:pt x="91" y="74"/>
                    <a:pt x="90" y="74"/>
                  </a:cubicBezTo>
                  <a:moveTo>
                    <a:pt x="56" y="52"/>
                  </a:moveTo>
                  <a:cubicBezTo>
                    <a:pt x="56" y="52"/>
                    <a:pt x="56" y="52"/>
                    <a:pt x="56" y="52"/>
                  </a:cubicBezTo>
                  <a:cubicBezTo>
                    <a:pt x="56" y="52"/>
                    <a:pt x="56" y="52"/>
                    <a:pt x="56" y="52"/>
                  </a:cubicBezTo>
                  <a:moveTo>
                    <a:pt x="0" y="0"/>
                  </a:moveTo>
                  <a:cubicBezTo>
                    <a:pt x="0" y="0"/>
                    <a:pt x="0" y="0"/>
                    <a:pt x="0" y="0"/>
                  </a:cubicBezTo>
                  <a:cubicBezTo>
                    <a:pt x="24" y="24"/>
                    <a:pt x="42" y="41"/>
                    <a:pt x="56" y="52"/>
                  </a:cubicBezTo>
                  <a:cubicBezTo>
                    <a:pt x="42" y="41"/>
                    <a:pt x="24" y="24"/>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Freeform: Shape 67"/>
            <p:cNvSpPr>
              <a:spLocks/>
            </p:cNvSpPr>
            <p:nvPr/>
          </p:nvSpPr>
          <p:spPr bwMode="auto">
            <a:xfrm>
              <a:off x="2517304" y="1410735"/>
              <a:ext cx="292894" cy="323850"/>
            </a:xfrm>
            <a:custGeom>
              <a:avLst/>
              <a:gdLst>
                <a:gd name="T0" fmla="*/ 86 w 242"/>
                <a:gd name="T1" fmla="*/ 187 h 268"/>
                <a:gd name="T2" fmla="*/ 0 w 242"/>
                <a:gd name="T3" fmla="*/ 268 h 268"/>
                <a:gd name="T4" fmla="*/ 0 w 242"/>
                <a:gd name="T5" fmla="*/ 268 h 268"/>
                <a:gd name="T6" fmla="*/ 86 w 242"/>
                <a:gd name="T7" fmla="*/ 187 h 268"/>
                <a:gd name="T8" fmla="*/ 87 w 242"/>
                <a:gd name="T9" fmla="*/ 187 h 268"/>
                <a:gd name="T10" fmla="*/ 87 w 242"/>
                <a:gd name="T11" fmla="*/ 187 h 268"/>
                <a:gd name="T12" fmla="*/ 87 w 242"/>
                <a:gd name="T13" fmla="*/ 187 h 268"/>
                <a:gd name="T14" fmla="*/ 87 w 242"/>
                <a:gd name="T15" fmla="*/ 187 h 268"/>
                <a:gd name="T16" fmla="*/ 87 w 242"/>
                <a:gd name="T17" fmla="*/ 187 h 268"/>
                <a:gd name="T18" fmla="*/ 87 w 242"/>
                <a:gd name="T19" fmla="*/ 187 h 268"/>
                <a:gd name="T20" fmla="*/ 87 w 242"/>
                <a:gd name="T21" fmla="*/ 186 h 268"/>
                <a:gd name="T22" fmla="*/ 87 w 242"/>
                <a:gd name="T23" fmla="*/ 187 h 268"/>
                <a:gd name="T24" fmla="*/ 87 w 242"/>
                <a:gd name="T25" fmla="*/ 186 h 268"/>
                <a:gd name="T26" fmla="*/ 88 w 242"/>
                <a:gd name="T27" fmla="*/ 186 h 268"/>
                <a:gd name="T28" fmla="*/ 88 w 242"/>
                <a:gd name="T29" fmla="*/ 186 h 268"/>
                <a:gd name="T30" fmla="*/ 88 w 242"/>
                <a:gd name="T31" fmla="*/ 186 h 268"/>
                <a:gd name="T32" fmla="*/ 88 w 242"/>
                <a:gd name="T33" fmla="*/ 186 h 268"/>
                <a:gd name="T34" fmla="*/ 88 w 242"/>
                <a:gd name="T35" fmla="*/ 186 h 268"/>
                <a:gd name="T36" fmla="*/ 88 w 242"/>
                <a:gd name="T37" fmla="*/ 186 h 268"/>
                <a:gd name="T38" fmla="*/ 89 w 242"/>
                <a:gd name="T39" fmla="*/ 185 h 268"/>
                <a:gd name="T40" fmla="*/ 89 w 242"/>
                <a:gd name="T41" fmla="*/ 185 h 268"/>
                <a:gd name="T42" fmla="*/ 89 w 242"/>
                <a:gd name="T43" fmla="*/ 185 h 268"/>
                <a:gd name="T44" fmla="*/ 89 w 242"/>
                <a:gd name="T45" fmla="*/ 185 h 268"/>
                <a:gd name="T46" fmla="*/ 89 w 242"/>
                <a:gd name="T47" fmla="*/ 185 h 268"/>
                <a:gd name="T48" fmla="*/ 89 w 242"/>
                <a:gd name="T49" fmla="*/ 185 h 268"/>
                <a:gd name="T50" fmla="*/ 90 w 242"/>
                <a:gd name="T51" fmla="*/ 184 h 268"/>
                <a:gd name="T52" fmla="*/ 90 w 242"/>
                <a:gd name="T53" fmla="*/ 184 h 268"/>
                <a:gd name="T54" fmla="*/ 90 w 242"/>
                <a:gd name="T55" fmla="*/ 184 h 268"/>
                <a:gd name="T56" fmla="*/ 90 w 242"/>
                <a:gd name="T57" fmla="*/ 184 h 268"/>
                <a:gd name="T58" fmla="*/ 90 w 242"/>
                <a:gd name="T59" fmla="*/ 184 h 268"/>
                <a:gd name="T60" fmla="*/ 116 w 242"/>
                <a:gd name="T61" fmla="*/ 157 h 268"/>
                <a:gd name="T62" fmla="*/ 116 w 242"/>
                <a:gd name="T63" fmla="*/ 157 h 268"/>
                <a:gd name="T64" fmla="*/ 116 w 242"/>
                <a:gd name="T65" fmla="*/ 157 h 268"/>
                <a:gd name="T66" fmla="*/ 116 w 242"/>
                <a:gd name="T67" fmla="*/ 157 h 268"/>
                <a:gd name="T68" fmla="*/ 116 w 242"/>
                <a:gd name="T69" fmla="*/ 157 h 268"/>
                <a:gd name="T70" fmla="*/ 116 w 242"/>
                <a:gd name="T71" fmla="*/ 157 h 268"/>
                <a:gd name="T72" fmla="*/ 117 w 242"/>
                <a:gd name="T73" fmla="*/ 157 h 268"/>
                <a:gd name="T74" fmla="*/ 116 w 242"/>
                <a:gd name="T75" fmla="*/ 157 h 268"/>
                <a:gd name="T76" fmla="*/ 117 w 242"/>
                <a:gd name="T77" fmla="*/ 157 h 268"/>
                <a:gd name="T78" fmla="*/ 117 w 242"/>
                <a:gd name="T79" fmla="*/ 156 h 268"/>
                <a:gd name="T80" fmla="*/ 117 w 242"/>
                <a:gd name="T81" fmla="*/ 157 h 268"/>
                <a:gd name="T82" fmla="*/ 117 w 242"/>
                <a:gd name="T83" fmla="*/ 156 h 268"/>
                <a:gd name="T84" fmla="*/ 117 w 242"/>
                <a:gd name="T85" fmla="*/ 156 h 268"/>
                <a:gd name="T86" fmla="*/ 117 w 242"/>
                <a:gd name="T87" fmla="*/ 156 h 268"/>
                <a:gd name="T88" fmla="*/ 117 w 242"/>
                <a:gd name="T89" fmla="*/ 156 h 268"/>
                <a:gd name="T90" fmla="*/ 235 w 242"/>
                <a:gd name="T91" fmla="*/ 0 h 268"/>
                <a:gd name="T92" fmla="*/ 235 w 242"/>
                <a:gd name="T93" fmla="*/ 1 h 268"/>
                <a:gd name="T94" fmla="*/ 235 w 242"/>
                <a:gd name="T95" fmla="*/ 4 h 268"/>
                <a:gd name="T96" fmla="*/ 117 w 242"/>
                <a:gd name="T97" fmla="*/ 156 h 268"/>
                <a:gd name="T98" fmla="*/ 235 w 242"/>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268">
                  <a:moveTo>
                    <a:pt x="86" y="187"/>
                  </a:moveTo>
                  <a:cubicBezTo>
                    <a:pt x="56" y="218"/>
                    <a:pt x="26" y="246"/>
                    <a:pt x="0" y="268"/>
                  </a:cubicBezTo>
                  <a:cubicBezTo>
                    <a:pt x="0" y="268"/>
                    <a:pt x="0" y="268"/>
                    <a:pt x="0" y="268"/>
                  </a:cubicBezTo>
                  <a:cubicBezTo>
                    <a:pt x="26" y="246"/>
                    <a:pt x="56" y="218"/>
                    <a:pt x="86" y="187"/>
                  </a:cubicBezTo>
                  <a:moveTo>
                    <a:pt x="87" y="187"/>
                  </a:moveTo>
                  <a:cubicBezTo>
                    <a:pt x="87" y="187"/>
                    <a:pt x="87" y="187"/>
                    <a:pt x="87" y="187"/>
                  </a:cubicBezTo>
                  <a:cubicBezTo>
                    <a:pt x="87" y="187"/>
                    <a:pt x="87" y="187"/>
                    <a:pt x="87" y="187"/>
                  </a:cubicBezTo>
                  <a:moveTo>
                    <a:pt x="87" y="187"/>
                  </a:moveTo>
                  <a:cubicBezTo>
                    <a:pt x="87" y="187"/>
                    <a:pt x="87" y="187"/>
                    <a:pt x="87" y="187"/>
                  </a:cubicBezTo>
                  <a:cubicBezTo>
                    <a:pt x="87" y="187"/>
                    <a:pt x="87" y="187"/>
                    <a:pt x="87" y="187"/>
                  </a:cubicBezTo>
                  <a:moveTo>
                    <a:pt x="87" y="186"/>
                  </a:moveTo>
                  <a:cubicBezTo>
                    <a:pt x="87" y="187"/>
                    <a:pt x="87" y="187"/>
                    <a:pt x="87" y="187"/>
                  </a:cubicBezTo>
                  <a:cubicBezTo>
                    <a:pt x="87" y="187"/>
                    <a:pt x="87" y="187"/>
                    <a:pt x="87" y="186"/>
                  </a:cubicBezTo>
                  <a:moveTo>
                    <a:pt x="88" y="186"/>
                  </a:moveTo>
                  <a:cubicBezTo>
                    <a:pt x="88" y="186"/>
                    <a:pt x="88" y="186"/>
                    <a:pt x="88" y="186"/>
                  </a:cubicBezTo>
                  <a:cubicBezTo>
                    <a:pt x="88" y="186"/>
                    <a:pt x="88" y="186"/>
                    <a:pt x="88" y="186"/>
                  </a:cubicBezTo>
                  <a:moveTo>
                    <a:pt x="88" y="186"/>
                  </a:moveTo>
                  <a:cubicBezTo>
                    <a:pt x="88" y="186"/>
                    <a:pt x="88" y="186"/>
                    <a:pt x="88" y="186"/>
                  </a:cubicBezTo>
                  <a:cubicBezTo>
                    <a:pt x="88" y="186"/>
                    <a:pt x="88" y="186"/>
                    <a:pt x="88" y="186"/>
                  </a:cubicBezTo>
                  <a:moveTo>
                    <a:pt x="89" y="185"/>
                  </a:moveTo>
                  <a:cubicBezTo>
                    <a:pt x="89" y="185"/>
                    <a:pt x="89" y="185"/>
                    <a:pt x="89" y="185"/>
                  </a:cubicBezTo>
                  <a:cubicBezTo>
                    <a:pt x="89" y="185"/>
                    <a:pt x="89" y="185"/>
                    <a:pt x="89" y="185"/>
                  </a:cubicBezTo>
                  <a:moveTo>
                    <a:pt x="89" y="185"/>
                  </a:moveTo>
                  <a:cubicBezTo>
                    <a:pt x="89" y="185"/>
                    <a:pt x="89" y="185"/>
                    <a:pt x="89" y="185"/>
                  </a:cubicBezTo>
                  <a:cubicBezTo>
                    <a:pt x="89" y="185"/>
                    <a:pt x="89" y="185"/>
                    <a:pt x="89" y="185"/>
                  </a:cubicBezTo>
                  <a:moveTo>
                    <a:pt x="90" y="184"/>
                  </a:moveTo>
                  <a:cubicBezTo>
                    <a:pt x="90" y="184"/>
                    <a:pt x="90" y="184"/>
                    <a:pt x="90" y="184"/>
                  </a:cubicBezTo>
                  <a:cubicBezTo>
                    <a:pt x="90" y="184"/>
                    <a:pt x="90" y="184"/>
                    <a:pt x="90" y="184"/>
                  </a:cubicBezTo>
                  <a:cubicBezTo>
                    <a:pt x="90" y="184"/>
                    <a:pt x="90" y="184"/>
                    <a:pt x="90" y="184"/>
                  </a:cubicBezTo>
                  <a:cubicBezTo>
                    <a:pt x="90" y="184"/>
                    <a:pt x="90" y="184"/>
                    <a:pt x="90" y="184"/>
                  </a:cubicBezTo>
                  <a:moveTo>
                    <a:pt x="116" y="157"/>
                  </a:moveTo>
                  <a:cubicBezTo>
                    <a:pt x="116" y="157"/>
                    <a:pt x="116" y="157"/>
                    <a:pt x="116" y="157"/>
                  </a:cubicBezTo>
                  <a:cubicBezTo>
                    <a:pt x="116" y="157"/>
                    <a:pt x="116" y="157"/>
                    <a:pt x="116" y="157"/>
                  </a:cubicBezTo>
                  <a:moveTo>
                    <a:pt x="116" y="157"/>
                  </a:moveTo>
                  <a:cubicBezTo>
                    <a:pt x="116" y="157"/>
                    <a:pt x="116" y="157"/>
                    <a:pt x="116" y="157"/>
                  </a:cubicBezTo>
                  <a:cubicBezTo>
                    <a:pt x="116" y="157"/>
                    <a:pt x="116" y="157"/>
                    <a:pt x="116" y="157"/>
                  </a:cubicBezTo>
                  <a:moveTo>
                    <a:pt x="117" y="157"/>
                  </a:moveTo>
                  <a:cubicBezTo>
                    <a:pt x="117" y="157"/>
                    <a:pt x="117" y="157"/>
                    <a:pt x="116" y="157"/>
                  </a:cubicBezTo>
                  <a:cubicBezTo>
                    <a:pt x="117" y="157"/>
                    <a:pt x="117" y="157"/>
                    <a:pt x="117" y="157"/>
                  </a:cubicBezTo>
                  <a:moveTo>
                    <a:pt x="117" y="156"/>
                  </a:moveTo>
                  <a:cubicBezTo>
                    <a:pt x="117" y="156"/>
                    <a:pt x="117" y="157"/>
                    <a:pt x="117" y="157"/>
                  </a:cubicBezTo>
                  <a:cubicBezTo>
                    <a:pt x="117" y="157"/>
                    <a:pt x="117" y="156"/>
                    <a:pt x="117" y="156"/>
                  </a:cubicBezTo>
                  <a:moveTo>
                    <a:pt x="117" y="156"/>
                  </a:moveTo>
                  <a:cubicBezTo>
                    <a:pt x="117" y="156"/>
                    <a:pt x="117" y="156"/>
                    <a:pt x="117" y="156"/>
                  </a:cubicBezTo>
                  <a:cubicBezTo>
                    <a:pt x="117" y="156"/>
                    <a:pt x="117" y="156"/>
                    <a:pt x="117" y="156"/>
                  </a:cubicBezTo>
                  <a:moveTo>
                    <a:pt x="235" y="0"/>
                  </a:moveTo>
                  <a:cubicBezTo>
                    <a:pt x="235" y="1"/>
                    <a:pt x="235" y="1"/>
                    <a:pt x="235" y="1"/>
                  </a:cubicBezTo>
                  <a:cubicBezTo>
                    <a:pt x="235" y="1"/>
                    <a:pt x="235" y="2"/>
                    <a:pt x="235" y="4"/>
                  </a:cubicBezTo>
                  <a:cubicBezTo>
                    <a:pt x="235" y="21"/>
                    <a:pt x="187" y="84"/>
                    <a:pt x="117" y="156"/>
                  </a:cubicBezTo>
                  <a:cubicBezTo>
                    <a:pt x="192" y="78"/>
                    <a:pt x="242" y="12"/>
                    <a:pt x="23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Freeform: Shape 68"/>
            <p:cNvSpPr>
              <a:spLocks/>
            </p:cNvSpPr>
            <p:nvPr/>
          </p:nvSpPr>
          <p:spPr bwMode="auto">
            <a:xfrm>
              <a:off x="3104282" y="1103553"/>
              <a:ext cx="51197" cy="178594"/>
            </a:xfrm>
            <a:custGeom>
              <a:avLst/>
              <a:gdLst>
                <a:gd name="T0" fmla="*/ 4 w 43"/>
                <a:gd name="T1" fmla="*/ 0 h 148"/>
                <a:gd name="T2" fmla="*/ 4 w 43"/>
                <a:gd name="T3" fmla="*/ 0 h 148"/>
                <a:gd name="T4" fmla="*/ 33 w 43"/>
                <a:gd name="T5" fmla="*/ 72 h 148"/>
                <a:gd name="T6" fmla="*/ 3 w 43"/>
                <a:gd name="T7" fmla="*/ 144 h 148"/>
                <a:gd name="T8" fmla="*/ 1 w 43"/>
                <a:gd name="T9" fmla="*/ 147 h 148"/>
                <a:gd name="T10" fmla="*/ 0 w 43"/>
                <a:gd name="T11" fmla="*/ 148 h 148"/>
                <a:gd name="T12" fmla="*/ 1 w 43"/>
                <a:gd name="T13" fmla="*/ 147 h 148"/>
                <a:gd name="T14" fmla="*/ 3 w 43"/>
                <a:gd name="T15" fmla="*/ 144 h 148"/>
                <a:gd name="T16" fmla="*/ 4 w 43"/>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48">
                  <a:moveTo>
                    <a:pt x="4" y="0"/>
                  </a:moveTo>
                  <a:cubicBezTo>
                    <a:pt x="4" y="0"/>
                    <a:pt x="4" y="0"/>
                    <a:pt x="4" y="0"/>
                  </a:cubicBezTo>
                  <a:cubicBezTo>
                    <a:pt x="24" y="20"/>
                    <a:pt x="33" y="46"/>
                    <a:pt x="33" y="72"/>
                  </a:cubicBezTo>
                  <a:cubicBezTo>
                    <a:pt x="33" y="98"/>
                    <a:pt x="23" y="124"/>
                    <a:pt x="3" y="144"/>
                  </a:cubicBezTo>
                  <a:cubicBezTo>
                    <a:pt x="3" y="145"/>
                    <a:pt x="2" y="146"/>
                    <a:pt x="1" y="147"/>
                  </a:cubicBezTo>
                  <a:cubicBezTo>
                    <a:pt x="1" y="147"/>
                    <a:pt x="0" y="147"/>
                    <a:pt x="0" y="148"/>
                  </a:cubicBezTo>
                  <a:cubicBezTo>
                    <a:pt x="0" y="147"/>
                    <a:pt x="1" y="147"/>
                    <a:pt x="1" y="147"/>
                  </a:cubicBezTo>
                  <a:cubicBezTo>
                    <a:pt x="2" y="146"/>
                    <a:pt x="3" y="145"/>
                    <a:pt x="3" y="144"/>
                  </a:cubicBezTo>
                  <a:cubicBezTo>
                    <a:pt x="43" y="105"/>
                    <a:pt x="43" y="40"/>
                    <a:pt x="4"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Freeform: Shape 69"/>
            <p:cNvSpPr>
              <a:spLocks/>
            </p:cNvSpPr>
            <p:nvPr/>
          </p:nvSpPr>
          <p:spPr bwMode="auto">
            <a:xfrm>
              <a:off x="3324547" y="1009494"/>
              <a:ext cx="1191" cy="7144"/>
            </a:xfrm>
            <a:custGeom>
              <a:avLst/>
              <a:gdLst>
                <a:gd name="T0" fmla="*/ 1 w 1"/>
                <a:gd name="T1" fmla="*/ 0 h 6"/>
                <a:gd name="T2" fmla="*/ 0 w 1"/>
                <a:gd name="T3" fmla="*/ 6 h 6"/>
                <a:gd name="T4" fmla="*/ 1 w 1"/>
                <a:gd name="T5" fmla="*/ 0 h 6"/>
              </a:gdLst>
              <a:ahLst/>
              <a:cxnLst>
                <a:cxn ang="0">
                  <a:pos x="T0" y="T1"/>
                </a:cxn>
                <a:cxn ang="0">
                  <a:pos x="T2" y="T3"/>
                </a:cxn>
                <a:cxn ang="0">
                  <a:pos x="T4" y="T5"/>
                </a:cxn>
              </a:cxnLst>
              <a:rect l="0" t="0" r="r" b="b"/>
              <a:pathLst>
                <a:path w="1" h="6">
                  <a:moveTo>
                    <a:pt x="1" y="0"/>
                  </a:moveTo>
                  <a:cubicBezTo>
                    <a:pt x="1" y="2"/>
                    <a:pt x="0" y="4"/>
                    <a:pt x="0" y="6"/>
                  </a:cubicBezTo>
                  <a:cubicBezTo>
                    <a:pt x="0" y="4"/>
                    <a:pt x="1" y="2"/>
                    <a:pt x="1"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Freeform: Shape 70"/>
            <p:cNvSpPr>
              <a:spLocks/>
            </p:cNvSpPr>
            <p:nvPr/>
          </p:nvSpPr>
          <p:spPr bwMode="auto">
            <a:xfrm>
              <a:off x="3294782" y="1096410"/>
              <a:ext cx="5953" cy="15478"/>
            </a:xfrm>
            <a:custGeom>
              <a:avLst/>
              <a:gdLst>
                <a:gd name="T0" fmla="*/ 5 w 5"/>
                <a:gd name="T1" fmla="*/ 0 h 13"/>
                <a:gd name="T2" fmla="*/ 0 w 5"/>
                <a:gd name="T3" fmla="*/ 13 h 13"/>
                <a:gd name="T4" fmla="*/ 5 w 5"/>
                <a:gd name="T5" fmla="*/ 0 h 13"/>
              </a:gdLst>
              <a:ahLst/>
              <a:cxnLst>
                <a:cxn ang="0">
                  <a:pos x="T0" y="T1"/>
                </a:cxn>
                <a:cxn ang="0">
                  <a:pos x="T2" y="T3"/>
                </a:cxn>
                <a:cxn ang="0">
                  <a:pos x="T4" y="T5"/>
                </a:cxn>
              </a:cxnLst>
              <a:rect l="0" t="0" r="r" b="b"/>
              <a:pathLst>
                <a:path w="5" h="13">
                  <a:moveTo>
                    <a:pt x="5" y="0"/>
                  </a:moveTo>
                  <a:cubicBezTo>
                    <a:pt x="4" y="4"/>
                    <a:pt x="2" y="9"/>
                    <a:pt x="0" y="13"/>
                  </a:cubicBezTo>
                  <a:cubicBezTo>
                    <a:pt x="2" y="9"/>
                    <a:pt x="4" y="4"/>
                    <a:pt x="5"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Freeform: Shape 71"/>
            <p:cNvSpPr>
              <a:spLocks/>
            </p:cNvSpPr>
            <p:nvPr/>
          </p:nvSpPr>
          <p:spPr bwMode="auto">
            <a:xfrm>
              <a:off x="3305497" y="1077360"/>
              <a:ext cx="3572"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Freeform: Shape 72"/>
            <p:cNvSpPr>
              <a:spLocks/>
            </p:cNvSpPr>
            <p:nvPr/>
          </p:nvSpPr>
          <p:spPr bwMode="auto">
            <a:xfrm>
              <a:off x="3312641" y="1058310"/>
              <a:ext cx="2381" cy="833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2"/>
                    <a:pt x="1" y="4"/>
                    <a:pt x="0" y="7"/>
                  </a:cubicBezTo>
                  <a:cubicBezTo>
                    <a:pt x="1" y="4"/>
                    <a:pt x="1" y="2"/>
                    <a:pt x="2"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73"/>
            <p:cNvSpPr>
              <a:spLocks/>
            </p:cNvSpPr>
            <p:nvPr/>
          </p:nvSpPr>
          <p:spPr bwMode="auto">
            <a:xfrm>
              <a:off x="3326929" y="994016"/>
              <a:ext cx="0" cy="5953"/>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2"/>
                    <a:pt x="0" y="4"/>
                  </a:cubicBezTo>
                  <a:cubicBezTo>
                    <a:pt x="0" y="2"/>
                    <a:pt x="0" y="1"/>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Freeform: Shape 74"/>
            <p:cNvSpPr>
              <a:spLocks/>
            </p:cNvSpPr>
            <p:nvPr/>
          </p:nvSpPr>
          <p:spPr bwMode="auto">
            <a:xfrm>
              <a:off x="2932832" y="1278575"/>
              <a:ext cx="172641" cy="35719"/>
            </a:xfrm>
            <a:custGeom>
              <a:avLst/>
              <a:gdLst>
                <a:gd name="T0" fmla="*/ 0 w 142"/>
                <a:gd name="T1" fmla="*/ 0 h 29"/>
                <a:gd name="T2" fmla="*/ 0 w 142"/>
                <a:gd name="T3" fmla="*/ 0 h 29"/>
                <a:gd name="T4" fmla="*/ 72 w 142"/>
                <a:gd name="T5" fmla="*/ 29 h 29"/>
                <a:gd name="T6" fmla="*/ 141 w 142"/>
                <a:gd name="T7" fmla="*/ 3 h 29"/>
                <a:gd name="T8" fmla="*/ 142 w 142"/>
                <a:gd name="T9" fmla="*/ 2 h 29"/>
                <a:gd name="T10" fmla="*/ 141 w 142"/>
                <a:gd name="T11" fmla="*/ 3 h 29"/>
                <a:gd name="T12" fmla="*/ 72 w 142"/>
                <a:gd name="T13" fmla="*/ 29 h 29"/>
                <a:gd name="T14" fmla="*/ 72 w 142"/>
                <a:gd name="T15" fmla="*/ 29 h 29"/>
                <a:gd name="T16" fmla="*/ 72 w 142"/>
                <a:gd name="T17" fmla="*/ 29 h 29"/>
                <a:gd name="T18" fmla="*/ 72 w 142"/>
                <a:gd name="T19" fmla="*/ 29 h 29"/>
                <a:gd name="T20" fmla="*/ 72 w 142"/>
                <a:gd name="T21" fmla="*/ 29 h 29"/>
                <a:gd name="T22" fmla="*/ 1 w 142"/>
                <a:gd name="T23" fmla="*/ 0 h 29"/>
                <a:gd name="T24" fmla="*/ 0 w 142"/>
                <a:gd name="T25" fmla="*/ 0 h 29"/>
                <a:gd name="T26" fmla="*/ 0 w 142"/>
                <a:gd name="T27" fmla="*/ 0 h 29"/>
                <a:gd name="T28" fmla="*/ 0 w 142"/>
                <a:gd name="T29" fmla="*/ 0 h 29"/>
                <a:gd name="T30" fmla="*/ 0 w 142"/>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29">
                  <a:moveTo>
                    <a:pt x="0" y="0"/>
                  </a:moveTo>
                  <a:cubicBezTo>
                    <a:pt x="0" y="0"/>
                    <a:pt x="0" y="0"/>
                    <a:pt x="0" y="0"/>
                  </a:cubicBezTo>
                  <a:cubicBezTo>
                    <a:pt x="20" y="19"/>
                    <a:pt x="46" y="29"/>
                    <a:pt x="72" y="29"/>
                  </a:cubicBezTo>
                  <a:cubicBezTo>
                    <a:pt x="97" y="29"/>
                    <a:pt x="121" y="20"/>
                    <a:pt x="141" y="3"/>
                  </a:cubicBezTo>
                  <a:cubicBezTo>
                    <a:pt x="141" y="2"/>
                    <a:pt x="142" y="2"/>
                    <a:pt x="142" y="2"/>
                  </a:cubicBezTo>
                  <a:cubicBezTo>
                    <a:pt x="141" y="2"/>
                    <a:pt x="141" y="2"/>
                    <a:pt x="141" y="3"/>
                  </a:cubicBezTo>
                  <a:cubicBezTo>
                    <a:pt x="121" y="20"/>
                    <a:pt x="97" y="29"/>
                    <a:pt x="72" y="29"/>
                  </a:cubicBezTo>
                  <a:cubicBezTo>
                    <a:pt x="72" y="29"/>
                    <a:pt x="72" y="29"/>
                    <a:pt x="72" y="29"/>
                  </a:cubicBezTo>
                  <a:cubicBezTo>
                    <a:pt x="72" y="29"/>
                    <a:pt x="72" y="29"/>
                    <a:pt x="72" y="29"/>
                  </a:cubicBezTo>
                  <a:cubicBezTo>
                    <a:pt x="72" y="29"/>
                    <a:pt x="72" y="29"/>
                    <a:pt x="72" y="29"/>
                  </a:cubicBezTo>
                  <a:cubicBezTo>
                    <a:pt x="72" y="29"/>
                    <a:pt x="72" y="29"/>
                    <a:pt x="72" y="29"/>
                  </a:cubicBezTo>
                  <a:cubicBezTo>
                    <a:pt x="46" y="29"/>
                    <a:pt x="21" y="20"/>
                    <a:pt x="1" y="0"/>
                  </a:cubicBezTo>
                  <a:cubicBezTo>
                    <a:pt x="1" y="0"/>
                    <a:pt x="1" y="0"/>
                    <a:pt x="0" y="0"/>
                  </a:cubicBezTo>
                  <a:cubicBezTo>
                    <a:pt x="0" y="0"/>
                    <a:pt x="0" y="0"/>
                    <a:pt x="0" y="0"/>
                  </a:cubicBezTo>
                  <a:cubicBezTo>
                    <a:pt x="0" y="0"/>
                    <a:pt x="0" y="0"/>
                    <a:pt x="0" y="0"/>
                  </a:cubicBezTo>
                  <a:cubicBezTo>
                    <a:pt x="0" y="0"/>
                    <a:pt x="0" y="0"/>
                    <a:pt x="0" y="0"/>
                  </a:cubicBezTo>
                </a:path>
              </a:pathLst>
            </a:custGeom>
            <a:solidFill>
              <a:srgbClr val="9816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75"/>
            <p:cNvSpPr>
              <a:spLocks/>
            </p:cNvSpPr>
            <p:nvPr/>
          </p:nvSpPr>
          <p:spPr bwMode="auto">
            <a:xfrm>
              <a:off x="3249538" y="1094028"/>
              <a:ext cx="41672" cy="26194"/>
            </a:xfrm>
            <a:custGeom>
              <a:avLst/>
              <a:gdLst>
                <a:gd name="T0" fmla="*/ 35 w 35"/>
                <a:gd name="T1" fmla="*/ 22 h 22"/>
                <a:gd name="T2" fmla="*/ 35 w 35"/>
                <a:gd name="T3" fmla="*/ 22 h 22"/>
                <a:gd name="T4" fmla="*/ 35 w 35"/>
                <a:gd name="T5" fmla="*/ 22 h 22"/>
                <a:gd name="T6" fmla="*/ 0 w 35"/>
                <a:gd name="T7" fmla="*/ 0 h 22"/>
                <a:gd name="T8" fmla="*/ 34 w 35"/>
                <a:gd name="T9" fmla="*/ 22 h 22"/>
                <a:gd name="T10" fmla="*/ 0 w 35"/>
                <a:gd name="T11" fmla="*/ 0 h 22"/>
                <a:gd name="T12" fmla="*/ 0 w 35"/>
                <a:gd name="T13" fmla="*/ 0 h 22"/>
                <a:gd name="T14" fmla="*/ 0 w 35"/>
                <a:gd name="T15" fmla="*/ 0 h 22"/>
                <a:gd name="T16" fmla="*/ 0 w 35"/>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22"/>
                  </a:moveTo>
                  <a:cubicBezTo>
                    <a:pt x="35" y="22"/>
                    <a:pt x="35" y="22"/>
                    <a:pt x="35" y="22"/>
                  </a:cubicBezTo>
                  <a:cubicBezTo>
                    <a:pt x="35" y="22"/>
                    <a:pt x="35" y="22"/>
                    <a:pt x="35" y="22"/>
                  </a:cubicBezTo>
                  <a:moveTo>
                    <a:pt x="0" y="0"/>
                  </a:moveTo>
                  <a:cubicBezTo>
                    <a:pt x="21" y="16"/>
                    <a:pt x="32" y="21"/>
                    <a:pt x="34" y="22"/>
                  </a:cubicBezTo>
                  <a:cubicBezTo>
                    <a:pt x="32" y="21"/>
                    <a:pt x="21" y="16"/>
                    <a:pt x="0" y="0"/>
                  </a:cubicBezTo>
                  <a:moveTo>
                    <a:pt x="0" y="0"/>
                  </a:moveTo>
                  <a:cubicBezTo>
                    <a:pt x="0" y="0"/>
                    <a:pt x="0" y="0"/>
                    <a:pt x="0" y="0"/>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Freeform: Shape 76"/>
            <p:cNvSpPr>
              <a:spLocks/>
            </p:cNvSpPr>
            <p:nvPr/>
          </p:nvSpPr>
          <p:spPr bwMode="auto">
            <a:xfrm>
              <a:off x="3181672" y="909481"/>
              <a:ext cx="145256" cy="210741"/>
            </a:xfrm>
            <a:custGeom>
              <a:avLst/>
              <a:gdLst>
                <a:gd name="T0" fmla="*/ 100 w 120"/>
                <a:gd name="T1" fmla="*/ 0 h 174"/>
                <a:gd name="T2" fmla="*/ 100 w 120"/>
                <a:gd name="T3" fmla="*/ 0 h 174"/>
                <a:gd name="T4" fmla="*/ 0 w 120"/>
                <a:gd name="T5" fmla="*/ 100 h 174"/>
                <a:gd name="T6" fmla="*/ 56 w 120"/>
                <a:gd name="T7" fmla="*/ 152 h 174"/>
                <a:gd name="T8" fmla="*/ 56 w 120"/>
                <a:gd name="T9" fmla="*/ 152 h 174"/>
                <a:gd name="T10" fmla="*/ 56 w 120"/>
                <a:gd name="T11" fmla="*/ 152 h 174"/>
                <a:gd name="T12" fmla="*/ 90 w 120"/>
                <a:gd name="T13" fmla="*/ 174 h 174"/>
                <a:gd name="T14" fmla="*/ 91 w 120"/>
                <a:gd name="T15" fmla="*/ 174 h 174"/>
                <a:gd name="T16" fmla="*/ 91 w 120"/>
                <a:gd name="T17" fmla="*/ 174 h 174"/>
                <a:gd name="T18" fmla="*/ 91 w 120"/>
                <a:gd name="T19" fmla="*/ 174 h 174"/>
                <a:gd name="T20" fmla="*/ 91 w 120"/>
                <a:gd name="T21" fmla="*/ 174 h 174"/>
                <a:gd name="T22" fmla="*/ 94 w 120"/>
                <a:gd name="T23" fmla="*/ 167 h 174"/>
                <a:gd name="T24" fmla="*/ 99 w 120"/>
                <a:gd name="T25" fmla="*/ 154 h 174"/>
                <a:gd name="T26" fmla="*/ 103 w 120"/>
                <a:gd name="T27" fmla="*/ 145 h 174"/>
                <a:gd name="T28" fmla="*/ 105 w 120"/>
                <a:gd name="T29" fmla="*/ 138 h 174"/>
                <a:gd name="T30" fmla="*/ 108 w 120"/>
                <a:gd name="T31" fmla="*/ 130 h 174"/>
                <a:gd name="T32" fmla="*/ 110 w 120"/>
                <a:gd name="T33" fmla="*/ 123 h 174"/>
                <a:gd name="T34" fmla="*/ 112 w 120"/>
                <a:gd name="T35" fmla="*/ 115 h 174"/>
                <a:gd name="T36" fmla="*/ 114 w 120"/>
                <a:gd name="T37" fmla="*/ 109 h 174"/>
                <a:gd name="T38" fmla="*/ 115 w 120"/>
                <a:gd name="T39" fmla="*/ 101 h 174"/>
                <a:gd name="T40" fmla="*/ 117 w 120"/>
                <a:gd name="T41" fmla="*/ 95 h 174"/>
                <a:gd name="T42" fmla="*/ 118 w 120"/>
                <a:gd name="T43" fmla="*/ 88 h 174"/>
                <a:gd name="T44" fmla="*/ 119 w 120"/>
                <a:gd name="T45" fmla="*/ 82 h 174"/>
                <a:gd name="T46" fmla="*/ 120 w 120"/>
                <a:gd name="T47" fmla="*/ 74 h 174"/>
                <a:gd name="T48" fmla="*/ 120 w 120"/>
                <a:gd name="T49" fmla="*/ 70 h 174"/>
                <a:gd name="T50" fmla="*/ 120 w 120"/>
                <a:gd name="T51" fmla="*/ 58 h 174"/>
                <a:gd name="T52" fmla="*/ 120 w 120"/>
                <a:gd name="T53" fmla="*/ 55 h 174"/>
                <a:gd name="T54" fmla="*/ 120 w 120"/>
                <a:gd name="T55" fmla="*/ 47 h 174"/>
                <a:gd name="T56" fmla="*/ 119 w 120"/>
                <a:gd name="T57" fmla="*/ 43 h 174"/>
                <a:gd name="T58" fmla="*/ 118 w 120"/>
                <a:gd name="T59" fmla="*/ 37 h 174"/>
                <a:gd name="T60" fmla="*/ 117 w 120"/>
                <a:gd name="T61" fmla="*/ 33 h 174"/>
                <a:gd name="T62" fmla="*/ 116 w 120"/>
                <a:gd name="T63" fmla="*/ 27 h 174"/>
                <a:gd name="T64" fmla="*/ 114 w 120"/>
                <a:gd name="T65" fmla="*/ 23 h 174"/>
                <a:gd name="T66" fmla="*/ 112 w 120"/>
                <a:gd name="T67" fmla="*/ 18 h 174"/>
                <a:gd name="T68" fmla="*/ 111 w 120"/>
                <a:gd name="T69" fmla="*/ 15 h 174"/>
                <a:gd name="T70" fmla="*/ 107 w 120"/>
                <a:gd name="T71" fmla="*/ 9 h 174"/>
                <a:gd name="T72" fmla="*/ 106 w 120"/>
                <a:gd name="T73" fmla="*/ 7 h 174"/>
                <a:gd name="T74" fmla="*/ 100 w 120"/>
                <a:gd name="T7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74">
                  <a:moveTo>
                    <a:pt x="100" y="0"/>
                  </a:moveTo>
                  <a:cubicBezTo>
                    <a:pt x="100" y="0"/>
                    <a:pt x="100" y="0"/>
                    <a:pt x="100" y="0"/>
                  </a:cubicBezTo>
                  <a:cubicBezTo>
                    <a:pt x="0" y="100"/>
                    <a:pt x="0" y="100"/>
                    <a:pt x="0" y="100"/>
                  </a:cubicBezTo>
                  <a:cubicBezTo>
                    <a:pt x="24" y="124"/>
                    <a:pt x="42" y="141"/>
                    <a:pt x="56" y="152"/>
                  </a:cubicBezTo>
                  <a:cubicBezTo>
                    <a:pt x="56" y="152"/>
                    <a:pt x="56" y="152"/>
                    <a:pt x="56" y="152"/>
                  </a:cubicBezTo>
                  <a:cubicBezTo>
                    <a:pt x="56" y="152"/>
                    <a:pt x="56" y="152"/>
                    <a:pt x="56" y="152"/>
                  </a:cubicBezTo>
                  <a:cubicBezTo>
                    <a:pt x="77" y="168"/>
                    <a:pt x="88" y="173"/>
                    <a:pt x="90" y="174"/>
                  </a:cubicBezTo>
                  <a:cubicBezTo>
                    <a:pt x="91" y="174"/>
                    <a:pt x="91" y="174"/>
                    <a:pt x="91" y="174"/>
                  </a:cubicBezTo>
                  <a:cubicBezTo>
                    <a:pt x="91" y="174"/>
                    <a:pt x="91" y="174"/>
                    <a:pt x="91" y="174"/>
                  </a:cubicBezTo>
                  <a:cubicBezTo>
                    <a:pt x="91" y="174"/>
                    <a:pt x="91" y="174"/>
                    <a:pt x="91" y="174"/>
                  </a:cubicBezTo>
                  <a:cubicBezTo>
                    <a:pt x="91" y="174"/>
                    <a:pt x="91" y="174"/>
                    <a:pt x="91" y="174"/>
                  </a:cubicBezTo>
                  <a:cubicBezTo>
                    <a:pt x="92" y="172"/>
                    <a:pt x="93" y="169"/>
                    <a:pt x="94" y="167"/>
                  </a:cubicBezTo>
                  <a:cubicBezTo>
                    <a:pt x="96" y="163"/>
                    <a:pt x="98" y="158"/>
                    <a:pt x="99" y="154"/>
                  </a:cubicBezTo>
                  <a:cubicBezTo>
                    <a:pt x="101" y="151"/>
                    <a:pt x="102" y="148"/>
                    <a:pt x="103" y="145"/>
                  </a:cubicBezTo>
                  <a:cubicBezTo>
                    <a:pt x="104" y="142"/>
                    <a:pt x="104" y="140"/>
                    <a:pt x="105" y="138"/>
                  </a:cubicBezTo>
                  <a:cubicBezTo>
                    <a:pt x="106" y="135"/>
                    <a:pt x="107" y="132"/>
                    <a:pt x="108" y="130"/>
                  </a:cubicBezTo>
                  <a:cubicBezTo>
                    <a:pt x="109" y="127"/>
                    <a:pt x="109" y="125"/>
                    <a:pt x="110" y="123"/>
                  </a:cubicBezTo>
                  <a:cubicBezTo>
                    <a:pt x="111" y="120"/>
                    <a:pt x="111" y="118"/>
                    <a:pt x="112" y="115"/>
                  </a:cubicBezTo>
                  <a:cubicBezTo>
                    <a:pt x="113" y="113"/>
                    <a:pt x="113" y="111"/>
                    <a:pt x="114" y="109"/>
                  </a:cubicBezTo>
                  <a:cubicBezTo>
                    <a:pt x="114" y="106"/>
                    <a:pt x="115" y="104"/>
                    <a:pt x="115" y="101"/>
                  </a:cubicBezTo>
                  <a:cubicBezTo>
                    <a:pt x="116" y="99"/>
                    <a:pt x="116" y="97"/>
                    <a:pt x="117" y="95"/>
                  </a:cubicBezTo>
                  <a:cubicBezTo>
                    <a:pt x="117" y="93"/>
                    <a:pt x="118" y="90"/>
                    <a:pt x="118" y="88"/>
                  </a:cubicBezTo>
                  <a:cubicBezTo>
                    <a:pt x="118" y="86"/>
                    <a:pt x="119" y="84"/>
                    <a:pt x="119" y="82"/>
                  </a:cubicBezTo>
                  <a:cubicBezTo>
                    <a:pt x="119" y="79"/>
                    <a:pt x="119" y="76"/>
                    <a:pt x="120" y="74"/>
                  </a:cubicBezTo>
                  <a:cubicBezTo>
                    <a:pt x="120" y="72"/>
                    <a:pt x="120" y="71"/>
                    <a:pt x="120" y="70"/>
                  </a:cubicBezTo>
                  <a:cubicBezTo>
                    <a:pt x="120" y="66"/>
                    <a:pt x="120" y="62"/>
                    <a:pt x="120" y="58"/>
                  </a:cubicBezTo>
                  <a:cubicBezTo>
                    <a:pt x="120" y="57"/>
                    <a:pt x="120" y="56"/>
                    <a:pt x="120" y="55"/>
                  </a:cubicBezTo>
                  <a:cubicBezTo>
                    <a:pt x="120" y="52"/>
                    <a:pt x="120" y="50"/>
                    <a:pt x="120" y="47"/>
                  </a:cubicBezTo>
                  <a:cubicBezTo>
                    <a:pt x="120" y="46"/>
                    <a:pt x="119" y="44"/>
                    <a:pt x="119" y="43"/>
                  </a:cubicBezTo>
                  <a:cubicBezTo>
                    <a:pt x="119" y="41"/>
                    <a:pt x="119" y="39"/>
                    <a:pt x="118" y="37"/>
                  </a:cubicBezTo>
                  <a:cubicBezTo>
                    <a:pt x="118" y="35"/>
                    <a:pt x="118" y="34"/>
                    <a:pt x="117" y="33"/>
                  </a:cubicBezTo>
                  <a:cubicBezTo>
                    <a:pt x="117" y="31"/>
                    <a:pt x="116" y="29"/>
                    <a:pt x="116" y="27"/>
                  </a:cubicBezTo>
                  <a:cubicBezTo>
                    <a:pt x="115" y="26"/>
                    <a:pt x="115" y="24"/>
                    <a:pt x="114" y="23"/>
                  </a:cubicBezTo>
                  <a:cubicBezTo>
                    <a:pt x="114" y="21"/>
                    <a:pt x="113" y="20"/>
                    <a:pt x="112" y="18"/>
                  </a:cubicBezTo>
                  <a:cubicBezTo>
                    <a:pt x="112" y="17"/>
                    <a:pt x="111" y="16"/>
                    <a:pt x="111" y="15"/>
                  </a:cubicBezTo>
                  <a:cubicBezTo>
                    <a:pt x="110" y="13"/>
                    <a:pt x="109" y="11"/>
                    <a:pt x="107" y="9"/>
                  </a:cubicBezTo>
                  <a:cubicBezTo>
                    <a:pt x="107" y="8"/>
                    <a:pt x="106" y="8"/>
                    <a:pt x="106" y="7"/>
                  </a:cubicBezTo>
                  <a:cubicBezTo>
                    <a:pt x="104" y="4"/>
                    <a:pt x="102" y="2"/>
                    <a:pt x="100" y="0"/>
                  </a:cubicBezTo>
                </a:path>
              </a:pathLst>
            </a:custGeom>
            <a:solidFill>
              <a:schemeClr val="accent1">
                <a:lumMod val="75000"/>
              </a:schemeClr>
            </a:solidFill>
            <a:ln>
              <a:noFill/>
            </a:ln>
          </p:spPr>
          <p:txBody>
            <a:bodyPr anchor="ctr"/>
            <a:lstStyle/>
            <a:p>
              <a:pPr algn="ctr"/>
              <a:endParaRPr/>
            </a:p>
          </p:txBody>
        </p:sp>
        <p:sp>
          <p:nvSpPr>
            <p:cNvPr id="93" name="Freeform: Shape 77"/>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close/>
                </a:path>
              </a:pathLst>
            </a:custGeom>
            <a:solidFill>
              <a:srgbClr val="DF93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78"/>
            <p:cNvSpPr>
              <a:spLocks/>
            </p:cNvSpPr>
            <p:nvPr/>
          </p:nvSpPr>
          <p:spPr bwMode="auto">
            <a:xfrm>
              <a:off x="2533972" y="1801260"/>
              <a:ext cx="41672" cy="41672"/>
            </a:xfrm>
            <a:custGeom>
              <a:avLst/>
              <a:gdLst>
                <a:gd name="T0" fmla="*/ 0 w 35"/>
                <a:gd name="T1" fmla="*/ 0 h 35"/>
                <a:gd name="T2" fmla="*/ 0 w 35"/>
                <a:gd name="T3" fmla="*/ 0 h 35"/>
                <a:gd name="T4" fmla="*/ 35 w 35"/>
                <a:gd name="T5" fmla="*/ 35 h 35"/>
                <a:gd name="T6" fmla="*/ 0 w 35"/>
                <a:gd name="T7" fmla="*/ 0 h 35"/>
              </a:gdLst>
              <a:ahLst/>
              <a:cxnLst>
                <a:cxn ang="0">
                  <a:pos x="T0" y="T1"/>
                </a:cxn>
                <a:cxn ang="0">
                  <a:pos x="T2" y="T3"/>
                </a:cxn>
                <a:cxn ang="0">
                  <a:pos x="T4" y="T5"/>
                </a:cxn>
                <a:cxn ang="0">
                  <a:pos x="T6" y="T7"/>
                </a:cxn>
              </a:cxnLst>
              <a:rect l="0" t="0" r="r" b="b"/>
              <a:pathLst>
                <a:path w="35" h="35">
                  <a:moveTo>
                    <a:pt x="0" y="0"/>
                  </a:moveTo>
                  <a:lnTo>
                    <a:pt x="0" y="0"/>
                  </a:lnTo>
                  <a:lnTo>
                    <a:pt x="35" y="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Freeform: Shape 79"/>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close/>
                </a:path>
              </a:pathLst>
            </a:custGeom>
            <a:solidFill>
              <a:srgbClr val="DB65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Freeform: Shape 80"/>
            <p:cNvSpPr>
              <a:spLocks/>
            </p:cNvSpPr>
            <p:nvPr/>
          </p:nvSpPr>
          <p:spPr bwMode="auto">
            <a:xfrm>
              <a:off x="2522066" y="1789353"/>
              <a:ext cx="11906" cy="11906"/>
            </a:xfrm>
            <a:custGeom>
              <a:avLst/>
              <a:gdLst>
                <a:gd name="T0" fmla="*/ 0 w 10"/>
                <a:gd name="T1" fmla="*/ 0 h 10"/>
                <a:gd name="T2" fmla="*/ 0 w 10"/>
                <a:gd name="T3" fmla="*/ 0 h 10"/>
                <a:gd name="T4" fmla="*/ 10 w 10"/>
                <a:gd name="T5" fmla="*/ 10 h 10"/>
                <a:gd name="T6" fmla="*/ 10 w 10"/>
                <a:gd name="T7" fmla="*/ 10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0" y="0"/>
                  </a:lnTo>
                  <a:lnTo>
                    <a:pt x="10" y="10"/>
                  </a:lnTo>
                  <a:lnTo>
                    <a:pt x="10"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81"/>
            <p:cNvSpPr>
              <a:spLocks/>
            </p:cNvSpPr>
            <p:nvPr/>
          </p:nvSpPr>
          <p:spPr bwMode="auto">
            <a:xfrm>
              <a:off x="2511351" y="1779828"/>
              <a:ext cx="10716" cy="9525"/>
            </a:xfrm>
            <a:custGeom>
              <a:avLst/>
              <a:gdLst>
                <a:gd name="T0" fmla="*/ 0 w 9"/>
                <a:gd name="T1" fmla="*/ 0 h 8"/>
                <a:gd name="T2" fmla="*/ 0 w 9"/>
                <a:gd name="T3" fmla="*/ 0 h 8"/>
                <a:gd name="T4" fmla="*/ 9 w 9"/>
                <a:gd name="T5" fmla="*/ 8 h 8"/>
                <a:gd name="T6" fmla="*/ 9 w 9"/>
                <a:gd name="T7" fmla="*/ 8 h 8"/>
                <a:gd name="T8" fmla="*/ 0 w 9"/>
                <a:gd name="T9" fmla="*/ 0 h 8"/>
              </a:gdLst>
              <a:ahLst/>
              <a:cxnLst>
                <a:cxn ang="0">
                  <a:pos x="T0" y="T1"/>
                </a:cxn>
                <a:cxn ang="0">
                  <a:pos x="T2" y="T3"/>
                </a:cxn>
                <a:cxn ang="0">
                  <a:pos x="T4" y="T5"/>
                </a:cxn>
                <a:cxn ang="0">
                  <a:pos x="T6" y="T7"/>
                </a:cxn>
                <a:cxn ang="0">
                  <a:pos x="T8" y="T9"/>
                </a:cxn>
              </a:cxnLst>
              <a:rect l="0" t="0" r="r" b="b"/>
              <a:pathLst>
                <a:path w="9" h="8">
                  <a:moveTo>
                    <a:pt x="0" y="0"/>
                  </a:moveTo>
                  <a:cubicBezTo>
                    <a:pt x="0" y="0"/>
                    <a:pt x="0" y="0"/>
                    <a:pt x="0" y="0"/>
                  </a:cubicBezTo>
                  <a:cubicBezTo>
                    <a:pt x="9" y="8"/>
                    <a:pt x="9" y="8"/>
                    <a:pt x="9" y="8"/>
                  </a:cubicBezTo>
                  <a:cubicBezTo>
                    <a:pt x="9" y="8"/>
                    <a:pt x="9" y="8"/>
                    <a:pt x="9" y="8"/>
                  </a:cubicBezTo>
                  <a:cubicBezTo>
                    <a:pt x="0" y="0"/>
                    <a:pt x="0" y="0"/>
                    <a:pt x="0" y="0"/>
                  </a:cubicBezTo>
                </a:path>
              </a:pathLst>
            </a:custGeom>
            <a:solidFill>
              <a:srgbClr val="DC88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Freeform: Shape 82"/>
            <p:cNvSpPr>
              <a:spLocks/>
            </p:cNvSpPr>
            <p:nvPr/>
          </p:nvSpPr>
          <p:spPr bwMode="auto">
            <a:xfrm>
              <a:off x="2488729" y="1758397"/>
              <a:ext cx="22622" cy="21431"/>
            </a:xfrm>
            <a:custGeom>
              <a:avLst/>
              <a:gdLst>
                <a:gd name="T0" fmla="*/ 0 w 18"/>
                <a:gd name="T1" fmla="*/ 0 h 18"/>
                <a:gd name="T2" fmla="*/ 0 w 18"/>
                <a:gd name="T3" fmla="*/ 0 h 18"/>
                <a:gd name="T4" fmla="*/ 18 w 18"/>
                <a:gd name="T5" fmla="*/ 18 h 18"/>
                <a:gd name="T6" fmla="*/ 18 w 18"/>
                <a:gd name="T7" fmla="*/ 18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0" y="0"/>
                    <a:pt x="0" y="0"/>
                  </a:cubicBezTo>
                  <a:cubicBezTo>
                    <a:pt x="18" y="18"/>
                    <a:pt x="18" y="18"/>
                    <a:pt x="18" y="18"/>
                  </a:cubicBezTo>
                  <a:cubicBezTo>
                    <a:pt x="18" y="18"/>
                    <a:pt x="18" y="18"/>
                    <a:pt x="18" y="18"/>
                  </a:cubicBezTo>
                  <a:cubicBezTo>
                    <a:pt x="0" y="0"/>
                    <a:pt x="0"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3"/>
            <p:cNvSpPr>
              <a:spLocks/>
            </p:cNvSpPr>
            <p:nvPr/>
          </p:nvSpPr>
          <p:spPr bwMode="auto">
            <a:xfrm>
              <a:off x="2488729" y="1734585"/>
              <a:ext cx="110728" cy="108347"/>
            </a:xfrm>
            <a:custGeom>
              <a:avLst/>
              <a:gdLst>
                <a:gd name="T0" fmla="*/ 23 w 91"/>
                <a:gd name="T1" fmla="*/ 0 h 89"/>
                <a:gd name="T2" fmla="*/ 0 w 91"/>
                <a:gd name="T3" fmla="*/ 19 h 89"/>
                <a:gd name="T4" fmla="*/ 18 w 91"/>
                <a:gd name="T5" fmla="*/ 37 h 89"/>
                <a:gd name="T6" fmla="*/ 27 w 91"/>
                <a:gd name="T7" fmla="*/ 45 h 89"/>
                <a:gd name="T8" fmla="*/ 37 w 91"/>
                <a:gd name="T9" fmla="*/ 55 h 89"/>
                <a:gd name="T10" fmla="*/ 71 w 91"/>
                <a:gd name="T11" fmla="*/ 89 h 89"/>
                <a:gd name="T12" fmla="*/ 91 w 91"/>
                <a:gd name="T13" fmla="*/ 69 h 89"/>
                <a:gd name="T14" fmla="*/ 66 w 91"/>
                <a:gd name="T15" fmla="*/ 44 h 89"/>
                <a:gd name="T16" fmla="*/ 23 w 91"/>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9">
                  <a:moveTo>
                    <a:pt x="23" y="0"/>
                  </a:moveTo>
                  <a:cubicBezTo>
                    <a:pt x="15" y="7"/>
                    <a:pt x="7" y="13"/>
                    <a:pt x="0" y="19"/>
                  </a:cubicBezTo>
                  <a:cubicBezTo>
                    <a:pt x="18" y="37"/>
                    <a:pt x="18" y="37"/>
                    <a:pt x="18" y="37"/>
                  </a:cubicBezTo>
                  <a:cubicBezTo>
                    <a:pt x="27" y="45"/>
                    <a:pt x="27" y="45"/>
                    <a:pt x="27" y="45"/>
                  </a:cubicBezTo>
                  <a:cubicBezTo>
                    <a:pt x="37" y="55"/>
                    <a:pt x="37" y="55"/>
                    <a:pt x="37" y="55"/>
                  </a:cubicBezTo>
                  <a:cubicBezTo>
                    <a:pt x="71" y="89"/>
                    <a:pt x="71" y="89"/>
                    <a:pt x="71" y="89"/>
                  </a:cubicBezTo>
                  <a:cubicBezTo>
                    <a:pt x="91" y="69"/>
                    <a:pt x="91" y="69"/>
                    <a:pt x="91" y="69"/>
                  </a:cubicBezTo>
                  <a:cubicBezTo>
                    <a:pt x="66" y="44"/>
                    <a:pt x="66" y="44"/>
                    <a:pt x="66" y="44"/>
                  </a:cubicBezTo>
                  <a:cubicBezTo>
                    <a:pt x="23" y="0"/>
                    <a:pt x="23" y="0"/>
                    <a:pt x="23" y="0"/>
                  </a:cubicBezTo>
                </a:path>
              </a:pathLst>
            </a:custGeom>
            <a:solidFill>
              <a:schemeClr val="accent1">
                <a:lumMod val="75000"/>
              </a:schemeClr>
            </a:solidFill>
            <a:ln>
              <a:noFill/>
            </a:ln>
          </p:spPr>
          <p:txBody>
            <a:bodyPr anchor="ctr"/>
            <a:lstStyle/>
            <a:p>
              <a:pPr algn="ctr"/>
              <a:endParaRPr/>
            </a:p>
          </p:txBody>
        </p:sp>
        <p:sp>
          <p:nvSpPr>
            <p:cNvPr id="100" name="Freeform: Shape 84"/>
            <p:cNvSpPr>
              <a:spLocks/>
            </p:cNvSpPr>
            <p:nvPr/>
          </p:nvSpPr>
          <p:spPr bwMode="auto">
            <a:xfrm>
              <a:off x="2517304" y="1600044"/>
              <a:ext cx="141685" cy="188119"/>
            </a:xfrm>
            <a:custGeom>
              <a:avLst/>
              <a:gdLst>
                <a:gd name="T0" fmla="*/ 0 w 117"/>
                <a:gd name="T1" fmla="*/ 112 h 156"/>
                <a:gd name="T2" fmla="*/ 0 w 117"/>
                <a:gd name="T3" fmla="*/ 112 h 156"/>
                <a:gd name="T4" fmla="*/ 43 w 117"/>
                <a:gd name="T5" fmla="*/ 156 h 156"/>
                <a:gd name="T6" fmla="*/ 0 w 117"/>
                <a:gd name="T7" fmla="*/ 112 h 156"/>
                <a:gd name="T8" fmla="*/ 87 w 117"/>
                <a:gd name="T9" fmla="*/ 31 h 156"/>
                <a:gd name="T10" fmla="*/ 86 w 117"/>
                <a:gd name="T11" fmla="*/ 31 h 156"/>
                <a:gd name="T12" fmla="*/ 87 w 117"/>
                <a:gd name="T13" fmla="*/ 31 h 156"/>
                <a:gd name="T14" fmla="*/ 87 w 117"/>
                <a:gd name="T15" fmla="*/ 31 h 156"/>
                <a:gd name="T16" fmla="*/ 87 w 117"/>
                <a:gd name="T17" fmla="*/ 31 h 156"/>
                <a:gd name="T18" fmla="*/ 87 w 117"/>
                <a:gd name="T19" fmla="*/ 31 h 156"/>
                <a:gd name="T20" fmla="*/ 87 w 117"/>
                <a:gd name="T21" fmla="*/ 31 h 156"/>
                <a:gd name="T22" fmla="*/ 87 w 117"/>
                <a:gd name="T23" fmla="*/ 31 h 156"/>
                <a:gd name="T24" fmla="*/ 87 w 117"/>
                <a:gd name="T25" fmla="*/ 31 h 156"/>
                <a:gd name="T26" fmla="*/ 88 w 117"/>
                <a:gd name="T27" fmla="*/ 30 h 156"/>
                <a:gd name="T28" fmla="*/ 87 w 117"/>
                <a:gd name="T29" fmla="*/ 30 h 156"/>
                <a:gd name="T30" fmla="*/ 88 w 117"/>
                <a:gd name="T31" fmla="*/ 30 h 156"/>
                <a:gd name="T32" fmla="*/ 88 w 117"/>
                <a:gd name="T33" fmla="*/ 30 h 156"/>
                <a:gd name="T34" fmla="*/ 88 w 117"/>
                <a:gd name="T35" fmla="*/ 30 h 156"/>
                <a:gd name="T36" fmla="*/ 88 w 117"/>
                <a:gd name="T37" fmla="*/ 30 h 156"/>
                <a:gd name="T38" fmla="*/ 89 w 117"/>
                <a:gd name="T39" fmla="*/ 29 h 156"/>
                <a:gd name="T40" fmla="*/ 88 w 117"/>
                <a:gd name="T41" fmla="*/ 30 h 156"/>
                <a:gd name="T42" fmla="*/ 89 w 117"/>
                <a:gd name="T43" fmla="*/ 29 h 156"/>
                <a:gd name="T44" fmla="*/ 89 w 117"/>
                <a:gd name="T45" fmla="*/ 29 h 156"/>
                <a:gd name="T46" fmla="*/ 89 w 117"/>
                <a:gd name="T47" fmla="*/ 29 h 156"/>
                <a:gd name="T48" fmla="*/ 89 w 117"/>
                <a:gd name="T49" fmla="*/ 29 h 156"/>
                <a:gd name="T50" fmla="*/ 90 w 117"/>
                <a:gd name="T51" fmla="*/ 28 h 156"/>
                <a:gd name="T52" fmla="*/ 89 w 117"/>
                <a:gd name="T53" fmla="*/ 29 h 156"/>
                <a:gd name="T54" fmla="*/ 90 w 117"/>
                <a:gd name="T55" fmla="*/ 28 h 156"/>
                <a:gd name="T56" fmla="*/ 116 w 117"/>
                <a:gd name="T57" fmla="*/ 1 h 156"/>
                <a:gd name="T58" fmla="*/ 90 w 117"/>
                <a:gd name="T59" fmla="*/ 28 h 156"/>
                <a:gd name="T60" fmla="*/ 116 w 117"/>
                <a:gd name="T61" fmla="*/ 1 h 156"/>
                <a:gd name="T62" fmla="*/ 116 w 117"/>
                <a:gd name="T63" fmla="*/ 1 h 156"/>
                <a:gd name="T64" fmla="*/ 116 w 117"/>
                <a:gd name="T65" fmla="*/ 1 h 156"/>
                <a:gd name="T66" fmla="*/ 116 w 117"/>
                <a:gd name="T67" fmla="*/ 1 h 156"/>
                <a:gd name="T68" fmla="*/ 116 w 117"/>
                <a:gd name="T69" fmla="*/ 1 h 156"/>
                <a:gd name="T70" fmla="*/ 116 w 117"/>
                <a:gd name="T71" fmla="*/ 1 h 156"/>
                <a:gd name="T72" fmla="*/ 116 w 117"/>
                <a:gd name="T73" fmla="*/ 1 h 156"/>
                <a:gd name="T74" fmla="*/ 117 w 117"/>
                <a:gd name="T75" fmla="*/ 1 h 156"/>
                <a:gd name="T76" fmla="*/ 117 w 117"/>
                <a:gd name="T77" fmla="*/ 1 h 156"/>
                <a:gd name="T78" fmla="*/ 117 w 117"/>
                <a:gd name="T79" fmla="*/ 1 h 156"/>
                <a:gd name="T80" fmla="*/ 117 w 117"/>
                <a:gd name="T81" fmla="*/ 0 h 156"/>
                <a:gd name="T82" fmla="*/ 117 w 117"/>
                <a:gd name="T83" fmla="*/ 0 h 156"/>
                <a:gd name="T84" fmla="*/ 117 w 117"/>
                <a:gd name="T85" fmla="*/ 0 h 156"/>
                <a:gd name="T86" fmla="*/ 117 w 117"/>
                <a:gd name="T87" fmla="*/ 0 h 156"/>
                <a:gd name="T88" fmla="*/ 117 w 117"/>
                <a:gd name="T89" fmla="*/ 0 h 156"/>
                <a:gd name="T90" fmla="*/ 117 w 117"/>
                <a:gd name="T9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56">
                  <a:moveTo>
                    <a:pt x="0" y="112"/>
                  </a:moveTo>
                  <a:cubicBezTo>
                    <a:pt x="0" y="112"/>
                    <a:pt x="0" y="112"/>
                    <a:pt x="0" y="112"/>
                  </a:cubicBezTo>
                  <a:cubicBezTo>
                    <a:pt x="43" y="156"/>
                    <a:pt x="43" y="156"/>
                    <a:pt x="43" y="156"/>
                  </a:cubicBezTo>
                  <a:cubicBezTo>
                    <a:pt x="0" y="112"/>
                    <a:pt x="0" y="112"/>
                    <a:pt x="0" y="112"/>
                  </a:cubicBezTo>
                  <a:moveTo>
                    <a:pt x="87" y="31"/>
                  </a:moveTo>
                  <a:cubicBezTo>
                    <a:pt x="86" y="31"/>
                    <a:pt x="86" y="31"/>
                    <a:pt x="86" y="31"/>
                  </a:cubicBezTo>
                  <a:cubicBezTo>
                    <a:pt x="86" y="31"/>
                    <a:pt x="86" y="31"/>
                    <a:pt x="87" y="31"/>
                  </a:cubicBezTo>
                  <a:moveTo>
                    <a:pt x="87" y="31"/>
                  </a:moveTo>
                  <a:cubicBezTo>
                    <a:pt x="87" y="31"/>
                    <a:pt x="87" y="31"/>
                    <a:pt x="87" y="31"/>
                  </a:cubicBezTo>
                  <a:cubicBezTo>
                    <a:pt x="87" y="31"/>
                    <a:pt x="87" y="31"/>
                    <a:pt x="87" y="31"/>
                  </a:cubicBezTo>
                  <a:moveTo>
                    <a:pt x="87" y="31"/>
                  </a:moveTo>
                  <a:cubicBezTo>
                    <a:pt x="87" y="31"/>
                    <a:pt x="87" y="31"/>
                    <a:pt x="87" y="31"/>
                  </a:cubicBezTo>
                  <a:cubicBezTo>
                    <a:pt x="87" y="31"/>
                    <a:pt x="87" y="31"/>
                    <a:pt x="87" y="31"/>
                  </a:cubicBezTo>
                  <a:moveTo>
                    <a:pt x="88" y="30"/>
                  </a:moveTo>
                  <a:cubicBezTo>
                    <a:pt x="88" y="30"/>
                    <a:pt x="88" y="30"/>
                    <a:pt x="87" y="30"/>
                  </a:cubicBezTo>
                  <a:cubicBezTo>
                    <a:pt x="88" y="30"/>
                    <a:pt x="88" y="30"/>
                    <a:pt x="88" y="30"/>
                  </a:cubicBezTo>
                  <a:moveTo>
                    <a:pt x="88" y="30"/>
                  </a:moveTo>
                  <a:cubicBezTo>
                    <a:pt x="88" y="30"/>
                    <a:pt x="88" y="30"/>
                    <a:pt x="88" y="30"/>
                  </a:cubicBezTo>
                  <a:cubicBezTo>
                    <a:pt x="88" y="30"/>
                    <a:pt x="88" y="30"/>
                    <a:pt x="88" y="30"/>
                  </a:cubicBezTo>
                  <a:moveTo>
                    <a:pt x="89" y="29"/>
                  </a:moveTo>
                  <a:cubicBezTo>
                    <a:pt x="89" y="29"/>
                    <a:pt x="88" y="30"/>
                    <a:pt x="88" y="30"/>
                  </a:cubicBezTo>
                  <a:cubicBezTo>
                    <a:pt x="88" y="30"/>
                    <a:pt x="89" y="29"/>
                    <a:pt x="89" y="29"/>
                  </a:cubicBezTo>
                  <a:moveTo>
                    <a:pt x="89" y="29"/>
                  </a:moveTo>
                  <a:cubicBezTo>
                    <a:pt x="89" y="29"/>
                    <a:pt x="89" y="29"/>
                    <a:pt x="89" y="29"/>
                  </a:cubicBezTo>
                  <a:cubicBezTo>
                    <a:pt x="89" y="29"/>
                    <a:pt x="89" y="29"/>
                    <a:pt x="89" y="29"/>
                  </a:cubicBezTo>
                  <a:moveTo>
                    <a:pt x="90" y="28"/>
                  </a:moveTo>
                  <a:cubicBezTo>
                    <a:pt x="89" y="28"/>
                    <a:pt x="89" y="28"/>
                    <a:pt x="89" y="29"/>
                  </a:cubicBezTo>
                  <a:cubicBezTo>
                    <a:pt x="89" y="28"/>
                    <a:pt x="89" y="28"/>
                    <a:pt x="90" y="28"/>
                  </a:cubicBezTo>
                  <a:moveTo>
                    <a:pt x="116" y="1"/>
                  </a:moveTo>
                  <a:cubicBezTo>
                    <a:pt x="108" y="10"/>
                    <a:pt x="99" y="19"/>
                    <a:pt x="90" y="28"/>
                  </a:cubicBezTo>
                  <a:cubicBezTo>
                    <a:pt x="99" y="19"/>
                    <a:pt x="108" y="10"/>
                    <a:pt x="116" y="1"/>
                  </a:cubicBezTo>
                  <a:moveTo>
                    <a:pt x="116" y="1"/>
                  </a:moveTo>
                  <a:cubicBezTo>
                    <a:pt x="116" y="1"/>
                    <a:pt x="116" y="1"/>
                    <a:pt x="116" y="1"/>
                  </a:cubicBezTo>
                  <a:cubicBezTo>
                    <a:pt x="116" y="1"/>
                    <a:pt x="116" y="1"/>
                    <a:pt x="116" y="1"/>
                  </a:cubicBezTo>
                  <a:moveTo>
                    <a:pt x="116" y="1"/>
                  </a:moveTo>
                  <a:cubicBezTo>
                    <a:pt x="116" y="1"/>
                    <a:pt x="116" y="1"/>
                    <a:pt x="116" y="1"/>
                  </a:cubicBezTo>
                  <a:cubicBezTo>
                    <a:pt x="116" y="1"/>
                    <a:pt x="116" y="1"/>
                    <a:pt x="116" y="1"/>
                  </a:cubicBezTo>
                  <a:moveTo>
                    <a:pt x="117" y="1"/>
                  </a:moveTo>
                  <a:cubicBezTo>
                    <a:pt x="117" y="1"/>
                    <a:pt x="117" y="1"/>
                    <a:pt x="117" y="1"/>
                  </a:cubicBezTo>
                  <a:cubicBezTo>
                    <a:pt x="117" y="1"/>
                    <a:pt x="117" y="1"/>
                    <a:pt x="117" y="1"/>
                  </a:cubicBezTo>
                  <a:moveTo>
                    <a:pt x="117" y="0"/>
                  </a:moveTo>
                  <a:cubicBezTo>
                    <a:pt x="117" y="0"/>
                    <a:pt x="117" y="0"/>
                    <a:pt x="117" y="0"/>
                  </a:cubicBezTo>
                  <a:cubicBezTo>
                    <a:pt x="117" y="0"/>
                    <a:pt x="117" y="0"/>
                    <a:pt x="117" y="0"/>
                  </a:cubicBezTo>
                  <a:moveTo>
                    <a:pt x="117" y="0"/>
                  </a:moveTo>
                  <a:cubicBezTo>
                    <a:pt x="117" y="0"/>
                    <a:pt x="117" y="0"/>
                    <a:pt x="117" y="0"/>
                  </a:cubicBezTo>
                  <a:cubicBezTo>
                    <a:pt x="117" y="0"/>
                    <a:pt x="117" y="0"/>
                    <a:pt x="117"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85"/>
            <p:cNvSpPr>
              <a:spLocks/>
            </p:cNvSpPr>
            <p:nvPr/>
          </p:nvSpPr>
          <p:spPr bwMode="auto">
            <a:xfrm>
              <a:off x="2403004" y="1411925"/>
              <a:ext cx="398860" cy="397669"/>
            </a:xfrm>
            <a:custGeom>
              <a:avLst/>
              <a:gdLst>
                <a:gd name="T0" fmla="*/ 329 w 329"/>
                <a:gd name="T1" fmla="*/ 0 h 329"/>
                <a:gd name="T2" fmla="*/ 80 w 329"/>
                <a:gd name="T3" fmla="*/ 248 h 329"/>
                <a:gd name="T4" fmla="*/ 77 w 329"/>
                <a:gd name="T5" fmla="*/ 251 h 329"/>
                <a:gd name="T6" fmla="*/ 57 w 329"/>
                <a:gd name="T7" fmla="*/ 271 h 329"/>
                <a:gd name="T8" fmla="*/ 0 w 329"/>
                <a:gd name="T9" fmla="*/ 328 h 329"/>
                <a:gd name="T10" fmla="*/ 3 w 329"/>
                <a:gd name="T11" fmla="*/ 329 h 329"/>
                <a:gd name="T12" fmla="*/ 71 w 329"/>
                <a:gd name="T13" fmla="*/ 286 h 329"/>
                <a:gd name="T14" fmla="*/ 71 w 329"/>
                <a:gd name="T15" fmla="*/ 286 h 329"/>
                <a:gd name="T16" fmla="*/ 71 w 329"/>
                <a:gd name="T17" fmla="*/ 286 h 329"/>
                <a:gd name="T18" fmla="*/ 94 w 329"/>
                <a:gd name="T19" fmla="*/ 267 h 329"/>
                <a:gd name="T20" fmla="*/ 94 w 329"/>
                <a:gd name="T21" fmla="*/ 267 h 329"/>
                <a:gd name="T22" fmla="*/ 94 w 329"/>
                <a:gd name="T23" fmla="*/ 267 h 329"/>
                <a:gd name="T24" fmla="*/ 180 w 329"/>
                <a:gd name="T25" fmla="*/ 186 h 329"/>
                <a:gd name="T26" fmla="*/ 181 w 329"/>
                <a:gd name="T27" fmla="*/ 186 h 329"/>
                <a:gd name="T28" fmla="*/ 181 w 329"/>
                <a:gd name="T29" fmla="*/ 186 h 329"/>
                <a:gd name="T30" fmla="*/ 181 w 329"/>
                <a:gd name="T31" fmla="*/ 186 h 329"/>
                <a:gd name="T32" fmla="*/ 181 w 329"/>
                <a:gd name="T33" fmla="*/ 186 h 329"/>
                <a:gd name="T34" fmla="*/ 181 w 329"/>
                <a:gd name="T35" fmla="*/ 186 h 329"/>
                <a:gd name="T36" fmla="*/ 181 w 329"/>
                <a:gd name="T37" fmla="*/ 185 h 329"/>
                <a:gd name="T38" fmla="*/ 182 w 329"/>
                <a:gd name="T39" fmla="*/ 185 h 329"/>
                <a:gd name="T40" fmla="*/ 182 w 329"/>
                <a:gd name="T41" fmla="*/ 185 h 329"/>
                <a:gd name="T42" fmla="*/ 182 w 329"/>
                <a:gd name="T43" fmla="*/ 185 h 329"/>
                <a:gd name="T44" fmla="*/ 182 w 329"/>
                <a:gd name="T45" fmla="*/ 185 h 329"/>
                <a:gd name="T46" fmla="*/ 183 w 329"/>
                <a:gd name="T47" fmla="*/ 184 h 329"/>
                <a:gd name="T48" fmla="*/ 183 w 329"/>
                <a:gd name="T49" fmla="*/ 184 h 329"/>
                <a:gd name="T50" fmla="*/ 183 w 329"/>
                <a:gd name="T51" fmla="*/ 184 h 329"/>
                <a:gd name="T52" fmla="*/ 183 w 329"/>
                <a:gd name="T53" fmla="*/ 184 h 329"/>
                <a:gd name="T54" fmla="*/ 184 w 329"/>
                <a:gd name="T55" fmla="*/ 183 h 329"/>
                <a:gd name="T56" fmla="*/ 184 w 329"/>
                <a:gd name="T57" fmla="*/ 183 h 329"/>
                <a:gd name="T58" fmla="*/ 184 w 329"/>
                <a:gd name="T59" fmla="*/ 183 h 329"/>
                <a:gd name="T60" fmla="*/ 210 w 329"/>
                <a:gd name="T61" fmla="*/ 156 h 329"/>
                <a:gd name="T62" fmla="*/ 210 w 329"/>
                <a:gd name="T63" fmla="*/ 156 h 329"/>
                <a:gd name="T64" fmla="*/ 210 w 329"/>
                <a:gd name="T65" fmla="*/ 156 h 329"/>
                <a:gd name="T66" fmla="*/ 210 w 329"/>
                <a:gd name="T67" fmla="*/ 156 h 329"/>
                <a:gd name="T68" fmla="*/ 210 w 329"/>
                <a:gd name="T69" fmla="*/ 156 h 329"/>
                <a:gd name="T70" fmla="*/ 211 w 329"/>
                <a:gd name="T71" fmla="*/ 156 h 329"/>
                <a:gd name="T72" fmla="*/ 211 w 329"/>
                <a:gd name="T73" fmla="*/ 156 h 329"/>
                <a:gd name="T74" fmla="*/ 211 w 329"/>
                <a:gd name="T75" fmla="*/ 155 h 329"/>
                <a:gd name="T76" fmla="*/ 211 w 329"/>
                <a:gd name="T77" fmla="*/ 155 h 329"/>
                <a:gd name="T78" fmla="*/ 211 w 329"/>
                <a:gd name="T79" fmla="*/ 155 h 329"/>
                <a:gd name="T80" fmla="*/ 211 w 329"/>
                <a:gd name="T81" fmla="*/ 155 h 329"/>
                <a:gd name="T82" fmla="*/ 329 w 329"/>
                <a:gd name="T83" fmla="*/ 3 h 329"/>
                <a:gd name="T84" fmla="*/ 329 w 329"/>
                <a:gd name="T85" fmla="*/ 0 h 329"/>
                <a:gd name="T86" fmla="*/ 329 w 329"/>
                <a:gd name="T8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9" h="329">
                  <a:moveTo>
                    <a:pt x="329" y="0"/>
                  </a:moveTo>
                  <a:cubicBezTo>
                    <a:pt x="80" y="248"/>
                    <a:pt x="80" y="248"/>
                    <a:pt x="80" y="248"/>
                  </a:cubicBezTo>
                  <a:cubicBezTo>
                    <a:pt x="77" y="251"/>
                    <a:pt x="77" y="251"/>
                    <a:pt x="77" y="251"/>
                  </a:cubicBezTo>
                  <a:cubicBezTo>
                    <a:pt x="57" y="271"/>
                    <a:pt x="57" y="271"/>
                    <a:pt x="57" y="271"/>
                  </a:cubicBezTo>
                  <a:cubicBezTo>
                    <a:pt x="0" y="328"/>
                    <a:pt x="0" y="328"/>
                    <a:pt x="0" y="328"/>
                  </a:cubicBezTo>
                  <a:cubicBezTo>
                    <a:pt x="1" y="328"/>
                    <a:pt x="2" y="329"/>
                    <a:pt x="3" y="329"/>
                  </a:cubicBezTo>
                  <a:cubicBezTo>
                    <a:pt x="13" y="329"/>
                    <a:pt x="38" y="313"/>
                    <a:pt x="71" y="286"/>
                  </a:cubicBezTo>
                  <a:cubicBezTo>
                    <a:pt x="71" y="286"/>
                    <a:pt x="71" y="286"/>
                    <a:pt x="71" y="286"/>
                  </a:cubicBezTo>
                  <a:cubicBezTo>
                    <a:pt x="71" y="286"/>
                    <a:pt x="71" y="286"/>
                    <a:pt x="71" y="286"/>
                  </a:cubicBezTo>
                  <a:cubicBezTo>
                    <a:pt x="78" y="280"/>
                    <a:pt x="86" y="274"/>
                    <a:pt x="94" y="267"/>
                  </a:cubicBezTo>
                  <a:cubicBezTo>
                    <a:pt x="94" y="267"/>
                    <a:pt x="94" y="267"/>
                    <a:pt x="94" y="267"/>
                  </a:cubicBezTo>
                  <a:cubicBezTo>
                    <a:pt x="94" y="267"/>
                    <a:pt x="94" y="267"/>
                    <a:pt x="94" y="267"/>
                  </a:cubicBezTo>
                  <a:cubicBezTo>
                    <a:pt x="120" y="245"/>
                    <a:pt x="150" y="217"/>
                    <a:pt x="180" y="186"/>
                  </a:cubicBezTo>
                  <a:cubicBezTo>
                    <a:pt x="180" y="186"/>
                    <a:pt x="180"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6"/>
                  </a:cubicBezTo>
                  <a:cubicBezTo>
                    <a:pt x="181" y="186"/>
                    <a:pt x="181" y="186"/>
                    <a:pt x="181" y="185"/>
                  </a:cubicBezTo>
                  <a:cubicBezTo>
                    <a:pt x="182" y="185"/>
                    <a:pt x="182" y="185"/>
                    <a:pt x="182" y="185"/>
                  </a:cubicBezTo>
                  <a:cubicBezTo>
                    <a:pt x="182" y="185"/>
                    <a:pt x="182" y="185"/>
                    <a:pt x="182" y="185"/>
                  </a:cubicBezTo>
                  <a:cubicBezTo>
                    <a:pt x="182" y="185"/>
                    <a:pt x="182" y="185"/>
                    <a:pt x="182" y="185"/>
                  </a:cubicBezTo>
                  <a:cubicBezTo>
                    <a:pt x="182" y="185"/>
                    <a:pt x="182" y="185"/>
                    <a:pt x="182" y="185"/>
                  </a:cubicBezTo>
                  <a:cubicBezTo>
                    <a:pt x="182" y="185"/>
                    <a:pt x="183" y="184"/>
                    <a:pt x="183" y="184"/>
                  </a:cubicBezTo>
                  <a:cubicBezTo>
                    <a:pt x="183" y="184"/>
                    <a:pt x="183" y="184"/>
                    <a:pt x="183" y="184"/>
                  </a:cubicBezTo>
                  <a:cubicBezTo>
                    <a:pt x="183" y="184"/>
                    <a:pt x="183" y="184"/>
                    <a:pt x="183" y="184"/>
                  </a:cubicBezTo>
                  <a:cubicBezTo>
                    <a:pt x="183" y="184"/>
                    <a:pt x="183" y="184"/>
                    <a:pt x="183" y="184"/>
                  </a:cubicBezTo>
                  <a:cubicBezTo>
                    <a:pt x="183" y="183"/>
                    <a:pt x="183" y="183"/>
                    <a:pt x="184" y="183"/>
                  </a:cubicBezTo>
                  <a:cubicBezTo>
                    <a:pt x="184" y="183"/>
                    <a:pt x="184" y="183"/>
                    <a:pt x="184" y="183"/>
                  </a:cubicBezTo>
                  <a:cubicBezTo>
                    <a:pt x="184" y="183"/>
                    <a:pt x="184" y="183"/>
                    <a:pt x="184" y="183"/>
                  </a:cubicBezTo>
                  <a:cubicBezTo>
                    <a:pt x="193" y="174"/>
                    <a:pt x="202" y="165"/>
                    <a:pt x="210" y="156"/>
                  </a:cubicBezTo>
                  <a:cubicBezTo>
                    <a:pt x="210" y="156"/>
                    <a:pt x="210" y="156"/>
                    <a:pt x="210" y="156"/>
                  </a:cubicBezTo>
                  <a:cubicBezTo>
                    <a:pt x="210" y="156"/>
                    <a:pt x="210" y="156"/>
                    <a:pt x="210" y="156"/>
                  </a:cubicBezTo>
                  <a:cubicBezTo>
                    <a:pt x="210" y="156"/>
                    <a:pt x="210" y="156"/>
                    <a:pt x="210" y="156"/>
                  </a:cubicBezTo>
                  <a:cubicBezTo>
                    <a:pt x="210" y="156"/>
                    <a:pt x="210" y="156"/>
                    <a:pt x="210" y="156"/>
                  </a:cubicBezTo>
                  <a:cubicBezTo>
                    <a:pt x="211" y="156"/>
                    <a:pt x="211" y="156"/>
                    <a:pt x="211" y="156"/>
                  </a:cubicBezTo>
                  <a:cubicBezTo>
                    <a:pt x="211" y="156"/>
                    <a:pt x="211" y="156"/>
                    <a:pt x="211" y="156"/>
                  </a:cubicBezTo>
                  <a:cubicBezTo>
                    <a:pt x="211" y="156"/>
                    <a:pt x="211" y="155"/>
                    <a:pt x="211" y="155"/>
                  </a:cubicBezTo>
                  <a:cubicBezTo>
                    <a:pt x="211" y="155"/>
                    <a:pt x="211" y="155"/>
                    <a:pt x="211" y="155"/>
                  </a:cubicBezTo>
                  <a:cubicBezTo>
                    <a:pt x="211" y="155"/>
                    <a:pt x="211" y="155"/>
                    <a:pt x="211" y="155"/>
                  </a:cubicBezTo>
                  <a:cubicBezTo>
                    <a:pt x="211" y="155"/>
                    <a:pt x="211" y="155"/>
                    <a:pt x="211" y="155"/>
                  </a:cubicBezTo>
                  <a:cubicBezTo>
                    <a:pt x="281" y="83"/>
                    <a:pt x="329" y="20"/>
                    <a:pt x="329" y="3"/>
                  </a:cubicBezTo>
                  <a:cubicBezTo>
                    <a:pt x="329" y="1"/>
                    <a:pt x="329" y="0"/>
                    <a:pt x="329" y="0"/>
                  </a:cubicBezTo>
                  <a:cubicBezTo>
                    <a:pt x="329" y="0"/>
                    <a:pt x="329" y="0"/>
                    <a:pt x="329" y="0"/>
                  </a:cubicBezTo>
                </a:path>
              </a:pathLst>
            </a:custGeom>
            <a:solidFill>
              <a:schemeClr val="accent1">
                <a:lumMod val="75000"/>
              </a:schemeClr>
            </a:solidFill>
            <a:ln>
              <a:noFill/>
            </a:ln>
          </p:spPr>
          <p:txBody>
            <a:bodyPr anchor="ctr"/>
            <a:lstStyle/>
            <a:p>
              <a:pPr algn="ctr"/>
              <a:endParaRPr/>
            </a:p>
          </p:txBody>
        </p:sp>
        <p:sp>
          <p:nvSpPr>
            <p:cNvPr id="102" name="Freeform: Shape 86"/>
            <p:cNvSpPr>
              <a:spLocks/>
            </p:cNvSpPr>
            <p:nvPr/>
          </p:nvSpPr>
          <p:spPr bwMode="auto">
            <a:xfrm>
              <a:off x="2932832" y="1103553"/>
              <a:ext cx="210741" cy="210741"/>
            </a:xfrm>
            <a:custGeom>
              <a:avLst/>
              <a:gdLst>
                <a:gd name="T0" fmla="*/ 77 w 174"/>
                <a:gd name="T1" fmla="*/ 162 h 174"/>
                <a:gd name="T2" fmla="*/ 72 w 174"/>
                <a:gd name="T3" fmla="*/ 167 h 174"/>
                <a:gd name="T4" fmla="*/ 95 w 174"/>
                <a:gd name="T5" fmla="*/ 154 h 174"/>
                <a:gd name="T6" fmla="*/ 100 w 174"/>
                <a:gd name="T7" fmla="*/ 158 h 174"/>
                <a:gd name="T8" fmla="*/ 95 w 174"/>
                <a:gd name="T9" fmla="*/ 164 h 174"/>
                <a:gd name="T10" fmla="*/ 90 w 174"/>
                <a:gd name="T11" fmla="*/ 160 h 174"/>
                <a:gd name="T12" fmla="*/ 95 w 174"/>
                <a:gd name="T13" fmla="*/ 154 h 174"/>
                <a:gd name="T14" fmla="*/ 50 w 174"/>
                <a:gd name="T15" fmla="*/ 154 h 174"/>
                <a:gd name="T16" fmla="*/ 49 w 174"/>
                <a:gd name="T17" fmla="*/ 164 h 174"/>
                <a:gd name="T18" fmla="*/ 43 w 174"/>
                <a:gd name="T19" fmla="*/ 159 h 174"/>
                <a:gd name="T20" fmla="*/ 49 w 174"/>
                <a:gd name="T21" fmla="*/ 154 h 174"/>
                <a:gd name="T22" fmla="*/ 122 w 174"/>
                <a:gd name="T23" fmla="*/ 147 h 174"/>
                <a:gd name="T24" fmla="*/ 120 w 174"/>
                <a:gd name="T25" fmla="*/ 155 h 174"/>
                <a:gd name="T26" fmla="*/ 113 w 174"/>
                <a:gd name="T27" fmla="*/ 153 h 174"/>
                <a:gd name="T28" fmla="*/ 112 w 174"/>
                <a:gd name="T29" fmla="*/ 150 h 174"/>
                <a:gd name="T30" fmla="*/ 27 w 174"/>
                <a:gd name="T31" fmla="*/ 145 h 174"/>
                <a:gd name="T32" fmla="*/ 32 w 174"/>
                <a:gd name="T33" fmla="*/ 150 h 174"/>
                <a:gd name="T34" fmla="*/ 31 w 174"/>
                <a:gd name="T35" fmla="*/ 153 h 174"/>
                <a:gd name="T36" fmla="*/ 27 w 174"/>
                <a:gd name="T37" fmla="*/ 155 h 174"/>
                <a:gd name="T38" fmla="*/ 22 w 174"/>
                <a:gd name="T39" fmla="*/ 147 h 174"/>
                <a:gd name="T40" fmla="*/ 136 w 174"/>
                <a:gd name="T41" fmla="*/ 130 h 174"/>
                <a:gd name="T42" fmla="*/ 141 w 174"/>
                <a:gd name="T43" fmla="*/ 136 h 174"/>
                <a:gd name="T44" fmla="*/ 136 w 174"/>
                <a:gd name="T45" fmla="*/ 141 h 174"/>
                <a:gd name="T46" fmla="*/ 132 w 174"/>
                <a:gd name="T47" fmla="*/ 132 h 174"/>
                <a:gd name="T48" fmla="*/ 136 w 174"/>
                <a:gd name="T49" fmla="*/ 130 h 174"/>
                <a:gd name="T50" fmla="*/ 156 w 174"/>
                <a:gd name="T51" fmla="*/ 117 h 174"/>
                <a:gd name="T52" fmla="*/ 150 w 174"/>
                <a:gd name="T53" fmla="*/ 122 h 174"/>
                <a:gd name="T54" fmla="*/ 148 w 174"/>
                <a:gd name="T55" fmla="*/ 122 h 174"/>
                <a:gd name="T56" fmla="*/ 146 w 174"/>
                <a:gd name="T57" fmla="*/ 114 h 174"/>
                <a:gd name="T58" fmla="*/ 159 w 174"/>
                <a:gd name="T59" fmla="*/ 90 h 174"/>
                <a:gd name="T60" fmla="*/ 165 w 174"/>
                <a:gd name="T61" fmla="*/ 95 h 174"/>
                <a:gd name="T62" fmla="*/ 159 w 174"/>
                <a:gd name="T63" fmla="*/ 101 h 174"/>
                <a:gd name="T64" fmla="*/ 154 w 174"/>
                <a:gd name="T65" fmla="*/ 95 h 174"/>
                <a:gd name="T66" fmla="*/ 159 w 174"/>
                <a:gd name="T67" fmla="*/ 90 h 174"/>
                <a:gd name="T68" fmla="*/ 162 w 174"/>
                <a:gd name="T69" fmla="*/ 67 h 174"/>
                <a:gd name="T70" fmla="*/ 168 w 174"/>
                <a:gd name="T71" fmla="*/ 72 h 174"/>
                <a:gd name="T72" fmla="*/ 157 w 174"/>
                <a:gd name="T73" fmla="*/ 72 h 174"/>
                <a:gd name="T74" fmla="*/ 162 w 174"/>
                <a:gd name="T75" fmla="*/ 67 h 174"/>
                <a:gd name="T76" fmla="*/ 164 w 174"/>
                <a:gd name="T77" fmla="*/ 47 h 174"/>
                <a:gd name="T78" fmla="*/ 161 w 174"/>
                <a:gd name="T79" fmla="*/ 54 h 174"/>
                <a:gd name="T80" fmla="*/ 154 w 174"/>
                <a:gd name="T81" fmla="*/ 50 h 174"/>
                <a:gd name="T82" fmla="*/ 158 w 174"/>
                <a:gd name="T83" fmla="*/ 44 h 174"/>
                <a:gd name="T84" fmla="*/ 150 w 174"/>
                <a:gd name="T85" fmla="*/ 22 h 174"/>
                <a:gd name="T86" fmla="*/ 153 w 174"/>
                <a:gd name="T87" fmla="*/ 31 h 174"/>
                <a:gd name="T88" fmla="*/ 150 w 174"/>
                <a:gd name="T89" fmla="*/ 32 h 174"/>
                <a:gd name="T90" fmla="*/ 148 w 174"/>
                <a:gd name="T91" fmla="*/ 22 h 174"/>
                <a:gd name="T92" fmla="*/ 145 w 174"/>
                <a:gd name="T93" fmla="*/ 0 h 174"/>
                <a:gd name="T94" fmla="*/ 137 w 174"/>
                <a:gd name="T95" fmla="*/ 26 h 174"/>
                <a:gd name="T96" fmla="*/ 151 w 174"/>
                <a:gd name="T97" fmla="*/ 72 h 174"/>
                <a:gd name="T98" fmla="*/ 139 w 174"/>
                <a:gd name="T99" fmla="*/ 114 h 174"/>
                <a:gd name="T100" fmla="*/ 139 w 174"/>
                <a:gd name="T101" fmla="*/ 115 h 174"/>
                <a:gd name="T102" fmla="*/ 138 w 174"/>
                <a:gd name="T103" fmla="*/ 115 h 174"/>
                <a:gd name="T104" fmla="*/ 138 w 174"/>
                <a:gd name="T105" fmla="*/ 116 h 174"/>
                <a:gd name="T106" fmla="*/ 128 w 174"/>
                <a:gd name="T107" fmla="*/ 128 h 174"/>
                <a:gd name="T108" fmla="*/ 106 w 174"/>
                <a:gd name="T109" fmla="*/ 144 h 174"/>
                <a:gd name="T110" fmla="*/ 26 w 174"/>
                <a:gd name="T111" fmla="*/ 136 h 174"/>
                <a:gd name="T112" fmla="*/ 0 w 174"/>
                <a:gd name="T113" fmla="*/ 145 h 174"/>
                <a:gd name="T114" fmla="*/ 72 w 174"/>
                <a:gd name="T115" fmla="*/ 174 h 174"/>
                <a:gd name="T116" fmla="*/ 174 w 174"/>
                <a:gd name="T117" fmla="*/ 7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4" h="174">
                  <a:moveTo>
                    <a:pt x="67" y="162"/>
                  </a:moveTo>
                  <a:cubicBezTo>
                    <a:pt x="67" y="162"/>
                    <a:pt x="67" y="162"/>
                    <a:pt x="67" y="162"/>
                  </a:cubicBezTo>
                  <a:cubicBezTo>
                    <a:pt x="67" y="159"/>
                    <a:pt x="69" y="157"/>
                    <a:pt x="72" y="157"/>
                  </a:cubicBezTo>
                  <a:cubicBezTo>
                    <a:pt x="75" y="157"/>
                    <a:pt x="77" y="159"/>
                    <a:pt x="77" y="162"/>
                  </a:cubicBezTo>
                  <a:cubicBezTo>
                    <a:pt x="77" y="162"/>
                    <a:pt x="77" y="162"/>
                    <a:pt x="77" y="162"/>
                  </a:cubicBezTo>
                  <a:cubicBezTo>
                    <a:pt x="77" y="162"/>
                    <a:pt x="77" y="162"/>
                    <a:pt x="77" y="162"/>
                  </a:cubicBezTo>
                  <a:cubicBezTo>
                    <a:pt x="77" y="162"/>
                    <a:pt x="77" y="162"/>
                    <a:pt x="77" y="162"/>
                  </a:cubicBezTo>
                  <a:cubicBezTo>
                    <a:pt x="77" y="162"/>
                    <a:pt x="77" y="162"/>
                    <a:pt x="77" y="162"/>
                  </a:cubicBezTo>
                  <a:cubicBezTo>
                    <a:pt x="77" y="165"/>
                    <a:pt x="75" y="167"/>
                    <a:pt x="72" y="167"/>
                  </a:cubicBezTo>
                  <a:cubicBezTo>
                    <a:pt x="72" y="167"/>
                    <a:pt x="72" y="167"/>
                    <a:pt x="72" y="167"/>
                  </a:cubicBezTo>
                  <a:cubicBezTo>
                    <a:pt x="72" y="167"/>
                    <a:pt x="72" y="167"/>
                    <a:pt x="72" y="167"/>
                  </a:cubicBezTo>
                  <a:cubicBezTo>
                    <a:pt x="72" y="167"/>
                    <a:pt x="72" y="167"/>
                    <a:pt x="72" y="167"/>
                  </a:cubicBezTo>
                  <a:cubicBezTo>
                    <a:pt x="72" y="167"/>
                    <a:pt x="72" y="167"/>
                    <a:pt x="72" y="167"/>
                  </a:cubicBezTo>
                  <a:cubicBezTo>
                    <a:pt x="69" y="167"/>
                    <a:pt x="67" y="165"/>
                    <a:pt x="67" y="162"/>
                  </a:cubicBezTo>
                  <a:cubicBezTo>
                    <a:pt x="67" y="162"/>
                    <a:pt x="67" y="162"/>
                    <a:pt x="67" y="162"/>
                  </a:cubicBezTo>
                  <a:cubicBezTo>
                    <a:pt x="67" y="162"/>
                    <a:pt x="67" y="162"/>
                    <a:pt x="67" y="162"/>
                  </a:cubicBezTo>
                  <a:cubicBezTo>
                    <a:pt x="67" y="162"/>
                    <a:pt x="67" y="162"/>
                    <a:pt x="67" y="162"/>
                  </a:cubicBezTo>
                  <a:moveTo>
                    <a:pt x="95" y="154"/>
                  </a:moveTo>
                  <a:cubicBezTo>
                    <a:pt x="95" y="154"/>
                    <a:pt x="95" y="154"/>
                    <a:pt x="95" y="154"/>
                  </a:cubicBezTo>
                  <a:cubicBezTo>
                    <a:pt x="95" y="154"/>
                    <a:pt x="95" y="154"/>
                    <a:pt x="95" y="154"/>
                  </a:cubicBezTo>
                  <a:cubicBezTo>
                    <a:pt x="98" y="154"/>
                    <a:pt x="100" y="155"/>
                    <a:pt x="100" y="158"/>
                  </a:cubicBezTo>
                  <a:cubicBezTo>
                    <a:pt x="100" y="158"/>
                    <a:pt x="100" y="158"/>
                    <a:pt x="100" y="158"/>
                  </a:cubicBezTo>
                  <a:cubicBezTo>
                    <a:pt x="100" y="158"/>
                    <a:pt x="100" y="158"/>
                    <a:pt x="100" y="158"/>
                  </a:cubicBezTo>
                  <a:cubicBezTo>
                    <a:pt x="100" y="158"/>
                    <a:pt x="100" y="158"/>
                    <a:pt x="100" y="158"/>
                  </a:cubicBezTo>
                  <a:cubicBezTo>
                    <a:pt x="101" y="158"/>
                    <a:pt x="101" y="159"/>
                    <a:pt x="101" y="159"/>
                  </a:cubicBezTo>
                  <a:cubicBezTo>
                    <a:pt x="101" y="159"/>
                    <a:pt x="101" y="159"/>
                    <a:pt x="101" y="159"/>
                  </a:cubicBezTo>
                  <a:cubicBezTo>
                    <a:pt x="101" y="161"/>
                    <a:pt x="99" y="164"/>
                    <a:pt x="97" y="164"/>
                  </a:cubicBezTo>
                  <a:cubicBezTo>
                    <a:pt x="97" y="164"/>
                    <a:pt x="97" y="164"/>
                    <a:pt x="97" y="164"/>
                  </a:cubicBezTo>
                  <a:cubicBezTo>
                    <a:pt x="96" y="164"/>
                    <a:pt x="96" y="164"/>
                    <a:pt x="95" y="164"/>
                  </a:cubicBezTo>
                  <a:cubicBezTo>
                    <a:pt x="95" y="164"/>
                    <a:pt x="95" y="164"/>
                    <a:pt x="95" y="164"/>
                  </a:cubicBezTo>
                  <a:cubicBezTo>
                    <a:pt x="95" y="164"/>
                    <a:pt x="95" y="164"/>
                    <a:pt x="95" y="164"/>
                  </a:cubicBezTo>
                  <a:cubicBezTo>
                    <a:pt x="95" y="164"/>
                    <a:pt x="95" y="164"/>
                    <a:pt x="95" y="164"/>
                  </a:cubicBezTo>
                  <a:cubicBezTo>
                    <a:pt x="95" y="164"/>
                    <a:pt x="95" y="164"/>
                    <a:pt x="95" y="164"/>
                  </a:cubicBezTo>
                  <a:cubicBezTo>
                    <a:pt x="93" y="164"/>
                    <a:pt x="91" y="163"/>
                    <a:pt x="90" y="161"/>
                  </a:cubicBezTo>
                  <a:cubicBezTo>
                    <a:pt x="90" y="161"/>
                    <a:pt x="90" y="161"/>
                    <a:pt x="90" y="161"/>
                  </a:cubicBezTo>
                  <a:cubicBezTo>
                    <a:pt x="90" y="161"/>
                    <a:pt x="90" y="161"/>
                    <a:pt x="90" y="160"/>
                  </a:cubicBezTo>
                  <a:cubicBezTo>
                    <a:pt x="90" y="160"/>
                    <a:pt x="90" y="160"/>
                    <a:pt x="90" y="159"/>
                  </a:cubicBezTo>
                  <a:cubicBezTo>
                    <a:pt x="90" y="159"/>
                    <a:pt x="90" y="159"/>
                    <a:pt x="90" y="159"/>
                  </a:cubicBezTo>
                  <a:cubicBezTo>
                    <a:pt x="90" y="157"/>
                    <a:pt x="92" y="155"/>
                    <a:pt x="94" y="154"/>
                  </a:cubicBezTo>
                  <a:cubicBezTo>
                    <a:pt x="94" y="154"/>
                    <a:pt x="94" y="154"/>
                    <a:pt x="94" y="154"/>
                  </a:cubicBezTo>
                  <a:cubicBezTo>
                    <a:pt x="94" y="154"/>
                    <a:pt x="94" y="154"/>
                    <a:pt x="94" y="154"/>
                  </a:cubicBezTo>
                  <a:cubicBezTo>
                    <a:pt x="95" y="154"/>
                    <a:pt x="95" y="154"/>
                    <a:pt x="95" y="154"/>
                  </a:cubicBezTo>
                  <a:cubicBezTo>
                    <a:pt x="95" y="154"/>
                    <a:pt x="95" y="154"/>
                    <a:pt x="95" y="154"/>
                  </a:cubicBezTo>
                  <a:cubicBezTo>
                    <a:pt x="95" y="154"/>
                    <a:pt x="95" y="154"/>
                    <a:pt x="95" y="154"/>
                  </a:cubicBezTo>
                  <a:moveTo>
                    <a:pt x="49" y="154"/>
                  </a:moveTo>
                  <a:cubicBezTo>
                    <a:pt x="49" y="154"/>
                    <a:pt x="49" y="154"/>
                    <a:pt x="49" y="154"/>
                  </a:cubicBezTo>
                  <a:cubicBezTo>
                    <a:pt x="49" y="154"/>
                    <a:pt x="49" y="154"/>
                    <a:pt x="49" y="154"/>
                  </a:cubicBezTo>
                  <a:cubicBezTo>
                    <a:pt x="49" y="154"/>
                    <a:pt x="50" y="154"/>
                    <a:pt x="50" y="154"/>
                  </a:cubicBezTo>
                  <a:cubicBezTo>
                    <a:pt x="50" y="154"/>
                    <a:pt x="50" y="154"/>
                    <a:pt x="50" y="154"/>
                  </a:cubicBezTo>
                  <a:cubicBezTo>
                    <a:pt x="52" y="155"/>
                    <a:pt x="54" y="157"/>
                    <a:pt x="54" y="159"/>
                  </a:cubicBezTo>
                  <a:cubicBezTo>
                    <a:pt x="54" y="159"/>
                    <a:pt x="54" y="159"/>
                    <a:pt x="54" y="159"/>
                  </a:cubicBezTo>
                  <a:cubicBezTo>
                    <a:pt x="54" y="160"/>
                    <a:pt x="54" y="160"/>
                    <a:pt x="54" y="160"/>
                  </a:cubicBezTo>
                  <a:cubicBezTo>
                    <a:pt x="54" y="161"/>
                    <a:pt x="54" y="161"/>
                    <a:pt x="54" y="161"/>
                  </a:cubicBezTo>
                  <a:cubicBezTo>
                    <a:pt x="53" y="163"/>
                    <a:pt x="51" y="164"/>
                    <a:pt x="49" y="164"/>
                  </a:cubicBezTo>
                  <a:cubicBezTo>
                    <a:pt x="49" y="164"/>
                    <a:pt x="49" y="164"/>
                    <a:pt x="49" y="164"/>
                  </a:cubicBezTo>
                  <a:cubicBezTo>
                    <a:pt x="49" y="164"/>
                    <a:pt x="49" y="164"/>
                    <a:pt x="49" y="164"/>
                  </a:cubicBezTo>
                  <a:cubicBezTo>
                    <a:pt x="49" y="164"/>
                    <a:pt x="49" y="164"/>
                    <a:pt x="49" y="164"/>
                  </a:cubicBezTo>
                  <a:cubicBezTo>
                    <a:pt x="49" y="164"/>
                    <a:pt x="49" y="164"/>
                    <a:pt x="49" y="164"/>
                  </a:cubicBezTo>
                  <a:cubicBezTo>
                    <a:pt x="48" y="164"/>
                    <a:pt x="48" y="164"/>
                    <a:pt x="47" y="164"/>
                  </a:cubicBezTo>
                  <a:cubicBezTo>
                    <a:pt x="45" y="164"/>
                    <a:pt x="43" y="161"/>
                    <a:pt x="43" y="159"/>
                  </a:cubicBezTo>
                  <a:cubicBezTo>
                    <a:pt x="43" y="159"/>
                    <a:pt x="43" y="159"/>
                    <a:pt x="43" y="159"/>
                  </a:cubicBezTo>
                  <a:cubicBezTo>
                    <a:pt x="43" y="159"/>
                    <a:pt x="43" y="158"/>
                    <a:pt x="44" y="158"/>
                  </a:cubicBezTo>
                  <a:cubicBezTo>
                    <a:pt x="44" y="158"/>
                    <a:pt x="44" y="158"/>
                    <a:pt x="44" y="158"/>
                  </a:cubicBezTo>
                  <a:cubicBezTo>
                    <a:pt x="44" y="158"/>
                    <a:pt x="44" y="158"/>
                    <a:pt x="44" y="158"/>
                  </a:cubicBezTo>
                  <a:cubicBezTo>
                    <a:pt x="44" y="155"/>
                    <a:pt x="46" y="154"/>
                    <a:pt x="49" y="154"/>
                  </a:cubicBezTo>
                  <a:cubicBezTo>
                    <a:pt x="49" y="154"/>
                    <a:pt x="49" y="154"/>
                    <a:pt x="49" y="154"/>
                  </a:cubicBezTo>
                  <a:cubicBezTo>
                    <a:pt x="49" y="154"/>
                    <a:pt x="49" y="154"/>
                    <a:pt x="49" y="154"/>
                  </a:cubicBezTo>
                  <a:moveTo>
                    <a:pt x="117" y="145"/>
                  </a:moveTo>
                  <a:cubicBezTo>
                    <a:pt x="117" y="145"/>
                    <a:pt x="117" y="145"/>
                    <a:pt x="117" y="145"/>
                  </a:cubicBezTo>
                  <a:cubicBezTo>
                    <a:pt x="117" y="145"/>
                    <a:pt x="117" y="145"/>
                    <a:pt x="117" y="145"/>
                  </a:cubicBezTo>
                  <a:cubicBezTo>
                    <a:pt x="119" y="145"/>
                    <a:pt x="121" y="146"/>
                    <a:pt x="122" y="147"/>
                  </a:cubicBezTo>
                  <a:cubicBezTo>
                    <a:pt x="122" y="147"/>
                    <a:pt x="122" y="147"/>
                    <a:pt x="122" y="147"/>
                  </a:cubicBezTo>
                  <a:cubicBezTo>
                    <a:pt x="122" y="148"/>
                    <a:pt x="122" y="149"/>
                    <a:pt x="122" y="150"/>
                  </a:cubicBezTo>
                  <a:cubicBezTo>
                    <a:pt x="122" y="150"/>
                    <a:pt x="122" y="150"/>
                    <a:pt x="122" y="150"/>
                  </a:cubicBezTo>
                  <a:cubicBezTo>
                    <a:pt x="122" y="152"/>
                    <a:pt x="122" y="154"/>
                    <a:pt x="120" y="155"/>
                  </a:cubicBezTo>
                  <a:cubicBezTo>
                    <a:pt x="120" y="155"/>
                    <a:pt x="120" y="155"/>
                    <a:pt x="120" y="155"/>
                  </a:cubicBezTo>
                  <a:cubicBezTo>
                    <a:pt x="120" y="155"/>
                    <a:pt x="120" y="155"/>
                    <a:pt x="120" y="155"/>
                  </a:cubicBezTo>
                  <a:cubicBezTo>
                    <a:pt x="120" y="155"/>
                    <a:pt x="120" y="155"/>
                    <a:pt x="120" y="155"/>
                  </a:cubicBezTo>
                  <a:cubicBezTo>
                    <a:pt x="119" y="155"/>
                    <a:pt x="118" y="155"/>
                    <a:pt x="117" y="155"/>
                  </a:cubicBezTo>
                  <a:cubicBezTo>
                    <a:pt x="117" y="155"/>
                    <a:pt x="117" y="155"/>
                    <a:pt x="117" y="155"/>
                  </a:cubicBezTo>
                  <a:cubicBezTo>
                    <a:pt x="117" y="155"/>
                    <a:pt x="117" y="155"/>
                    <a:pt x="117" y="155"/>
                  </a:cubicBezTo>
                  <a:cubicBezTo>
                    <a:pt x="117" y="155"/>
                    <a:pt x="117" y="155"/>
                    <a:pt x="117" y="155"/>
                  </a:cubicBezTo>
                  <a:cubicBezTo>
                    <a:pt x="117" y="155"/>
                    <a:pt x="117" y="155"/>
                    <a:pt x="117" y="155"/>
                  </a:cubicBezTo>
                  <a:cubicBezTo>
                    <a:pt x="115" y="155"/>
                    <a:pt x="114" y="155"/>
                    <a:pt x="113" y="153"/>
                  </a:cubicBezTo>
                  <a:cubicBezTo>
                    <a:pt x="113" y="153"/>
                    <a:pt x="113" y="153"/>
                    <a:pt x="113" y="153"/>
                  </a:cubicBezTo>
                  <a:cubicBezTo>
                    <a:pt x="113" y="153"/>
                    <a:pt x="113" y="153"/>
                    <a:pt x="113" y="153"/>
                  </a:cubicBezTo>
                  <a:cubicBezTo>
                    <a:pt x="113" y="153"/>
                    <a:pt x="113" y="153"/>
                    <a:pt x="113" y="153"/>
                  </a:cubicBezTo>
                  <a:cubicBezTo>
                    <a:pt x="113" y="153"/>
                    <a:pt x="113" y="153"/>
                    <a:pt x="113" y="153"/>
                  </a:cubicBezTo>
                  <a:cubicBezTo>
                    <a:pt x="112" y="152"/>
                    <a:pt x="112" y="151"/>
                    <a:pt x="112" y="150"/>
                  </a:cubicBezTo>
                  <a:cubicBezTo>
                    <a:pt x="112" y="150"/>
                    <a:pt x="112" y="150"/>
                    <a:pt x="112" y="150"/>
                  </a:cubicBezTo>
                  <a:cubicBezTo>
                    <a:pt x="112" y="148"/>
                    <a:pt x="113" y="147"/>
                    <a:pt x="115" y="146"/>
                  </a:cubicBezTo>
                  <a:cubicBezTo>
                    <a:pt x="115" y="145"/>
                    <a:pt x="116" y="145"/>
                    <a:pt x="117" y="145"/>
                  </a:cubicBezTo>
                  <a:cubicBezTo>
                    <a:pt x="117" y="145"/>
                    <a:pt x="117" y="145"/>
                    <a:pt x="117" y="145"/>
                  </a:cubicBezTo>
                  <a:cubicBezTo>
                    <a:pt x="117" y="145"/>
                    <a:pt x="117" y="145"/>
                    <a:pt x="117" y="145"/>
                  </a:cubicBezTo>
                  <a:moveTo>
                    <a:pt x="27" y="145"/>
                  </a:moveTo>
                  <a:cubicBezTo>
                    <a:pt x="27" y="145"/>
                    <a:pt x="27" y="145"/>
                    <a:pt x="27" y="145"/>
                  </a:cubicBezTo>
                  <a:cubicBezTo>
                    <a:pt x="27" y="145"/>
                    <a:pt x="27" y="145"/>
                    <a:pt x="27" y="145"/>
                  </a:cubicBezTo>
                  <a:cubicBezTo>
                    <a:pt x="28" y="145"/>
                    <a:pt x="29" y="145"/>
                    <a:pt x="29" y="145"/>
                  </a:cubicBezTo>
                  <a:cubicBezTo>
                    <a:pt x="29" y="145"/>
                    <a:pt x="29" y="145"/>
                    <a:pt x="29" y="145"/>
                  </a:cubicBezTo>
                  <a:cubicBezTo>
                    <a:pt x="30" y="145"/>
                    <a:pt x="30" y="145"/>
                    <a:pt x="30" y="146"/>
                  </a:cubicBezTo>
                  <a:cubicBezTo>
                    <a:pt x="30" y="146"/>
                    <a:pt x="30" y="146"/>
                    <a:pt x="30" y="146"/>
                  </a:cubicBezTo>
                  <a:cubicBezTo>
                    <a:pt x="31" y="146"/>
                    <a:pt x="32" y="148"/>
                    <a:pt x="32" y="150"/>
                  </a:cubicBezTo>
                  <a:cubicBezTo>
                    <a:pt x="32" y="150"/>
                    <a:pt x="32" y="150"/>
                    <a:pt x="32" y="150"/>
                  </a:cubicBezTo>
                  <a:cubicBezTo>
                    <a:pt x="32" y="151"/>
                    <a:pt x="32" y="152"/>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1" y="153"/>
                    <a:pt x="31" y="153"/>
                    <a:pt x="31" y="153"/>
                  </a:cubicBezTo>
                  <a:cubicBezTo>
                    <a:pt x="30" y="154"/>
                    <a:pt x="29" y="155"/>
                    <a:pt x="27" y="155"/>
                  </a:cubicBezTo>
                  <a:cubicBezTo>
                    <a:pt x="27" y="155"/>
                    <a:pt x="27" y="155"/>
                    <a:pt x="27" y="155"/>
                  </a:cubicBezTo>
                  <a:cubicBezTo>
                    <a:pt x="27" y="155"/>
                    <a:pt x="27" y="155"/>
                    <a:pt x="27" y="155"/>
                  </a:cubicBezTo>
                  <a:cubicBezTo>
                    <a:pt x="27" y="155"/>
                    <a:pt x="27" y="155"/>
                    <a:pt x="27" y="155"/>
                  </a:cubicBezTo>
                  <a:cubicBezTo>
                    <a:pt x="27" y="155"/>
                    <a:pt x="27" y="155"/>
                    <a:pt x="27" y="155"/>
                  </a:cubicBezTo>
                  <a:cubicBezTo>
                    <a:pt x="26" y="155"/>
                    <a:pt x="25" y="155"/>
                    <a:pt x="24" y="155"/>
                  </a:cubicBezTo>
                  <a:cubicBezTo>
                    <a:pt x="24" y="155"/>
                    <a:pt x="24" y="155"/>
                    <a:pt x="24" y="155"/>
                  </a:cubicBezTo>
                  <a:cubicBezTo>
                    <a:pt x="24" y="155"/>
                    <a:pt x="24" y="155"/>
                    <a:pt x="24" y="155"/>
                  </a:cubicBezTo>
                  <a:cubicBezTo>
                    <a:pt x="23" y="154"/>
                    <a:pt x="22" y="152"/>
                    <a:pt x="22" y="150"/>
                  </a:cubicBezTo>
                  <a:cubicBezTo>
                    <a:pt x="22" y="150"/>
                    <a:pt x="22" y="150"/>
                    <a:pt x="22" y="150"/>
                  </a:cubicBezTo>
                  <a:cubicBezTo>
                    <a:pt x="22" y="149"/>
                    <a:pt x="22" y="148"/>
                    <a:pt x="22" y="147"/>
                  </a:cubicBezTo>
                  <a:cubicBezTo>
                    <a:pt x="23" y="146"/>
                    <a:pt x="25" y="145"/>
                    <a:pt x="27" y="145"/>
                  </a:cubicBezTo>
                  <a:cubicBezTo>
                    <a:pt x="27" y="145"/>
                    <a:pt x="27" y="145"/>
                    <a:pt x="27" y="145"/>
                  </a:cubicBezTo>
                  <a:cubicBezTo>
                    <a:pt x="27" y="145"/>
                    <a:pt x="27" y="145"/>
                    <a:pt x="27" y="145"/>
                  </a:cubicBezTo>
                  <a:moveTo>
                    <a:pt x="136" y="130"/>
                  </a:moveTo>
                  <a:cubicBezTo>
                    <a:pt x="136" y="130"/>
                    <a:pt x="136" y="130"/>
                    <a:pt x="136" y="130"/>
                  </a:cubicBezTo>
                  <a:cubicBezTo>
                    <a:pt x="136" y="130"/>
                    <a:pt x="136" y="130"/>
                    <a:pt x="136" y="130"/>
                  </a:cubicBezTo>
                  <a:cubicBezTo>
                    <a:pt x="137" y="130"/>
                    <a:pt x="138" y="131"/>
                    <a:pt x="139" y="132"/>
                  </a:cubicBezTo>
                  <a:cubicBezTo>
                    <a:pt x="139" y="132"/>
                    <a:pt x="139" y="132"/>
                    <a:pt x="139" y="132"/>
                  </a:cubicBezTo>
                  <a:cubicBezTo>
                    <a:pt x="139" y="132"/>
                    <a:pt x="139" y="132"/>
                    <a:pt x="140" y="132"/>
                  </a:cubicBezTo>
                  <a:cubicBezTo>
                    <a:pt x="140" y="132"/>
                    <a:pt x="140" y="132"/>
                    <a:pt x="140" y="132"/>
                  </a:cubicBezTo>
                  <a:cubicBezTo>
                    <a:pt x="141" y="133"/>
                    <a:pt x="141" y="134"/>
                    <a:pt x="141" y="136"/>
                  </a:cubicBezTo>
                  <a:cubicBezTo>
                    <a:pt x="141" y="136"/>
                    <a:pt x="141" y="136"/>
                    <a:pt x="141" y="136"/>
                  </a:cubicBezTo>
                  <a:cubicBezTo>
                    <a:pt x="141" y="137"/>
                    <a:pt x="141" y="138"/>
                    <a:pt x="140" y="139"/>
                  </a:cubicBezTo>
                  <a:cubicBezTo>
                    <a:pt x="140" y="140"/>
                    <a:pt x="140" y="140"/>
                    <a:pt x="140" y="140"/>
                  </a:cubicBezTo>
                  <a:cubicBezTo>
                    <a:pt x="139" y="141"/>
                    <a:pt x="137" y="141"/>
                    <a:pt x="136" y="141"/>
                  </a:cubicBezTo>
                  <a:cubicBezTo>
                    <a:pt x="136" y="141"/>
                    <a:pt x="136" y="141"/>
                    <a:pt x="136" y="141"/>
                  </a:cubicBezTo>
                  <a:cubicBezTo>
                    <a:pt x="136" y="141"/>
                    <a:pt x="136" y="141"/>
                    <a:pt x="136" y="141"/>
                  </a:cubicBezTo>
                  <a:cubicBezTo>
                    <a:pt x="136" y="141"/>
                    <a:pt x="136" y="141"/>
                    <a:pt x="136" y="141"/>
                  </a:cubicBezTo>
                  <a:cubicBezTo>
                    <a:pt x="136" y="141"/>
                    <a:pt x="136" y="141"/>
                    <a:pt x="136" y="141"/>
                  </a:cubicBezTo>
                  <a:cubicBezTo>
                    <a:pt x="135" y="141"/>
                    <a:pt x="133" y="141"/>
                    <a:pt x="132" y="139"/>
                  </a:cubicBezTo>
                  <a:cubicBezTo>
                    <a:pt x="131" y="138"/>
                    <a:pt x="131" y="137"/>
                    <a:pt x="131" y="136"/>
                  </a:cubicBezTo>
                  <a:cubicBezTo>
                    <a:pt x="131" y="136"/>
                    <a:pt x="131" y="136"/>
                    <a:pt x="131" y="136"/>
                  </a:cubicBezTo>
                  <a:cubicBezTo>
                    <a:pt x="131" y="134"/>
                    <a:pt x="131" y="133"/>
                    <a:pt x="132" y="132"/>
                  </a:cubicBezTo>
                  <a:cubicBezTo>
                    <a:pt x="132" y="132"/>
                    <a:pt x="132" y="132"/>
                    <a:pt x="132" y="132"/>
                  </a:cubicBezTo>
                  <a:cubicBezTo>
                    <a:pt x="132" y="132"/>
                    <a:pt x="132" y="132"/>
                    <a:pt x="132" y="132"/>
                  </a:cubicBezTo>
                  <a:cubicBezTo>
                    <a:pt x="132" y="132"/>
                    <a:pt x="132" y="132"/>
                    <a:pt x="132" y="132"/>
                  </a:cubicBezTo>
                  <a:cubicBezTo>
                    <a:pt x="132" y="132"/>
                    <a:pt x="132" y="132"/>
                    <a:pt x="132" y="132"/>
                  </a:cubicBezTo>
                  <a:cubicBezTo>
                    <a:pt x="133" y="131"/>
                    <a:pt x="135" y="130"/>
                    <a:pt x="136" y="130"/>
                  </a:cubicBezTo>
                  <a:cubicBezTo>
                    <a:pt x="136" y="130"/>
                    <a:pt x="136" y="130"/>
                    <a:pt x="136" y="130"/>
                  </a:cubicBezTo>
                  <a:cubicBezTo>
                    <a:pt x="136" y="130"/>
                    <a:pt x="136" y="130"/>
                    <a:pt x="136" y="130"/>
                  </a:cubicBezTo>
                  <a:moveTo>
                    <a:pt x="150" y="112"/>
                  </a:moveTo>
                  <a:cubicBezTo>
                    <a:pt x="150" y="112"/>
                    <a:pt x="150" y="112"/>
                    <a:pt x="150" y="112"/>
                  </a:cubicBezTo>
                  <a:cubicBezTo>
                    <a:pt x="150" y="112"/>
                    <a:pt x="150" y="112"/>
                    <a:pt x="150" y="112"/>
                  </a:cubicBezTo>
                  <a:cubicBezTo>
                    <a:pt x="151" y="112"/>
                    <a:pt x="152" y="112"/>
                    <a:pt x="153" y="112"/>
                  </a:cubicBezTo>
                  <a:cubicBezTo>
                    <a:pt x="153" y="113"/>
                    <a:pt x="153" y="113"/>
                    <a:pt x="153" y="113"/>
                  </a:cubicBezTo>
                  <a:cubicBezTo>
                    <a:pt x="155" y="113"/>
                    <a:pt x="155" y="115"/>
                    <a:pt x="156" y="117"/>
                  </a:cubicBezTo>
                  <a:cubicBezTo>
                    <a:pt x="156" y="117"/>
                    <a:pt x="156" y="117"/>
                    <a:pt x="156" y="117"/>
                  </a:cubicBezTo>
                  <a:cubicBezTo>
                    <a:pt x="156" y="118"/>
                    <a:pt x="155" y="119"/>
                    <a:pt x="155" y="120"/>
                  </a:cubicBezTo>
                  <a:cubicBezTo>
                    <a:pt x="155" y="120"/>
                    <a:pt x="155" y="120"/>
                    <a:pt x="155" y="120"/>
                  </a:cubicBezTo>
                  <a:cubicBezTo>
                    <a:pt x="155" y="120"/>
                    <a:pt x="155" y="120"/>
                    <a:pt x="155" y="120"/>
                  </a:cubicBezTo>
                  <a:cubicBezTo>
                    <a:pt x="155" y="120"/>
                    <a:pt x="155" y="120"/>
                    <a:pt x="155" y="120"/>
                  </a:cubicBezTo>
                  <a:cubicBezTo>
                    <a:pt x="154" y="121"/>
                    <a:pt x="152" y="122"/>
                    <a:pt x="150" y="122"/>
                  </a:cubicBezTo>
                  <a:cubicBezTo>
                    <a:pt x="150" y="122"/>
                    <a:pt x="150" y="122"/>
                    <a:pt x="150" y="122"/>
                  </a:cubicBezTo>
                  <a:cubicBezTo>
                    <a:pt x="150" y="122"/>
                    <a:pt x="150" y="122"/>
                    <a:pt x="150" y="122"/>
                  </a:cubicBezTo>
                  <a:cubicBezTo>
                    <a:pt x="150" y="122"/>
                    <a:pt x="150" y="122"/>
                    <a:pt x="150" y="122"/>
                  </a:cubicBezTo>
                  <a:cubicBezTo>
                    <a:pt x="150" y="122"/>
                    <a:pt x="150" y="122"/>
                    <a:pt x="150" y="122"/>
                  </a:cubicBezTo>
                  <a:cubicBezTo>
                    <a:pt x="149" y="122"/>
                    <a:pt x="149" y="122"/>
                    <a:pt x="148" y="122"/>
                  </a:cubicBezTo>
                  <a:cubicBezTo>
                    <a:pt x="148" y="122"/>
                    <a:pt x="148" y="122"/>
                    <a:pt x="148" y="122"/>
                  </a:cubicBezTo>
                  <a:cubicBezTo>
                    <a:pt x="148" y="122"/>
                    <a:pt x="148" y="122"/>
                    <a:pt x="148" y="122"/>
                  </a:cubicBezTo>
                  <a:cubicBezTo>
                    <a:pt x="146" y="121"/>
                    <a:pt x="145" y="119"/>
                    <a:pt x="145" y="117"/>
                  </a:cubicBezTo>
                  <a:cubicBezTo>
                    <a:pt x="145" y="117"/>
                    <a:pt x="145" y="117"/>
                    <a:pt x="145" y="117"/>
                  </a:cubicBezTo>
                  <a:cubicBezTo>
                    <a:pt x="145" y="116"/>
                    <a:pt x="145" y="115"/>
                    <a:pt x="146" y="114"/>
                  </a:cubicBezTo>
                  <a:cubicBezTo>
                    <a:pt x="146" y="114"/>
                    <a:pt x="146" y="114"/>
                    <a:pt x="146" y="114"/>
                  </a:cubicBezTo>
                  <a:cubicBezTo>
                    <a:pt x="146" y="114"/>
                    <a:pt x="146" y="114"/>
                    <a:pt x="146" y="114"/>
                  </a:cubicBezTo>
                  <a:cubicBezTo>
                    <a:pt x="147" y="113"/>
                    <a:pt x="148" y="112"/>
                    <a:pt x="150" y="112"/>
                  </a:cubicBezTo>
                  <a:cubicBezTo>
                    <a:pt x="150" y="112"/>
                    <a:pt x="150" y="112"/>
                    <a:pt x="150" y="112"/>
                  </a:cubicBezTo>
                  <a:cubicBezTo>
                    <a:pt x="150" y="112"/>
                    <a:pt x="150" y="112"/>
                    <a:pt x="150" y="112"/>
                  </a:cubicBezTo>
                  <a:moveTo>
                    <a:pt x="159" y="90"/>
                  </a:moveTo>
                  <a:cubicBezTo>
                    <a:pt x="159" y="90"/>
                    <a:pt x="159" y="90"/>
                    <a:pt x="159" y="90"/>
                  </a:cubicBezTo>
                  <a:cubicBezTo>
                    <a:pt x="159" y="90"/>
                    <a:pt x="159" y="90"/>
                    <a:pt x="159" y="90"/>
                  </a:cubicBezTo>
                  <a:cubicBezTo>
                    <a:pt x="160" y="90"/>
                    <a:pt x="160" y="90"/>
                    <a:pt x="160" y="90"/>
                  </a:cubicBezTo>
                  <a:cubicBezTo>
                    <a:pt x="160" y="90"/>
                    <a:pt x="160" y="90"/>
                    <a:pt x="160" y="90"/>
                  </a:cubicBezTo>
                  <a:cubicBezTo>
                    <a:pt x="160" y="90"/>
                    <a:pt x="161" y="90"/>
                    <a:pt x="161" y="90"/>
                  </a:cubicBezTo>
                  <a:cubicBezTo>
                    <a:pt x="161" y="90"/>
                    <a:pt x="161" y="90"/>
                    <a:pt x="161" y="90"/>
                  </a:cubicBezTo>
                  <a:cubicBezTo>
                    <a:pt x="163" y="91"/>
                    <a:pt x="165" y="93"/>
                    <a:pt x="165" y="95"/>
                  </a:cubicBezTo>
                  <a:cubicBezTo>
                    <a:pt x="165" y="95"/>
                    <a:pt x="165" y="95"/>
                    <a:pt x="165" y="95"/>
                  </a:cubicBezTo>
                  <a:cubicBezTo>
                    <a:pt x="165" y="96"/>
                    <a:pt x="164" y="96"/>
                    <a:pt x="164" y="97"/>
                  </a:cubicBezTo>
                  <a:cubicBezTo>
                    <a:pt x="164" y="97"/>
                    <a:pt x="164" y="97"/>
                    <a:pt x="164" y="97"/>
                  </a:cubicBezTo>
                  <a:cubicBezTo>
                    <a:pt x="164" y="97"/>
                    <a:pt x="164" y="97"/>
                    <a:pt x="164" y="97"/>
                  </a:cubicBezTo>
                  <a:cubicBezTo>
                    <a:pt x="164" y="97"/>
                    <a:pt x="164" y="97"/>
                    <a:pt x="164" y="97"/>
                  </a:cubicBezTo>
                  <a:cubicBezTo>
                    <a:pt x="164" y="99"/>
                    <a:pt x="162" y="101"/>
                    <a:pt x="159" y="101"/>
                  </a:cubicBezTo>
                  <a:cubicBezTo>
                    <a:pt x="159" y="101"/>
                    <a:pt x="159" y="101"/>
                    <a:pt x="159" y="101"/>
                  </a:cubicBezTo>
                  <a:cubicBezTo>
                    <a:pt x="159" y="101"/>
                    <a:pt x="159" y="101"/>
                    <a:pt x="159" y="101"/>
                  </a:cubicBezTo>
                  <a:cubicBezTo>
                    <a:pt x="159" y="101"/>
                    <a:pt x="159" y="101"/>
                    <a:pt x="159" y="101"/>
                  </a:cubicBezTo>
                  <a:cubicBezTo>
                    <a:pt x="159" y="101"/>
                    <a:pt x="159" y="101"/>
                    <a:pt x="159" y="101"/>
                  </a:cubicBezTo>
                  <a:cubicBezTo>
                    <a:pt x="159" y="101"/>
                    <a:pt x="158" y="101"/>
                    <a:pt x="158" y="100"/>
                  </a:cubicBezTo>
                  <a:cubicBezTo>
                    <a:pt x="156" y="100"/>
                    <a:pt x="154" y="98"/>
                    <a:pt x="154" y="95"/>
                  </a:cubicBezTo>
                  <a:cubicBezTo>
                    <a:pt x="154" y="95"/>
                    <a:pt x="154" y="95"/>
                    <a:pt x="154" y="95"/>
                  </a:cubicBezTo>
                  <a:cubicBezTo>
                    <a:pt x="154" y="95"/>
                    <a:pt x="154" y="94"/>
                    <a:pt x="154" y="94"/>
                  </a:cubicBezTo>
                  <a:cubicBezTo>
                    <a:pt x="154" y="94"/>
                    <a:pt x="154" y="94"/>
                    <a:pt x="154" y="94"/>
                  </a:cubicBezTo>
                  <a:cubicBezTo>
                    <a:pt x="154" y="94"/>
                    <a:pt x="154" y="94"/>
                    <a:pt x="154" y="94"/>
                  </a:cubicBezTo>
                  <a:cubicBezTo>
                    <a:pt x="155" y="92"/>
                    <a:pt x="157" y="90"/>
                    <a:pt x="159" y="90"/>
                  </a:cubicBezTo>
                  <a:cubicBezTo>
                    <a:pt x="159" y="90"/>
                    <a:pt x="159" y="90"/>
                    <a:pt x="159" y="90"/>
                  </a:cubicBezTo>
                  <a:cubicBezTo>
                    <a:pt x="159" y="90"/>
                    <a:pt x="159" y="90"/>
                    <a:pt x="159" y="90"/>
                  </a:cubicBezTo>
                  <a:moveTo>
                    <a:pt x="162" y="67"/>
                  </a:move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2" y="67"/>
                    <a:pt x="162" y="67"/>
                    <a:pt x="162" y="67"/>
                  </a:cubicBezTo>
                  <a:cubicBezTo>
                    <a:pt x="165" y="67"/>
                    <a:pt x="168" y="69"/>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2"/>
                    <a:pt x="168" y="72"/>
                    <a:pt x="168" y="72"/>
                  </a:cubicBezTo>
                  <a:cubicBezTo>
                    <a:pt x="168" y="75"/>
                    <a:pt x="165" y="77"/>
                    <a:pt x="162" y="77"/>
                  </a:cubicBezTo>
                  <a:cubicBezTo>
                    <a:pt x="159" y="77"/>
                    <a:pt x="157" y="75"/>
                    <a:pt x="157" y="72"/>
                  </a:cubicBezTo>
                  <a:cubicBezTo>
                    <a:pt x="157" y="72"/>
                    <a:pt x="157" y="72"/>
                    <a:pt x="157" y="72"/>
                  </a:cubicBezTo>
                  <a:cubicBezTo>
                    <a:pt x="157" y="72"/>
                    <a:pt x="157" y="72"/>
                    <a:pt x="157" y="72"/>
                  </a:cubicBezTo>
                  <a:cubicBezTo>
                    <a:pt x="157" y="72"/>
                    <a:pt x="157" y="72"/>
                    <a:pt x="157" y="72"/>
                  </a:cubicBezTo>
                  <a:cubicBezTo>
                    <a:pt x="157" y="72"/>
                    <a:pt x="157" y="72"/>
                    <a:pt x="157" y="72"/>
                  </a:cubicBezTo>
                  <a:cubicBezTo>
                    <a:pt x="157" y="69"/>
                    <a:pt x="159" y="67"/>
                    <a:pt x="162" y="67"/>
                  </a:cubicBezTo>
                  <a:cubicBezTo>
                    <a:pt x="162" y="67"/>
                    <a:pt x="162" y="67"/>
                    <a:pt x="162" y="67"/>
                  </a:cubicBezTo>
                  <a:cubicBezTo>
                    <a:pt x="162" y="67"/>
                    <a:pt x="162" y="67"/>
                    <a:pt x="162" y="67"/>
                  </a:cubicBezTo>
                  <a:moveTo>
                    <a:pt x="159" y="43"/>
                  </a:moveTo>
                  <a:cubicBezTo>
                    <a:pt x="159" y="43"/>
                    <a:pt x="159" y="43"/>
                    <a:pt x="159" y="43"/>
                  </a:cubicBezTo>
                  <a:cubicBezTo>
                    <a:pt x="159" y="43"/>
                    <a:pt x="159" y="43"/>
                    <a:pt x="159" y="43"/>
                  </a:cubicBezTo>
                  <a:cubicBezTo>
                    <a:pt x="162" y="43"/>
                    <a:pt x="164" y="45"/>
                    <a:pt x="164" y="47"/>
                  </a:cubicBezTo>
                  <a:cubicBezTo>
                    <a:pt x="164" y="47"/>
                    <a:pt x="164" y="47"/>
                    <a:pt x="164" y="47"/>
                  </a:cubicBezTo>
                  <a:cubicBezTo>
                    <a:pt x="164" y="47"/>
                    <a:pt x="164" y="47"/>
                    <a:pt x="164" y="47"/>
                  </a:cubicBezTo>
                  <a:cubicBezTo>
                    <a:pt x="164" y="47"/>
                    <a:pt x="164" y="47"/>
                    <a:pt x="164" y="47"/>
                  </a:cubicBezTo>
                  <a:cubicBezTo>
                    <a:pt x="164" y="48"/>
                    <a:pt x="165" y="48"/>
                    <a:pt x="165" y="49"/>
                  </a:cubicBezTo>
                  <a:cubicBezTo>
                    <a:pt x="165" y="49"/>
                    <a:pt x="165" y="49"/>
                    <a:pt x="165" y="49"/>
                  </a:cubicBezTo>
                  <a:cubicBezTo>
                    <a:pt x="165" y="51"/>
                    <a:pt x="163" y="53"/>
                    <a:pt x="161" y="54"/>
                  </a:cubicBezTo>
                  <a:cubicBezTo>
                    <a:pt x="161" y="54"/>
                    <a:pt x="161" y="54"/>
                    <a:pt x="161" y="54"/>
                  </a:cubicBezTo>
                  <a:cubicBezTo>
                    <a:pt x="160" y="54"/>
                    <a:pt x="160" y="54"/>
                    <a:pt x="159" y="54"/>
                  </a:cubicBezTo>
                  <a:cubicBezTo>
                    <a:pt x="159" y="54"/>
                    <a:pt x="159" y="54"/>
                    <a:pt x="159" y="54"/>
                  </a:cubicBezTo>
                  <a:cubicBezTo>
                    <a:pt x="159" y="54"/>
                    <a:pt x="159" y="54"/>
                    <a:pt x="159" y="54"/>
                  </a:cubicBezTo>
                  <a:cubicBezTo>
                    <a:pt x="159" y="54"/>
                    <a:pt x="159" y="54"/>
                    <a:pt x="159" y="54"/>
                  </a:cubicBezTo>
                  <a:cubicBezTo>
                    <a:pt x="159" y="54"/>
                    <a:pt x="159" y="54"/>
                    <a:pt x="159" y="54"/>
                  </a:cubicBezTo>
                  <a:cubicBezTo>
                    <a:pt x="157" y="54"/>
                    <a:pt x="155" y="52"/>
                    <a:pt x="154" y="50"/>
                  </a:cubicBezTo>
                  <a:cubicBezTo>
                    <a:pt x="154" y="50"/>
                    <a:pt x="154" y="50"/>
                    <a:pt x="154" y="50"/>
                  </a:cubicBezTo>
                  <a:cubicBezTo>
                    <a:pt x="154" y="50"/>
                    <a:pt x="154" y="50"/>
                    <a:pt x="154" y="50"/>
                  </a:cubicBezTo>
                  <a:cubicBezTo>
                    <a:pt x="154" y="50"/>
                    <a:pt x="154" y="49"/>
                    <a:pt x="154" y="49"/>
                  </a:cubicBezTo>
                  <a:cubicBezTo>
                    <a:pt x="154" y="49"/>
                    <a:pt x="154" y="49"/>
                    <a:pt x="154" y="49"/>
                  </a:cubicBezTo>
                  <a:cubicBezTo>
                    <a:pt x="154" y="46"/>
                    <a:pt x="156" y="44"/>
                    <a:pt x="158" y="44"/>
                  </a:cubicBezTo>
                  <a:cubicBezTo>
                    <a:pt x="158" y="44"/>
                    <a:pt x="158" y="44"/>
                    <a:pt x="158" y="44"/>
                  </a:cubicBezTo>
                  <a:cubicBezTo>
                    <a:pt x="158" y="44"/>
                    <a:pt x="158" y="44"/>
                    <a:pt x="158" y="44"/>
                  </a:cubicBezTo>
                  <a:cubicBezTo>
                    <a:pt x="158" y="43"/>
                    <a:pt x="159" y="43"/>
                    <a:pt x="159" y="43"/>
                  </a:cubicBezTo>
                  <a:cubicBezTo>
                    <a:pt x="159" y="43"/>
                    <a:pt x="159" y="43"/>
                    <a:pt x="159" y="43"/>
                  </a:cubicBezTo>
                  <a:cubicBezTo>
                    <a:pt x="159" y="43"/>
                    <a:pt x="159" y="43"/>
                    <a:pt x="159" y="43"/>
                  </a:cubicBezTo>
                  <a:moveTo>
                    <a:pt x="150" y="22"/>
                  </a:moveTo>
                  <a:cubicBezTo>
                    <a:pt x="150" y="22"/>
                    <a:pt x="150" y="22"/>
                    <a:pt x="150" y="22"/>
                  </a:cubicBezTo>
                  <a:cubicBezTo>
                    <a:pt x="150" y="22"/>
                    <a:pt x="150" y="22"/>
                    <a:pt x="150" y="22"/>
                  </a:cubicBezTo>
                  <a:cubicBezTo>
                    <a:pt x="152" y="22"/>
                    <a:pt x="154" y="22"/>
                    <a:pt x="155" y="24"/>
                  </a:cubicBezTo>
                  <a:cubicBezTo>
                    <a:pt x="155" y="24"/>
                    <a:pt x="155" y="24"/>
                    <a:pt x="155" y="24"/>
                  </a:cubicBezTo>
                  <a:cubicBezTo>
                    <a:pt x="155" y="25"/>
                    <a:pt x="155" y="26"/>
                    <a:pt x="156" y="27"/>
                  </a:cubicBezTo>
                  <a:cubicBezTo>
                    <a:pt x="156" y="27"/>
                    <a:pt x="156" y="27"/>
                    <a:pt x="156" y="27"/>
                  </a:cubicBezTo>
                  <a:cubicBezTo>
                    <a:pt x="156" y="29"/>
                    <a:pt x="155" y="30"/>
                    <a:pt x="153" y="31"/>
                  </a:cubicBezTo>
                  <a:cubicBezTo>
                    <a:pt x="153" y="31"/>
                    <a:pt x="153" y="31"/>
                    <a:pt x="153" y="31"/>
                  </a:cubicBezTo>
                  <a:cubicBezTo>
                    <a:pt x="152" y="32"/>
                    <a:pt x="151" y="32"/>
                    <a:pt x="150" y="32"/>
                  </a:cubicBezTo>
                  <a:cubicBezTo>
                    <a:pt x="150" y="32"/>
                    <a:pt x="150" y="32"/>
                    <a:pt x="150" y="32"/>
                  </a:cubicBezTo>
                  <a:cubicBezTo>
                    <a:pt x="150" y="32"/>
                    <a:pt x="150" y="32"/>
                    <a:pt x="150" y="32"/>
                  </a:cubicBezTo>
                  <a:cubicBezTo>
                    <a:pt x="150" y="32"/>
                    <a:pt x="150" y="32"/>
                    <a:pt x="150" y="32"/>
                  </a:cubicBezTo>
                  <a:cubicBezTo>
                    <a:pt x="150" y="32"/>
                    <a:pt x="150" y="32"/>
                    <a:pt x="150" y="32"/>
                  </a:cubicBezTo>
                  <a:cubicBezTo>
                    <a:pt x="148" y="32"/>
                    <a:pt x="147" y="31"/>
                    <a:pt x="146" y="30"/>
                  </a:cubicBezTo>
                  <a:cubicBezTo>
                    <a:pt x="146" y="30"/>
                    <a:pt x="146" y="30"/>
                    <a:pt x="146" y="30"/>
                  </a:cubicBezTo>
                  <a:cubicBezTo>
                    <a:pt x="146" y="30"/>
                    <a:pt x="146" y="30"/>
                    <a:pt x="146" y="29"/>
                  </a:cubicBezTo>
                  <a:cubicBezTo>
                    <a:pt x="145" y="29"/>
                    <a:pt x="145" y="28"/>
                    <a:pt x="145" y="27"/>
                  </a:cubicBezTo>
                  <a:cubicBezTo>
                    <a:pt x="145" y="27"/>
                    <a:pt x="145" y="27"/>
                    <a:pt x="145" y="27"/>
                  </a:cubicBezTo>
                  <a:cubicBezTo>
                    <a:pt x="145" y="25"/>
                    <a:pt x="146" y="23"/>
                    <a:pt x="148" y="22"/>
                  </a:cubicBezTo>
                  <a:cubicBezTo>
                    <a:pt x="148" y="22"/>
                    <a:pt x="148" y="22"/>
                    <a:pt x="148" y="22"/>
                  </a:cubicBezTo>
                  <a:cubicBezTo>
                    <a:pt x="148" y="22"/>
                    <a:pt x="148" y="22"/>
                    <a:pt x="148" y="22"/>
                  </a:cubicBezTo>
                  <a:cubicBezTo>
                    <a:pt x="149" y="22"/>
                    <a:pt x="149" y="22"/>
                    <a:pt x="150" y="22"/>
                  </a:cubicBezTo>
                  <a:cubicBezTo>
                    <a:pt x="150" y="22"/>
                    <a:pt x="150" y="22"/>
                    <a:pt x="150" y="22"/>
                  </a:cubicBezTo>
                  <a:cubicBezTo>
                    <a:pt x="150" y="22"/>
                    <a:pt x="150" y="22"/>
                    <a:pt x="150" y="22"/>
                  </a:cubicBezTo>
                  <a:moveTo>
                    <a:pt x="145" y="0"/>
                  </a:moveTo>
                  <a:cubicBezTo>
                    <a:pt x="140" y="5"/>
                    <a:pt x="140" y="5"/>
                    <a:pt x="140" y="5"/>
                  </a:cubicBezTo>
                  <a:cubicBezTo>
                    <a:pt x="142" y="7"/>
                    <a:pt x="142" y="10"/>
                    <a:pt x="140" y="12"/>
                  </a:cubicBezTo>
                  <a:cubicBezTo>
                    <a:pt x="139" y="13"/>
                    <a:pt x="137" y="13"/>
                    <a:pt x="136" y="13"/>
                  </a:cubicBezTo>
                  <a:cubicBezTo>
                    <a:pt x="135" y="13"/>
                    <a:pt x="134" y="13"/>
                    <a:pt x="133" y="12"/>
                  </a:cubicBezTo>
                  <a:cubicBezTo>
                    <a:pt x="129" y="16"/>
                    <a:pt x="129" y="16"/>
                    <a:pt x="129" y="16"/>
                  </a:cubicBezTo>
                  <a:cubicBezTo>
                    <a:pt x="131" y="19"/>
                    <a:pt x="134" y="23"/>
                    <a:pt x="137" y="26"/>
                  </a:cubicBezTo>
                  <a:cubicBezTo>
                    <a:pt x="137" y="26"/>
                    <a:pt x="137" y="26"/>
                    <a:pt x="137" y="26"/>
                  </a:cubicBezTo>
                  <a:cubicBezTo>
                    <a:pt x="137" y="26"/>
                    <a:pt x="137" y="26"/>
                    <a:pt x="137" y="26"/>
                  </a:cubicBezTo>
                  <a:cubicBezTo>
                    <a:pt x="138" y="28"/>
                    <a:pt x="139" y="30"/>
                    <a:pt x="140" y="32"/>
                  </a:cubicBezTo>
                  <a:cubicBezTo>
                    <a:pt x="141" y="32"/>
                    <a:pt x="141" y="32"/>
                    <a:pt x="141" y="32"/>
                  </a:cubicBezTo>
                  <a:cubicBezTo>
                    <a:pt x="141" y="32"/>
                    <a:pt x="141" y="32"/>
                    <a:pt x="141" y="32"/>
                  </a:cubicBezTo>
                  <a:cubicBezTo>
                    <a:pt x="147" y="44"/>
                    <a:pt x="151" y="57"/>
                    <a:pt x="151" y="72"/>
                  </a:cubicBezTo>
                  <a:cubicBezTo>
                    <a:pt x="151" y="72"/>
                    <a:pt x="151" y="72"/>
                    <a:pt x="151" y="72"/>
                  </a:cubicBezTo>
                  <a:cubicBezTo>
                    <a:pt x="151" y="72"/>
                    <a:pt x="151" y="72"/>
                    <a:pt x="151" y="72"/>
                  </a:cubicBezTo>
                  <a:cubicBezTo>
                    <a:pt x="151" y="72"/>
                    <a:pt x="151" y="72"/>
                    <a:pt x="151" y="72"/>
                  </a:cubicBezTo>
                  <a:cubicBezTo>
                    <a:pt x="151" y="82"/>
                    <a:pt x="149" y="92"/>
                    <a:pt x="146" y="101"/>
                  </a:cubicBezTo>
                  <a:cubicBezTo>
                    <a:pt x="144" y="106"/>
                    <a:pt x="142" y="110"/>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4"/>
                  </a:cubicBezTo>
                  <a:cubicBezTo>
                    <a:pt x="139" y="114"/>
                    <a:pt x="139" y="114"/>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9" y="115"/>
                  </a:cubicBezTo>
                  <a:cubicBezTo>
                    <a:pt x="139" y="115"/>
                    <a:pt x="139" y="115"/>
                    <a:pt x="138" y="115"/>
                  </a:cubicBezTo>
                  <a:cubicBezTo>
                    <a:pt x="138" y="115"/>
                    <a:pt x="138" y="115"/>
                    <a:pt x="138" y="115"/>
                  </a:cubicBezTo>
                  <a:cubicBezTo>
                    <a:pt x="138" y="115"/>
                    <a:pt x="138" y="115"/>
                    <a:pt x="138" y="115"/>
                  </a:cubicBezTo>
                  <a:cubicBezTo>
                    <a:pt x="138" y="115"/>
                    <a:pt x="138" y="115"/>
                    <a:pt x="138" y="115"/>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5" y="120"/>
                    <a:pt x="132" y="124"/>
                    <a:pt x="128" y="128"/>
                  </a:cubicBezTo>
                  <a:cubicBezTo>
                    <a:pt x="128" y="128"/>
                    <a:pt x="128" y="128"/>
                    <a:pt x="128" y="128"/>
                  </a:cubicBezTo>
                  <a:cubicBezTo>
                    <a:pt x="128" y="128"/>
                    <a:pt x="128" y="128"/>
                    <a:pt x="128" y="128"/>
                  </a:cubicBezTo>
                  <a:cubicBezTo>
                    <a:pt x="128" y="128"/>
                    <a:pt x="128" y="128"/>
                    <a:pt x="128" y="128"/>
                  </a:cubicBezTo>
                  <a:cubicBezTo>
                    <a:pt x="128" y="128"/>
                    <a:pt x="128" y="128"/>
                    <a:pt x="128" y="128"/>
                  </a:cubicBezTo>
                  <a:cubicBezTo>
                    <a:pt x="128" y="128"/>
                    <a:pt x="128" y="129"/>
                    <a:pt x="127" y="129"/>
                  </a:cubicBezTo>
                  <a:cubicBezTo>
                    <a:pt x="121" y="135"/>
                    <a:pt x="114" y="140"/>
                    <a:pt x="106" y="144"/>
                  </a:cubicBezTo>
                  <a:cubicBezTo>
                    <a:pt x="104" y="144"/>
                    <a:pt x="102" y="145"/>
                    <a:pt x="101" y="146"/>
                  </a:cubicBezTo>
                  <a:cubicBezTo>
                    <a:pt x="92" y="149"/>
                    <a:pt x="82" y="151"/>
                    <a:pt x="72" y="151"/>
                  </a:cubicBezTo>
                  <a:cubicBezTo>
                    <a:pt x="59" y="151"/>
                    <a:pt x="46" y="148"/>
                    <a:pt x="35" y="142"/>
                  </a:cubicBezTo>
                  <a:cubicBezTo>
                    <a:pt x="35" y="142"/>
                    <a:pt x="35" y="142"/>
                    <a:pt x="35" y="142"/>
                  </a:cubicBezTo>
                  <a:cubicBezTo>
                    <a:pt x="35" y="142"/>
                    <a:pt x="35" y="142"/>
                    <a:pt x="35" y="142"/>
                  </a:cubicBezTo>
                  <a:cubicBezTo>
                    <a:pt x="32" y="140"/>
                    <a:pt x="29" y="138"/>
                    <a:pt x="26" y="136"/>
                  </a:cubicBezTo>
                  <a:cubicBezTo>
                    <a:pt x="23" y="134"/>
                    <a:pt x="20" y="131"/>
                    <a:pt x="17" y="128"/>
                  </a:cubicBezTo>
                  <a:cubicBezTo>
                    <a:pt x="12" y="133"/>
                    <a:pt x="12" y="133"/>
                    <a:pt x="12" y="133"/>
                  </a:cubicBezTo>
                  <a:cubicBezTo>
                    <a:pt x="14" y="135"/>
                    <a:pt x="14" y="138"/>
                    <a:pt x="12" y="139"/>
                  </a:cubicBezTo>
                  <a:cubicBezTo>
                    <a:pt x="11" y="140"/>
                    <a:pt x="10" y="141"/>
                    <a:pt x="8" y="141"/>
                  </a:cubicBezTo>
                  <a:cubicBezTo>
                    <a:pt x="7" y="141"/>
                    <a:pt x="6" y="141"/>
                    <a:pt x="5" y="140"/>
                  </a:cubicBezTo>
                  <a:cubicBezTo>
                    <a:pt x="0" y="145"/>
                    <a:pt x="0" y="145"/>
                    <a:pt x="0" y="145"/>
                  </a:cubicBezTo>
                  <a:cubicBezTo>
                    <a:pt x="0" y="145"/>
                    <a:pt x="0" y="145"/>
                    <a:pt x="0" y="145"/>
                  </a:cubicBezTo>
                  <a:cubicBezTo>
                    <a:pt x="0" y="145"/>
                    <a:pt x="0" y="145"/>
                    <a:pt x="0" y="145"/>
                  </a:cubicBezTo>
                  <a:cubicBezTo>
                    <a:pt x="0" y="145"/>
                    <a:pt x="0" y="145"/>
                    <a:pt x="0" y="145"/>
                  </a:cubicBezTo>
                  <a:cubicBezTo>
                    <a:pt x="1" y="145"/>
                    <a:pt x="1" y="145"/>
                    <a:pt x="1" y="145"/>
                  </a:cubicBezTo>
                  <a:cubicBezTo>
                    <a:pt x="21" y="165"/>
                    <a:pt x="46" y="174"/>
                    <a:pt x="72" y="174"/>
                  </a:cubicBezTo>
                  <a:cubicBezTo>
                    <a:pt x="72" y="174"/>
                    <a:pt x="72" y="174"/>
                    <a:pt x="72" y="174"/>
                  </a:cubicBezTo>
                  <a:cubicBezTo>
                    <a:pt x="72" y="174"/>
                    <a:pt x="72" y="174"/>
                    <a:pt x="72" y="174"/>
                  </a:cubicBezTo>
                  <a:cubicBezTo>
                    <a:pt x="72" y="174"/>
                    <a:pt x="72" y="174"/>
                    <a:pt x="72" y="174"/>
                  </a:cubicBezTo>
                  <a:cubicBezTo>
                    <a:pt x="97" y="174"/>
                    <a:pt x="121" y="165"/>
                    <a:pt x="141" y="148"/>
                  </a:cubicBezTo>
                  <a:cubicBezTo>
                    <a:pt x="141" y="147"/>
                    <a:pt x="141" y="147"/>
                    <a:pt x="142" y="147"/>
                  </a:cubicBezTo>
                  <a:cubicBezTo>
                    <a:pt x="143" y="146"/>
                    <a:pt x="144" y="145"/>
                    <a:pt x="144" y="144"/>
                  </a:cubicBezTo>
                  <a:cubicBezTo>
                    <a:pt x="164" y="124"/>
                    <a:pt x="174" y="98"/>
                    <a:pt x="174" y="72"/>
                  </a:cubicBezTo>
                  <a:cubicBezTo>
                    <a:pt x="174" y="46"/>
                    <a:pt x="165" y="20"/>
                    <a:pt x="145" y="0"/>
                  </a:cubicBezTo>
                  <a:cubicBezTo>
                    <a:pt x="145" y="0"/>
                    <a:pt x="145" y="0"/>
                    <a:pt x="145" y="0"/>
                  </a:cubicBezTo>
                </a:path>
              </a:pathLst>
            </a:custGeom>
            <a:solidFill>
              <a:schemeClr val="accent1">
                <a:lumMod val="60000"/>
                <a:lumOff val="40000"/>
              </a:schemeClr>
            </a:solidFill>
            <a:ln>
              <a:noFill/>
            </a:ln>
          </p:spPr>
          <p:txBody>
            <a:bodyPr anchor="ctr"/>
            <a:lstStyle/>
            <a:p>
              <a:pPr algn="ctr"/>
              <a:endParaRPr/>
            </a:p>
          </p:txBody>
        </p:sp>
        <p:sp>
          <p:nvSpPr>
            <p:cNvPr id="103" name="Freeform: Shape 87"/>
            <p:cNvSpPr>
              <a:spLocks/>
            </p:cNvSpPr>
            <p:nvPr/>
          </p:nvSpPr>
          <p:spPr bwMode="auto">
            <a:xfrm>
              <a:off x="2964979" y="1134510"/>
              <a:ext cx="145256" cy="145256"/>
            </a:xfrm>
            <a:custGeom>
              <a:avLst/>
              <a:gdLst>
                <a:gd name="T0" fmla="*/ 76 w 120"/>
                <a:gd name="T1" fmla="*/ 119 h 120"/>
                <a:gd name="T2" fmla="*/ 80 w 120"/>
                <a:gd name="T3" fmla="*/ 118 h 120"/>
                <a:gd name="T4" fmla="*/ 9 w 120"/>
                <a:gd name="T5" fmla="*/ 116 h 120"/>
                <a:gd name="T6" fmla="*/ 0 w 120"/>
                <a:gd name="T7" fmla="*/ 110 h 120"/>
                <a:gd name="T8" fmla="*/ 0 w 120"/>
                <a:gd name="T9" fmla="*/ 110 h 120"/>
                <a:gd name="T10" fmla="*/ 102 w 120"/>
                <a:gd name="T11" fmla="*/ 102 h 120"/>
                <a:gd name="T12" fmla="*/ 102 w 120"/>
                <a:gd name="T13" fmla="*/ 102 h 120"/>
                <a:gd name="T14" fmla="*/ 112 w 120"/>
                <a:gd name="T15" fmla="*/ 90 h 120"/>
                <a:gd name="T16" fmla="*/ 112 w 120"/>
                <a:gd name="T17" fmla="*/ 90 h 120"/>
                <a:gd name="T18" fmla="*/ 112 w 120"/>
                <a:gd name="T19" fmla="*/ 90 h 120"/>
                <a:gd name="T20" fmla="*/ 112 w 120"/>
                <a:gd name="T21" fmla="*/ 90 h 120"/>
                <a:gd name="T22" fmla="*/ 112 w 120"/>
                <a:gd name="T23" fmla="*/ 90 h 120"/>
                <a:gd name="T24" fmla="*/ 112 w 120"/>
                <a:gd name="T25" fmla="*/ 90 h 120"/>
                <a:gd name="T26" fmla="*/ 112 w 120"/>
                <a:gd name="T27" fmla="*/ 89 h 120"/>
                <a:gd name="T28" fmla="*/ 112 w 120"/>
                <a:gd name="T29" fmla="*/ 89 h 120"/>
                <a:gd name="T30" fmla="*/ 112 w 120"/>
                <a:gd name="T31" fmla="*/ 89 h 120"/>
                <a:gd name="T32" fmla="*/ 113 w 120"/>
                <a:gd name="T33" fmla="*/ 89 h 120"/>
                <a:gd name="T34" fmla="*/ 113 w 120"/>
                <a:gd name="T35" fmla="*/ 89 h 120"/>
                <a:gd name="T36" fmla="*/ 113 w 120"/>
                <a:gd name="T37" fmla="*/ 89 h 120"/>
                <a:gd name="T38" fmla="*/ 113 w 120"/>
                <a:gd name="T39" fmla="*/ 89 h 120"/>
                <a:gd name="T40" fmla="*/ 113 w 120"/>
                <a:gd name="T41" fmla="*/ 89 h 120"/>
                <a:gd name="T42" fmla="*/ 113 w 120"/>
                <a:gd name="T43" fmla="*/ 89 h 120"/>
                <a:gd name="T44" fmla="*/ 113 w 120"/>
                <a:gd name="T45" fmla="*/ 88 h 120"/>
                <a:gd name="T46" fmla="*/ 113 w 120"/>
                <a:gd name="T47" fmla="*/ 88 h 120"/>
                <a:gd name="T48" fmla="*/ 113 w 120"/>
                <a:gd name="T49" fmla="*/ 88 h 120"/>
                <a:gd name="T50" fmla="*/ 120 w 120"/>
                <a:gd name="T51" fmla="*/ 75 h 120"/>
                <a:gd name="T52" fmla="*/ 113 w 120"/>
                <a:gd name="T53" fmla="*/ 88 h 120"/>
                <a:gd name="T54" fmla="*/ 115 w 120"/>
                <a:gd name="T55" fmla="*/ 6 h 120"/>
                <a:gd name="T56" fmla="*/ 115 w 120"/>
                <a:gd name="T57" fmla="*/ 6 h 120"/>
                <a:gd name="T58" fmla="*/ 114 w 120"/>
                <a:gd name="T59" fmla="*/ 6 h 120"/>
                <a:gd name="T60" fmla="*/ 111 w 120"/>
                <a:gd name="T61" fmla="*/ 0 h 120"/>
                <a:gd name="T62" fmla="*/ 111 w 120"/>
                <a:gd name="T6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120">
                  <a:moveTo>
                    <a:pt x="80" y="118"/>
                  </a:moveTo>
                  <a:cubicBezTo>
                    <a:pt x="78" y="118"/>
                    <a:pt x="77" y="119"/>
                    <a:pt x="76" y="119"/>
                  </a:cubicBezTo>
                  <a:cubicBezTo>
                    <a:pt x="75" y="120"/>
                    <a:pt x="75" y="120"/>
                    <a:pt x="75" y="120"/>
                  </a:cubicBezTo>
                  <a:cubicBezTo>
                    <a:pt x="76" y="119"/>
                    <a:pt x="78" y="118"/>
                    <a:pt x="80" y="118"/>
                  </a:cubicBezTo>
                  <a:moveTo>
                    <a:pt x="9" y="116"/>
                  </a:moveTo>
                  <a:cubicBezTo>
                    <a:pt x="9" y="116"/>
                    <a:pt x="9" y="116"/>
                    <a:pt x="9" y="116"/>
                  </a:cubicBezTo>
                  <a:cubicBezTo>
                    <a:pt x="9" y="116"/>
                    <a:pt x="9" y="116"/>
                    <a:pt x="9" y="116"/>
                  </a:cubicBezTo>
                  <a:moveTo>
                    <a:pt x="0" y="110"/>
                  </a:moveTo>
                  <a:cubicBezTo>
                    <a:pt x="3" y="112"/>
                    <a:pt x="6" y="114"/>
                    <a:pt x="9" y="116"/>
                  </a:cubicBezTo>
                  <a:cubicBezTo>
                    <a:pt x="6" y="114"/>
                    <a:pt x="3" y="112"/>
                    <a:pt x="0" y="110"/>
                  </a:cubicBezTo>
                  <a:moveTo>
                    <a:pt x="102" y="102"/>
                  </a:moveTo>
                  <a:cubicBezTo>
                    <a:pt x="102" y="102"/>
                    <a:pt x="102" y="102"/>
                    <a:pt x="102" y="102"/>
                  </a:cubicBezTo>
                  <a:cubicBezTo>
                    <a:pt x="102" y="102"/>
                    <a:pt x="102" y="102"/>
                    <a:pt x="102" y="102"/>
                  </a:cubicBezTo>
                  <a:cubicBezTo>
                    <a:pt x="102" y="102"/>
                    <a:pt x="102" y="102"/>
                    <a:pt x="102" y="102"/>
                  </a:cubicBezTo>
                  <a:cubicBezTo>
                    <a:pt x="102" y="102"/>
                    <a:pt x="102" y="102"/>
                    <a:pt x="102" y="102"/>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90"/>
                  </a:moveTo>
                  <a:cubicBezTo>
                    <a:pt x="112" y="90"/>
                    <a:pt x="112" y="90"/>
                    <a:pt x="112" y="90"/>
                  </a:cubicBezTo>
                  <a:cubicBezTo>
                    <a:pt x="112" y="90"/>
                    <a:pt x="112" y="90"/>
                    <a:pt x="112" y="90"/>
                  </a:cubicBezTo>
                  <a:moveTo>
                    <a:pt x="112" y="89"/>
                  </a:moveTo>
                  <a:cubicBezTo>
                    <a:pt x="112" y="90"/>
                    <a:pt x="112" y="90"/>
                    <a:pt x="112" y="90"/>
                  </a:cubicBezTo>
                  <a:cubicBezTo>
                    <a:pt x="112" y="90"/>
                    <a:pt x="112" y="90"/>
                    <a:pt x="112" y="89"/>
                  </a:cubicBezTo>
                  <a:moveTo>
                    <a:pt x="112" y="89"/>
                  </a:moveTo>
                  <a:cubicBezTo>
                    <a:pt x="112" y="89"/>
                    <a:pt x="112" y="89"/>
                    <a:pt x="112" y="89"/>
                  </a:cubicBezTo>
                  <a:cubicBezTo>
                    <a:pt x="112" y="89"/>
                    <a:pt x="112" y="89"/>
                    <a:pt x="112" y="89"/>
                  </a:cubicBezTo>
                  <a:moveTo>
                    <a:pt x="113" y="89"/>
                  </a:moveTo>
                  <a:cubicBezTo>
                    <a:pt x="113" y="89"/>
                    <a:pt x="113" y="89"/>
                    <a:pt x="112" y="89"/>
                  </a:cubicBezTo>
                  <a:cubicBezTo>
                    <a:pt x="113" y="89"/>
                    <a:pt x="113" y="89"/>
                    <a:pt x="113" y="89"/>
                  </a:cubicBezTo>
                  <a:moveTo>
                    <a:pt x="113" y="89"/>
                  </a:moveTo>
                  <a:cubicBezTo>
                    <a:pt x="113" y="89"/>
                    <a:pt x="113" y="89"/>
                    <a:pt x="113" y="89"/>
                  </a:cubicBezTo>
                  <a:cubicBezTo>
                    <a:pt x="113" y="89"/>
                    <a:pt x="113" y="89"/>
                    <a:pt x="113" y="89"/>
                  </a:cubicBezTo>
                  <a:moveTo>
                    <a:pt x="113" y="89"/>
                  </a:moveTo>
                  <a:cubicBezTo>
                    <a:pt x="113" y="89"/>
                    <a:pt x="113" y="89"/>
                    <a:pt x="113" y="89"/>
                  </a:cubicBezTo>
                  <a:cubicBezTo>
                    <a:pt x="113" y="89"/>
                    <a:pt x="113" y="89"/>
                    <a:pt x="113" y="89"/>
                  </a:cubicBezTo>
                  <a:moveTo>
                    <a:pt x="113" y="88"/>
                  </a:moveTo>
                  <a:cubicBezTo>
                    <a:pt x="113" y="88"/>
                    <a:pt x="113" y="88"/>
                    <a:pt x="113" y="89"/>
                  </a:cubicBezTo>
                  <a:cubicBezTo>
                    <a:pt x="113" y="88"/>
                    <a:pt x="113" y="88"/>
                    <a:pt x="113" y="88"/>
                  </a:cubicBezTo>
                  <a:moveTo>
                    <a:pt x="113" y="88"/>
                  </a:moveTo>
                  <a:cubicBezTo>
                    <a:pt x="113" y="88"/>
                    <a:pt x="113" y="88"/>
                    <a:pt x="113" y="88"/>
                  </a:cubicBezTo>
                  <a:cubicBezTo>
                    <a:pt x="113" y="88"/>
                    <a:pt x="113" y="88"/>
                    <a:pt x="113" y="88"/>
                  </a:cubicBezTo>
                  <a:moveTo>
                    <a:pt x="113" y="88"/>
                  </a:moveTo>
                  <a:cubicBezTo>
                    <a:pt x="113" y="88"/>
                    <a:pt x="113" y="88"/>
                    <a:pt x="113" y="88"/>
                  </a:cubicBezTo>
                  <a:cubicBezTo>
                    <a:pt x="113" y="88"/>
                    <a:pt x="113" y="88"/>
                    <a:pt x="113" y="88"/>
                  </a:cubicBezTo>
                  <a:moveTo>
                    <a:pt x="120" y="75"/>
                  </a:moveTo>
                  <a:cubicBezTo>
                    <a:pt x="119" y="76"/>
                    <a:pt x="119" y="76"/>
                    <a:pt x="119" y="77"/>
                  </a:cubicBezTo>
                  <a:cubicBezTo>
                    <a:pt x="117" y="81"/>
                    <a:pt x="115" y="84"/>
                    <a:pt x="113" y="88"/>
                  </a:cubicBezTo>
                  <a:cubicBezTo>
                    <a:pt x="116" y="84"/>
                    <a:pt x="118" y="80"/>
                    <a:pt x="120" y="75"/>
                  </a:cubicBezTo>
                  <a:moveTo>
                    <a:pt x="115" y="6"/>
                  </a:moveTo>
                  <a:cubicBezTo>
                    <a:pt x="115" y="6"/>
                    <a:pt x="115" y="6"/>
                    <a:pt x="115" y="6"/>
                  </a:cubicBezTo>
                  <a:cubicBezTo>
                    <a:pt x="115" y="6"/>
                    <a:pt x="115" y="6"/>
                    <a:pt x="115" y="6"/>
                  </a:cubicBezTo>
                  <a:moveTo>
                    <a:pt x="111" y="0"/>
                  </a:moveTo>
                  <a:cubicBezTo>
                    <a:pt x="112" y="2"/>
                    <a:pt x="113" y="4"/>
                    <a:pt x="114" y="6"/>
                  </a:cubicBezTo>
                  <a:cubicBezTo>
                    <a:pt x="113" y="4"/>
                    <a:pt x="112" y="2"/>
                    <a:pt x="111" y="0"/>
                  </a:cubicBezTo>
                  <a:moveTo>
                    <a:pt x="111" y="0"/>
                  </a:moveTo>
                  <a:cubicBezTo>
                    <a:pt x="111" y="0"/>
                    <a:pt x="111" y="0"/>
                    <a:pt x="111" y="0"/>
                  </a:cubicBezTo>
                  <a:cubicBezTo>
                    <a:pt x="111" y="0"/>
                    <a:pt x="111" y="0"/>
                    <a:pt x="111"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88"/>
            <p:cNvSpPr>
              <a:spLocks/>
            </p:cNvSpPr>
            <p:nvPr/>
          </p:nvSpPr>
          <p:spPr bwMode="auto">
            <a:xfrm>
              <a:off x="2954263" y="1122603"/>
              <a:ext cx="161925" cy="163116"/>
            </a:xfrm>
            <a:custGeom>
              <a:avLst/>
              <a:gdLst>
                <a:gd name="T0" fmla="*/ 0 w 134"/>
                <a:gd name="T1" fmla="*/ 112 h 135"/>
                <a:gd name="T2" fmla="*/ 0 w 134"/>
                <a:gd name="T3" fmla="*/ 112 h 135"/>
                <a:gd name="T4" fmla="*/ 9 w 134"/>
                <a:gd name="T5" fmla="*/ 120 h 135"/>
                <a:gd name="T6" fmla="*/ 18 w 134"/>
                <a:gd name="T7" fmla="*/ 126 h 135"/>
                <a:gd name="T8" fmla="*/ 18 w 134"/>
                <a:gd name="T9" fmla="*/ 126 h 135"/>
                <a:gd name="T10" fmla="*/ 18 w 134"/>
                <a:gd name="T11" fmla="*/ 126 h 135"/>
                <a:gd name="T12" fmla="*/ 55 w 134"/>
                <a:gd name="T13" fmla="*/ 135 h 135"/>
                <a:gd name="T14" fmla="*/ 84 w 134"/>
                <a:gd name="T15" fmla="*/ 130 h 135"/>
                <a:gd name="T16" fmla="*/ 85 w 134"/>
                <a:gd name="T17" fmla="*/ 129 h 135"/>
                <a:gd name="T18" fmla="*/ 55 w 134"/>
                <a:gd name="T19" fmla="*/ 135 h 135"/>
                <a:gd name="T20" fmla="*/ 55 w 134"/>
                <a:gd name="T21" fmla="*/ 135 h 135"/>
                <a:gd name="T22" fmla="*/ 55 w 134"/>
                <a:gd name="T23" fmla="*/ 135 h 135"/>
                <a:gd name="T24" fmla="*/ 55 w 134"/>
                <a:gd name="T25" fmla="*/ 135 h 135"/>
                <a:gd name="T26" fmla="*/ 55 w 134"/>
                <a:gd name="T27" fmla="*/ 135 h 135"/>
                <a:gd name="T28" fmla="*/ 0 w 134"/>
                <a:gd name="T29" fmla="*/ 113 h 135"/>
                <a:gd name="T30" fmla="*/ 0 w 134"/>
                <a:gd name="T31" fmla="*/ 113 h 135"/>
                <a:gd name="T32" fmla="*/ 0 w 134"/>
                <a:gd name="T33" fmla="*/ 112 h 135"/>
                <a:gd name="T34" fmla="*/ 134 w 134"/>
                <a:gd name="T35" fmla="*/ 56 h 135"/>
                <a:gd name="T36" fmla="*/ 134 w 134"/>
                <a:gd name="T37" fmla="*/ 57 h 135"/>
                <a:gd name="T38" fmla="*/ 128 w 134"/>
                <a:gd name="T39" fmla="*/ 87 h 135"/>
                <a:gd name="T40" fmla="*/ 129 w 134"/>
                <a:gd name="T41" fmla="*/ 85 h 135"/>
                <a:gd name="T42" fmla="*/ 134 w 134"/>
                <a:gd name="T43" fmla="*/ 56 h 135"/>
                <a:gd name="T44" fmla="*/ 134 w 134"/>
                <a:gd name="T45" fmla="*/ 56 h 135"/>
                <a:gd name="T46" fmla="*/ 112 w 134"/>
                <a:gd name="T47" fmla="*/ 0 h 135"/>
                <a:gd name="T48" fmla="*/ 112 w 134"/>
                <a:gd name="T49" fmla="*/ 0 h 135"/>
                <a:gd name="T50" fmla="*/ 134 w 134"/>
                <a:gd name="T51" fmla="*/ 50 h 135"/>
                <a:gd name="T52" fmla="*/ 134 w 134"/>
                <a:gd name="T53" fmla="*/ 56 h 135"/>
                <a:gd name="T54" fmla="*/ 124 w 134"/>
                <a:gd name="T55" fmla="*/ 16 h 135"/>
                <a:gd name="T56" fmla="*/ 124 w 134"/>
                <a:gd name="T57" fmla="*/ 16 h 135"/>
                <a:gd name="T58" fmla="*/ 123 w 134"/>
                <a:gd name="T59" fmla="*/ 16 h 135"/>
                <a:gd name="T60" fmla="*/ 120 w 134"/>
                <a:gd name="T61" fmla="*/ 10 h 135"/>
                <a:gd name="T62" fmla="*/ 120 w 134"/>
                <a:gd name="T63" fmla="*/ 10 h 135"/>
                <a:gd name="T64" fmla="*/ 120 w 134"/>
                <a:gd name="T65" fmla="*/ 10 h 135"/>
                <a:gd name="T66" fmla="*/ 112 w 134"/>
                <a:gd name="T6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35">
                  <a:moveTo>
                    <a:pt x="0" y="112"/>
                  </a:moveTo>
                  <a:cubicBezTo>
                    <a:pt x="0" y="112"/>
                    <a:pt x="0" y="112"/>
                    <a:pt x="0" y="112"/>
                  </a:cubicBezTo>
                  <a:cubicBezTo>
                    <a:pt x="3" y="115"/>
                    <a:pt x="6" y="118"/>
                    <a:pt x="9" y="120"/>
                  </a:cubicBezTo>
                  <a:cubicBezTo>
                    <a:pt x="12" y="122"/>
                    <a:pt x="15" y="124"/>
                    <a:pt x="18" y="126"/>
                  </a:cubicBezTo>
                  <a:cubicBezTo>
                    <a:pt x="18" y="126"/>
                    <a:pt x="18" y="126"/>
                    <a:pt x="18" y="126"/>
                  </a:cubicBezTo>
                  <a:cubicBezTo>
                    <a:pt x="18" y="126"/>
                    <a:pt x="18" y="126"/>
                    <a:pt x="18" y="126"/>
                  </a:cubicBezTo>
                  <a:cubicBezTo>
                    <a:pt x="29" y="132"/>
                    <a:pt x="42" y="135"/>
                    <a:pt x="55" y="135"/>
                  </a:cubicBezTo>
                  <a:cubicBezTo>
                    <a:pt x="65" y="135"/>
                    <a:pt x="75" y="133"/>
                    <a:pt x="84" y="130"/>
                  </a:cubicBezTo>
                  <a:cubicBezTo>
                    <a:pt x="84" y="130"/>
                    <a:pt x="84" y="130"/>
                    <a:pt x="85" y="129"/>
                  </a:cubicBezTo>
                  <a:cubicBezTo>
                    <a:pt x="75" y="133"/>
                    <a:pt x="65" y="135"/>
                    <a:pt x="55" y="135"/>
                  </a:cubicBezTo>
                  <a:cubicBezTo>
                    <a:pt x="55" y="135"/>
                    <a:pt x="55" y="135"/>
                    <a:pt x="55" y="135"/>
                  </a:cubicBezTo>
                  <a:cubicBezTo>
                    <a:pt x="55" y="135"/>
                    <a:pt x="55" y="135"/>
                    <a:pt x="55" y="135"/>
                  </a:cubicBezTo>
                  <a:cubicBezTo>
                    <a:pt x="55" y="135"/>
                    <a:pt x="55" y="135"/>
                    <a:pt x="55" y="135"/>
                  </a:cubicBezTo>
                  <a:cubicBezTo>
                    <a:pt x="55" y="135"/>
                    <a:pt x="55" y="135"/>
                    <a:pt x="55" y="135"/>
                  </a:cubicBezTo>
                  <a:cubicBezTo>
                    <a:pt x="35" y="135"/>
                    <a:pt x="16" y="128"/>
                    <a:pt x="0" y="113"/>
                  </a:cubicBezTo>
                  <a:cubicBezTo>
                    <a:pt x="0" y="113"/>
                    <a:pt x="0" y="113"/>
                    <a:pt x="0" y="113"/>
                  </a:cubicBezTo>
                  <a:cubicBezTo>
                    <a:pt x="0" y="113"/>
                    <a:pt x="0" y="113"/>
                    <a:pt x="0" y="112"/>
                  </a:cubicBezTo>
                  <a:moveTo>
                    <a:pt x="134" y="56"/>
                  </a:moveTo>
                  <a:cubicBezTo>
                    <a:pt x="134" y="56"/>
                    <a:pt x="134" y="57"/>
                    <a:pt x="134" y="57"/>
                  </a:cubicBezTo>
                  <a:cubicBezTo>
                    <a:pt x="134" y="68"/>
                    <a:pt x="132" y="78"/>
                    <a:pt x="128" y="87"/>
                  </a:cubicBezTo>
                  <a:cubicBezTo>
                    <a:pt x="128" y="86"/>
                    <a:pt x="128" y="86"/>
                    <a:pt x="129" y="85"/>
                  </a:cubicBezTo>
                  <a:cubicBezTo>
                    <a:pt x="132" y="76"/>
                    <a:pt x="134" y="66"/>
                    <a:pt x="134" y="56"/>
                  </a:cubicBezTo>
                  <a:cubicBezTo>
                    <a:pt x="134" y="56"/>
                    <a:pt x="134" y="56"/>
                    <a:pt x="134" y="56"/>
                  </a:cubicBezTo>
                  <a:moveTo>
                    <a:pt x="112" y="0"/>
                  </a:moveTo>
                  <a:cubicBezTo>
                    <a:pt x="112" y="0"/>
                    <a:pt x="112" y="0"/>
                    <a:pt x="112" y="0"/>
                  </a:cubicBezTo>
                  <a:cubicBezTo>
                    <a:pt x="125" y="14"/>
                    <a:pt x="133" y="32"/>
                    <a:pt x="134" y="50"/>
                  </a:cubicBezTo>
                  <a:cubicBezTo>
                    <a:pt x="134" y="52"/>
                    <a:pt x="134" y="54"/>
                    <a:pt x="134" y="56"/>
                  </a:cubicBezTo>
                  <a:cubicBezTo>
                    <a:pt x="134" y="41"/>
                    <a:pt x="130" y="28"/>
                    <a:pt x="124" y="16"/>
                  </a:cubicBezTo>
                  <a:cubicBezTo>
                    <a:pt x="124" y="16"/>
                    <a:pt x="124" y="16"/>
                    <a:pt x="124" y="16"/>
                  </a:cubicBezTo>
                  <a:cubicBezTo>
                    <a:pt x="124" y="16"/>
                    <a:pt x="124" y="16"/>
                    <a:pt x="123" y="16"/>
                  </a:cubicBezTo>
                  <a:cubicBezTo>
                    <a:pt x="122" y="14"/>
                    <a:pt x="121" y="12"/>
                    <a:pt x="120" y="10"/>
                  </a:cubicBezTo>
                  <a:cubicBezTo>
                    <a:pt x="120" y="10"/>
                    <a:pt x="120" y="10"/>
                    <a:pt x="120" y="10"/>
                  </a:cubicBezTo>
                  <a:cubicBezTo>
                    <a:pt x="120" y="10"/>
                    <a:pt x="120" y="10"/>
                    <a:pt x="120" y="10"/>
                  </a:cubicBezTo>
                  <a:cubicBezTo>
                    <a:pt x="117" y="7"/>
                    <a:pt x="114" y="3"/>
                    <a:pt x="112" y="0"/>
                  </a:cubicBezTo>
                </a:path>
              </a:pathLst>
            </a:custGeom>
            <a:solidFill>
              <a:srgbClr val="B275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89"/>
            <p:cNvSpPr>
              <a:spLocks/>
            </p:cNvSpPr>
            <p:nvPr/>
          </p:nvSpPr>
          <p:spPr bwMode="auto">
            <a:xfrm>
              <a:off x="3094757" y="1109506"/>
              <a:ext cx="10716" cy="9525"/>
            </a:xfrm>
            <a:custGeom>
              <a:avLst/>
              <a:gdLst>
                <a:gd name="T0" fmla="*/ 7 w 9"/>
                <a:gd name="T1" fmla="*/ 0 h 8"/>
                <a:gd name="T2" fmla="*/ 7 w 9"/>
                <a:gd name="T3" fmla="*/ 0 h 8"/>
                <a:gd name="T4" fmla="*/ 0 w 9"/>
                <a:gd name="T5" fmla="*/ 7 h 8"/>
                <a:gd name="T6" fmla="*/ 3 w 9"/>
                <a:gd name="T7" fmla="*/ 8 h 8"/>
                <a:gd name="T8" fmla="*/ 7 w 9"/>
                <a:gd name="T9" fmla="*/ 7 h 8"/>
                <a:gd name="T10" fmla="*/ 7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7" y="0"/>
                  </a:moveTo>
                  <a:cubicBezTo>
                    <a:pt x="7" y="0"/>
                    <a:pt x="7" y="0"/>
                    <a:pt x="7" y="0"/>
                  </a:cubicBezTo>
                  <a:cubicBezTo>
                    <a:pt x="0" y="7"/>
                    <a:pt x="0" y="7"/>
                    <a:pt x="0" y="7"/>
                  </a:cubicBezTo>
                  <a:cubicBezTo>
                    <a:pt x="1" y="8"/>
                    <a:pt x="2" y="8"/>
                    <a:pt x="3" y="8"/>
                  </a:cubicBezTo>
                  <a:cubicBezTo>
                    <a:pt x="4" y="8"/>
                    <a:pt x="6" y="8"/>
                    <a:pt x="7" y="7"/>
                  </a:cubicBezTo>
                  <a:cubicBezTo>
                    <a:pt x="9" y="5"/>
                    <a:pt x="9" y="2"/>
                    <a:pt x="7" y="0"/>
                  </a:cubicBezTo>
                </a:path>
              </a:pathLst>
            </a:custGeom>
            <a:solidFill>
              <a:schemeClr val="accent4"/>
            </a:solidFill>
            <a:ln>
              <a:noFill/>
            </a:ln>
          </p:spPr>
          <p:txBody>
            <a:bodyPr anchor="ctr"/>
            <a:lstStyle/>
            <a:p>
              <a:pPr algn="ctr"/>
              <a:endParaRPr/>
            </a:p>
          </p:txBody>
        </p:sp>
        <p:sp>
          <p:nvSpPr>
            <p:cNvPr id="106" name="Freeform: Shape 90"/>
            <p:cNvSpPr>
              <a:spLocks/>
            </p:cNvSpPr>
            <p:nvPr/>
          </p:nvSpPr>
          <p:spPr bwMode="auto">
            <a:xfrm>
              <a:off x="2938785" y="1264287"/>
              <a:ext cx="11906" cy="9525"/>
            </a:xfrm>
            <a:custGeom>
              <a:avLst/>
              <a:gdLst>
                <a:gd name="T0" fmla="*/ 7 w 9"/>
                <a:gd name="T1" fmla="*/ 0 h 8"/>
                <a:gd name="T2" fmla="*/ 0 w 9"/>
                <a:gd name="T3" fmla="*/ 7 h 8"/>
                <a:gd name="T4" fmla="*/ 3 w 9"/>
                <a:gd name="T5" fmla="*/ 8 h 8"/>
                <a:gd name="T6" fmla="*/ 7 w 9"/>
                <a:gd name="T7" fmla="*/ 6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7"/>
                    <a:pt x="0" y="7"/>
                    <a:pt x="0" y="7"/>
                  </a:cubicBezTo>
                  <a:cubicBezTo>
                    <a:pt x="1" y="8"/>
                    <a:pt x="2" y="8"/>
                    <a:pt x="3" y="8"/>
                  </a:cubicBezTo>
                  <a:cubicBezTo>
                    <a:pt x="5" y="8"/>
                    <a:pt x="6" y="7"/>
                    <a:pt x="7" y="6"/>
                  </a:cubicBezTo>
                  <a:cubicBezTo>
                    <a:pt x="9" y="5"/>
                    <a:pt x="9" y="2"/>
                    <a:pt x="7" y="0"/>
                  </a:cubicBezTo>
                </a:path>
              </a:pathLst>
            </a:custGeom>
            <a:solidFill>
              <a:schemeClr val="accent4"/>
            </a:solidFill>
            <a:ln>
              <a:noFill/>
            </a:ln>
          </p:spPr>
          <p:txBody>
            <a:bodyPr anchor="ctr"/>
            <a:lstStyle/>
            <a:p>
              <a:pPr algn="ctr"/>
              <a:endParaRPr/>
            </a:p>
          </p:txBody>
        </p:sp>
        <p:sp>
          <p:nvSpPr>
            <p:cNvPr id="107" name="Freeform: Shape 91"/>
            <p:cNvSpPr>
              <a:spLocks/>
            </p:cNvSpPr>
            <p:nvPr/>
          </p:nvSpPr>
          <p:spPr bwMode="auto">
            <a:xfrm>
              <a:off x="3061420" y="1241666"/>
              <a:ext cx="40481" cy="35719"/>
            </a:xfrm>
            <a:custGeom>
              <a:avLst/>
              <a:gdLst>
                <a:gd name="T0" fmla="*/ 22 w 33"/>
                <a:gd name="T1" fmla="*/ 14 h 30"/>
                <a:gd name="T2" fmla="*/ 0 w 33"/>
                <a:gd name="T3" fmla="*/ 30 h 30"/>
                <a:gd name="T4" fmla="*/ 21 w 33"/>
                <a:gd name="T5" fmla="*/ 15 h 30"/>
                <a:gd name="T6" fmla="*/ 22 w 33"/>
                <a:gd name="T7" fmla="*/ 14 h 30"/>
                <a:gd name="T8" fmla="*/ 22 w 33"/>
                <a:gd name="T9" fmla="*/ 14 h 30"/>
                <a:gd name="T10" fmla="*/ 22 w 33"/>
                <a:gd name="T11" fmla="*/ 14 h 30"/>
                <a:gd name="T12" fmla="*/ 32 w 33"/>
                <a:gd name="T13" fmla="*/ 2 h 30"/>
                <a:gd name="T14" fmla="*/ 22 w 33"/>
                <a:gd name="T15" fmla="*/ 14 h 30"/>
                <a:gd name="T16" fmla="*/ 32 w 33"/>
                <a:gd name="T17" fmla="*/ 2 h 30"/>
                <a:gd name="T18" fmla="*/ 32 w 33"/>
                <a:gd name="T19" fmla="*/ 2 h 30"/>
                <a:gd name="T20" fmla="*/ 32 w 33"/>
                <a:gd name="T21" fmla="*/ 2 h 30"/>
                <a:gd name="T22" fmla="*/ 32 w 33"/>
                <a:gd name="T23" fmla="*/ 2 h 30"/>
                <a:gd name="T24" fmla="*/ 32 w 33"/>
                <a:gd name="T25" fmla="*/ 2 h 30"/>
                <a:gd name="T26" fmla="*/ 32 w 33"/>
                <a:gd name="T27" fmla="*/ 2 h 30"/>
                <a:gd name="T28" fmla="*/ 32 w 33"/>
                <a:gd name="T29" fmla="*/ 2 h 30"/>
                <a:gd name="T30" fmla="*/ 32 w 33"/>
                <a:gd name="T31" fmla="*/ 2 h 30"/>
                <a:gd name="T32" fmla="*/ 32 w 33"/>
                <a:gd name="T33" fmla="*/ 2 h 30"/>
                <a:gd name="T34" fmla="*/ 32 w 33"/>
                <a:gd name="T35" fmla="*/ 2 h 30"/>
                <a:gd name="T36" fmla="*/ 32 w 33"/>
                <a:gd name="T37" fmla="*/ 2 h 30"/>
                <a:gd name="T38" fmla="*/ 32 w 33"/>
                <a:gd name="T39" fmla="*/ 2 h 30"/>
                <a:gd name="T40" fmla="*/ 32 w 33"/>
                <a:gd name="T41" fmla="*/ 2 h 30"/>
                <a:gd name="T42" fmla="*/ 32 w 33"/>
                <a:gd name="T43" fmla="*/ 1 h 30"/>
                <a:gd name="T44" fmla="*/ 32 w 33"/>
                <a:gd name="T45" fmla="*/ 1 h 30"/>
                <a:gd name="T46" fmla="*/ 32 w 33"/>
                <a:gd name="T47" fmla="*/ 1 h 30"/>
                <a:gd name="T48" fmla="*/ 32 w 33"/>
                <a:gd name="T49" fmla="*/ 1 h 30"/>
                <a:gd name="T50" fmla="*/ 32 w 33"/>
                <a:gd name="T51" fmla="*/ 1 h 30"/>
                <a:gd name="T52" fmla="*/ 32 w 33"/>
                <a:gd name="T53" fmla="*/ 1 h 30"/>
                <a:gd name="T54" fmla="*/ 33 w 33"/>
                <a:gd name="T55" fmla="*/ 1 h 30"/>
                <a:gd name="T56" fmla="*/ 33 w 33"/>
                <a:gd name="T57" fmla="*/ 1 h 30"/>
                <a:gd name="T58" fmla="*/ 33 w 33"/>
                <a:gd name="T59" fmla="*/ 1 h 30"/>
                <a:gd name="T60" fmla="*/ 33 w 33"/>
                <a:gd name="T61" fmla="*/ 1 h 30"/>
                <a:gd name="T62" fmla="*/ 33 w 33"/>
                <a:gd name="T63" fmla="*/ 1 h 30"/>
                <a:gd name="T64" fmla="*/ 33 w 33"/>
                <a:gd name="T65" fmla="*/ 1 h 30"/>
                <a:gd name="T66" fmla="*/ 33 w 33"/>
                <a:gd name="T67" fmla="*/ 1 h 30"/>
                <a:gd name="T68" fmla="*/ 33 w 33"/>
                <a:gd name="T69" fmla="*/ 1 h 30"/>
                <a:gd name="T70" fmla="*/ 33 w 33"/>
                <a:gd name="T71" fmla="*/ 1 h 30"/>
                <a:gd name="T72" fmla="*/ 33 w 33"/>
                <a:gd name="T73" fmla="*/ 0 h 30"/>
                <a:gd name="T74" fmla="*/ 33 w 33"/>
                <a:gd name="T75" fmla="*/ 0 h 30"/>
                <a:gd name="T76" fmla="*/ 33 w 33"/>
                <a:gd name="T77" fmla="*/ 0 h 30"/>
                <a:gd name="T78" fmla="*/ 33 w 33"/>
                <a:gd name="T79" fmla="*/ 0 h 30"/>
                <a:gd name="T80" fmla="*/ 33 w 33"/>
                <a:gd name="T81" fmla="*/ 0 h 30"/>
                <a:gd name="T82" fmla="*/ 33 w 33"/>
                <a:gd name="T83" fmla="*/ 0 h 30"/>
                <a:gd name="T84" fmla="*/ 33 w 33"/>
                <a:gd name="T85" fmla="*/ 0 h 30"/>
                <a:gd name="T86" fmla="*/ 33 w 33"/>
                <a:gd name="T87" fmla="*/ 0 h 30"/>
                <a:gd name="T88" fmla="*/ 33 w 33"/>
                <a:gd name="T8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 h="30">
                  <a:moveTo>
                    <a:pt x="22" y="14"/>
                  </a:moveTo>
                  <a:cubicBezTo>
                    <a:pt x="15" y="21"/>
                    <a:pt x="8" y="26"/>
                    <a:pt x="0" y="30"/>
                  </a:cubicBezTo>
                  <a:cubicBezTo>
                    <a:pt x="8" y="26"/>
                    <a:pt x="15" y="21"/>
                    <a:pt x="21" y="15"/>
                  </a:cubicBezTo>
                  <a:cubicBezTo>
                    <a:pt x="22" y="15"/>
                    <a:pt x="22" y="14"/>
                    <a:pt x="22" y="14"/>
                  </a:cubicBezTo>
                  <a:cubicBezTo>
                    <a:pt x="22" y="14"/>
                    <a:pt x="22" y="14"/>
                    <a:pt x="22" y="14"/>
                  </a:cubicBezTo>
                  <a:cubicBezTo>
                    <a:pt x="22" y="14"/>
                    <a:pt x="22" y="14"/>
                    <a:pt x="22" y="14"/>
                  </a:cubicBezTo>
                  <a:moveTo>
                    <a:pt x="32" y="2"/>
                  </a:moveTo>
                  <a:cubicBezTo>
                    <a:pt x="29" y="6"/>
                    <a:pt x="26" y="10"/>
                    <a:pt x="22" y="14"/>
                  </a:cubicBezTo>
                  <a:cubicBezTo>
                    <a:pt x="26" y="10"/>
                    <a:pt x="29" y="6"/>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2"/>
                  </a:moveTo>
                  <a:cubicBezTo>
                    <a:pt x="32" y="2"/>
                    <a:pt x="32" y="2"/>
                    <a:pt x="32" y="2"/>
                  </a:cubicBezTo>
                  <a:cubicBezTo>
                    <a:pt x="32" y="2"/>
                    <a:pt x="32" y="2"/>
                    <a:pt x="32" y="2"/>
                  </a:cubicBezTo>
                  <a:moveTo>
                    <a:pt x="32" y="1"/>
                  </a:moveTo>
                  <a:cubicBezTo>
                    <a:pt x="32" y="1"/>
                    <a:pt x="32" y="1"/>
                    <a:pt x="32" y="1"/>
                  </a:cubicBezTo>
                  <a:cubicBezTo>
                    <a:pt x="32" y="1"/>
                    <a:pt x="32" y="1"/>
                    <a:pt x="32" y="1"/>
                  </a:cubicBezTo>
                  <a:moveTo>
                    <a:pt x="32" y="1"/>
                  </a:moveTo>
                  <a:cubicBezTo>
                    <a:pt x="32" y="1"/>
                    <a:pt x="32" y="1"/>
                    <a:pt x="32" y="1"/>
                  </a:cubicBezTo>
                  <a:cubicBezTo>
                    <a:pt x="32" y="1"/>
                    <a:pt x="32" y="1"/>
                    <a:pt x="32"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1"/>
                  </a:moveTo>
                  <a:cubicBezTo>
                    <a:pt x="33" y="1"/>
                    <a:pt x="33" y="1"/>
                    <a:pt x="33" y="1"/>
                  </a:cubicBezTo>
                  <a:cubicBezTo>
                    <a:pt x="33" y="1"/>
                    <a:pt x="33" y="1"/>
                    <a:pt x="33" y="1"/>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moveTo>
                    <a:pt x="33" y="0"/>
                  </a:moveTo>
                  <a:cubicBezTo>
                    <a:pt x="33" y="0"/>
                    <a:pt x="33" y="0"/>
                    <a:pt x="33" y="0"/>
                  </a:cubicBezTo>
                  <a:cubicBezTo>
                    <a:pt x="33" y="0"/>
                    <a:pt x="33" y="0"/>
                    <a:pt x="33" y="0"/>
                  </a:cubicBezTo>
                </a:path>
              </a:pathLst>
            </a:custGeom>
            <a:solidFill>
              <a:srgbClr val="AC23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Freeform: Shape 92"/>
            <p:cNvSpPr>
              <a:spLocks/>
            </p:cNvSpPr>
            <p:nvPr/>
          </p:nvSpPr>
          <p:spPr bwMode="auto">
            <a:xfrm>
              <a:off x="3056657" y="1228569"/>
              <a:ext cx="52387" cy="50006"/>
            </a:xfrm>
            <a:custGeom>
              <a:avLst/>
              <a:gdLst>
                <a:gd name="T0" fmla="*/ 43 w 43"/>
                <a:gd name="T1" fmla="*/ 0 h 42"/>
                <a:gd name="T2" fmla="*/ 0 w 43"/>
                <a:gd name="T3" fmla="*/ 42 h 42"/>
                <a:gd name="T4" fmla="*/ 4 w 43"/>
                <a:gd name="T5" fmla="*/ 41 h 42"/>
                <a:gd name="T6" fmla="*/ 26 w 43"/>
                <a:gd name="T7" fmla="*/ 25 h 42"/>
                <a:gd name="T8" fmla="*/ 26 w 43"/>
                <a:gd name="T9" fmla="*/ 25 h 42"/>
                <a:gd name="T10" fmla="*/ 26 w 43"/>
                <a:gd name="T11" fmla="*/ 25 h 42"/>
                <a:gd name="T12" fmla="*/ 36 w 43"/>
                <a:gd name="T13" fmla="*/ 13 h 42"/>
                <a:gd name="T14" fmla="*/ 36 w 43"/>
                <a:gd name="T15" fmla="*/ 13 h 42"/>
                <a:gd name="T16" fmla="*/ 36 w 43"/>
                <a:gd name="T17" fmla="*/ 13 h 42"/>
                <a:gd name="T18" fmla="*/ 36 w 43"/>
                <a:gd name="T19" fmla="*/ 13 h 42"/>
                <a:gd name="T20" fmla="*/ 36 w 43"/>
                <a:gd name="T21" fmla="*/ 13 h 42"/>
                <a:gd name="T22" fmla="*/ 36 w 43"/>
                <a:gd name="T23" fmla="*/ 13 h 42"/>
                <a:gd name="T24" fmla="*/ 36 w 43"/>
                <a:gd name="T25" fmla="*/ 13 h 42"/>
                <a:gd name="T26" fmla="*/ 36 w 43"/>
                <a:gd name="T27" fmla="*/ 13 h 42"/>
                <a:gd name="T28" fmla="*/ 36 w 43"/>
                <a:gd name="T29" fmla="*/ 13 h 42"/>
                <a:gd name="T30" fmla="*/ 36 w 43"/>
                <a:gd name="T31" fmla="*/ 12 h 42"/>
                <a:gd name="T32" fmla="*/ 36 w 43"/>
                <a:gd name="T33" fmla="*/ 12 h 42"/>
                <a:gd name="T34" fmla="*/ 36 w 43"/>
                <a:gd name="T35" fmla="*/ 12 h 42"/>
                <a:gd name="T36" fmla="*/ 36 w 43"/>
                <a:gd name="T37" fmla="*/ 12 h 42"/>
                <a:gd name="T38" fmla="*/ 37 w 43"/>
                <a:gd name="T39" fmla="*/ 12 h 42"/>
                <a:gd name="T40" fmla="*/ 37 w 43"/>
                <a:gd name="T41" fmla="*/ 12 h 42"/>
                <a:gd name="T42" fmla="*/ 37 w 43"/>
                <a:gd name="T43" fmla="*/ 12 h 42"/>
                <a:gd name="T44" fmla="*/ 37 w 43"/>
                <a:gd name="T45" fmla="*/ 12 h 42"/>
                <a:gd name="T46" fmla="*/ 37 w 43"/>
                <a:gd name="T47" fmla="*/ 12 h 42"/>
                <a:gd name="T48" fmla="*/ 37 w 43"/>
                <a:gd name="T49" fmla="*/ 12 h 42"/>
                <a:gd name="T50" fmla="*/ 37 w 43"/>
                <a:gd name="T51" fmla="*/ 11 h 42"/>
                <a:gd name="T52" fmla="*/ 37 w 43"/>
                <a:gd name="T53" fmla="*/ 11 h 42"/>
                <a:gd name="T54" fmla="*/ 37 w 43"/>
                <a:gd name="T55" fmla="*/ 11 h 42"/>
                <a:gd name="T56" fmla="*/ 37 w 43"/>
                <a:gd name="T57" fmla="*/ 11 h 42"/>
                <a:gd name="T58" fmla="*/ 37 w 43"/>
                <a:gd name="T59" fmla="*/ 11 h 42"/>
                <a:gd name="T60" fmla="*/ 37 w 43"/>
                <a:gd name="T61" fmla="*/ 11 h 42"/>
                <a:gd name="T62" fmla="*/ 43 w 43"/>
                <a:gd name="T6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42">
                  <a:moveTo>
                    <a:pt x="43" y="0"/>
                  </a:moveTo>
                  <a:cubicBezTo>
                    <a:pt x="35" y="19"/>
                    <a:pt x="19" y="35"/>
                    <a:pt x="0" y="42"/>
                  </a:cubicBezTo>
                  <a:cubicBezTo>
                    <a:pt x="1" y="42"/>
                    <a:pt x="2" y="41"/>
                    <a:pt x="4" y="41"/>
                  </a:cubicBezTo>
                  <a:cubicBezTo>
                    <a:pt x="12" y="37"/>
                    <a:pt x="19" y="32"/>
                    <a:pt x="26" y="25"/>
                  </a:cubicBezTo>
                  <a:cubicBezTo>
                    <a:pt x="26" y="25"/>
                    <a:pt x="26" y="25"/>
                    <a:pt x="26" y="25"/>
                  </a:cubicBezTo>
                  <a:cubicBezTo>
                    <a:pt x="26" y="25"/>
                    <a:pt x="26" y="25"/>
                    <a:pt x="26" y="25"/>
                  </a:cubicBezTo>
                  <a:cubicBezTo>
                    <a:pt x="30" y="21"/>
                    <a:pt x="33" y="17"/>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3"/>
                  </a:cubicBezTo>
                  <a:cubicBezTo>
                    <a:pt x="36" y="13"/>
                    <a:pt x="36" y="13"/>
                    <a:pt x="36" y="12"/>
                  </a:cubicBezTo>
                  <a:cubicBezTo>
                    <a:pt x="36" y="12"/>
                    <a:pt x="36" y="12"/>
                    <a:pt x="36" y="12"/>
                  </a:cubicBezTo>
                  <a:cubicBezTo>
                    <a:pt x="36" y="12"/>
                    <a:pt x="36" y="12"/>
                    <a:pt x="36" y="12"/>
                  </a:cubicBezTo>
                  <a:cubicBezTo>
                    <a:pt x="36" y="12"/>
                    <a:pt x="36" y="12"/>
                    <a:pt x="36"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2"/>
                    <a:pt x="37" y="12"/>
                    <a:pt x="37" y="12"/>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7" y="11"/>
                    <a:pt x="37" y="11"/>
                    <a:pt x="37" y="11"/>
                  </a:cubicBezTo>
                  <a:cubicBezTo>
                    <a:pt x="39" y="7"/>
                    <a:pt x="41" y="4"/>
                    <a:pt x="43" y="0"/>
                  </a:cubicBez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93"/>
            <p:cNvSpPr>
              <a:spLocks/>
            </p:cNvSpPr>
            <p:nvPr/>
          </p:nvSpPr>
          <p:spPr bwMode="auto">
            <a:xfrm>
              <a:off x="2960216" y="1278575"/>
              <a:ext cx="10716" cy="11906"/>
            </a:xfrm>
            <a:custGeom>
              <a:avLst/>
              <a:gdLst>
                <a:gd name="T0" fmla="*/ 5 w 9"/>
                <a:gd name="T1" fmla="*/ 10 h 10"/>
                <a:gd name="T2" fmla="*/ 5 w 9"/>
                <a:gd name="T3" fmla="*/ 10 h 10"/>
                <a:gd name="T4" fmla="*/ 5 w 9"/>
                <a:gd name="T5" fmla="*/ 10 h 10"/>
                <a:gd name="T6" fmla="*/ 5 w 9"/>
                <a:gd name="T7" fmla="*/ 10 h 10"/>
                <a:gd name="T8" fmla="*/ 2 w 9"/>
                <a:gd name="T9" fmla="*/ 10 h 10"/>
                <a:gd name="T10" fmla="*/ 2 w 9"/>
                <a:gd name="T11" fmla="*/ 10 h 10"/>
                <a:gd name="T12" fmla="*/ 2 w 9"/>
                <a:gd name="T13" fmla="*/ 10 h 10"/>
                <a:gd name="T14" fmla="*/ 9 w 9"/>
                <a:gd name="T15" fmla="*/ 8 h 10"/>
                <a:gd name="T16" fmla="*/ 5 w 9"/>
                <a:gd name="T17" fmla="*/ 10 h 10"/>
                <a:gd name="T18" fmla="*/ 9 w 9"/>
                <a:gd name="T19" fmla="*/ 8 h 10"/>
                <a:gd name="T20" fmla="*/ 9 w 9"/>
                <a:gd name="T21" fmla="*/ 8 h 10"/>
                <a:gd name="T22" fmla="*/ 9 w 9"/>
                <a:gd name="T23" fmla="*/ 8 h 10"/>
                <a:gd name="T24" fmla="*/ 9 w 9"/>
                <a:gd name="T25" fmla="*/ 8 h 10"/>
                <a:gd name="T26" fmla="*/ 9 w 9"/>
                <a:gd name="T27" fmla="*/ 8 h 10"/>
                <a:gd name="T28" fmla="*/ 9 w 9"/>
                <a:gd name="T29" fmla="*/ 8 h 10"/>
                <a:gd name="T30" fmla="*/ 9 w 9"/>
                <a:gd name="T31" fmla="*/ 8 h 10"/>
                <a:gd name="T32" fmla="*/ 7 w 9"/>
                <a:gd name="T33" fmla="*/ 0 h 10"/>
                <a:gd name="T34" fmla="*/ 7 w 9"/>
                <a:gd name="T35" fmla="*/ 0 h 10"/>
                <a:gd name="T36" fmla="*/ 7 w 9"/>
                <a:gd name="T37" fmla="*/ 0 h 10"/>
                <a:gd name="T38" fmla="*/ 7 w 9"/>
                <a:gd name="T39" fmla="*/ 0 h 10"/>
                <a:gd name="T40" fmla="*/ 7 w 9"/>
                <a:gd name="T41" fmla="*/ 0 h 10"/>
                <a:gd name="T42" fmla="*/ 5 w 9"/>
                <a:gd name="T43" fmla="*/ 0 h 10"/>
                <a:gd name="T44" fmla="*/ 5 w 9"/>
                <a:gd name="T45" fmla="*/ 0 h 10"/>
                <a:gd name="T46" fmla="*/ 0 w 9"/>
                <a:gd name="T47" fmla="*/ 2 h 10"/>
                <a:gd name="T48" fmla="*/ 0 w 9"/>
                <a:gd name="T49" fmla="*/ 5 h 10"/>
                <a:gd name="T50" fmla="*/ 0 w 9"/>
                <a:gd name="T51" fmla="*/ 5 h 10"/>
                <a:gd name="T52" fmla="*/ 0 w 9"/>
                <a:gd name="T53" fmla="*/ 2 h 10"/>
                <a:gd name="T54" fmla="*/ 5 w 9"/>
                <a:gd name="T55" fmla="*/ 0 h 10"/>
                <a:gd name="T56" fmla="*/ 5 w 9"/>
                <a:gd name="T57" fmla="*/ 0 h 10"/>
                <a:gd name="T58" fmla="*/ 5 w 9"/>
                <a:gd name="T59" fmla="*/ 0 h 10"/>
                <a:gd name="T60" fmla="*/ 5 w 9"/>
                <a:gd name="T61" fmla="*/ 0 h 10"/>
                <a:gd name="T62" fmla="*/ 5 w 9"/>
                <a:gd name="T63" fmla="*/ 0 h 10"/>
                <a:gd name="T64" fmla="*/ 5 w 9"/>
                <a:gd name="T65" fmla="*/ 0 h 10"/>
                <a:gd name="T66" fmla="*/ 5 w 9"/>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 h="10">
                  <a:moveTo>
                    <a:pt x="5" y="10"/>
                  </a:moveTo>
                  <a:cubicBezTo>
                    <a:pt x="5" y="10"/>
                    <a:pt x="5" y="10"/>
                    <a:pt x="5" y="10"/>
                  </a:cubicBezTo>
                  <a:cubicBezTo>
                    <a:pt x="5" y="10"/>
                    <a:pt x="5" y="10"/>
                    <a:pt x="5" y="10"/>
                  </a:cubicBezTo>
                  <a:cubicBezTo>
                    <a:pt x="5" y="10"/>
                    <a:pt x="5" y="10"/>
                    <a:pt x="5" y="10"/>
                  </a:cubicBezTo>
                  <a:moveTo>
                    <a:pt x="2" y="10"/>
                  </a:moveTo>
                  <a:cubicBezTo>
                    <a:pt x="2" y="10"/>
                    <a:pt x="2" y="10"/>
                    <a:pt x="2" y="10"/>
                  </a:cubicBezTo>
                  <a:cubicBezTo>
                    <a:pt x="2" y="10"/>
                    <a:pt x="2" y="10"/>
                    <a:pt x="2" y="10"/>
                  </a:cubicBezTo>
                  <a:moveTo>
                    <a:pt x="9" y="8"/>
                  </a:moveTo>
                  <a:cubicBezTo>
                    <a:pt x="8" y="9"/>
                    <a:pt x="7" y="10"/>
                    <a:pt x="5" y="10"/>
                  </a:cubicBezTo>
                  <a:cubicBezTo>
                    <a:pt x="7" y="10"/>
                    <a:pt x="8" y="9"/>
                    <a:pt x="9" y="8"/>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7" y="0"/>
                  </a:moveTo>
                  <a:cubicBezTo>
                    <a:pt x="7" y="0"/>
                    <a:pt x="7" y="0"/>
                    <a:pt x="7" y="0"/>
                  </a:cubicBezTo>
                  <a:cubicBezTo>
                    <a:pt x="7" y="0"/>
                    <a:pt x="7" y="0"/>
                    <a:pt x="7" y="0"/>
                  </a:cubicBezTo>
                  <a:cubicBezTo>
                    <a:pt x="7" y="0"/>
                    <a:pt x="7" y="0"/>
                    <a:pt x="7" y="0"/>
                  </a:cubicBezTo>
                  <a:cubicBezTo>
                    <a:pt x="7" y="0"/>
                    <a:pt x="7" y="0"/>
                    <a:pt x="7" y="0"/>
                  </a:cubicBezTo>
                  <a:moveTo>
                    <a:pt x="5" y="0"/>
                  </a:moveTo>
                  <a:cubicBezTo>
                    <a:pt x="5" y="0"/>
                    <a:pt x="5" y="0"/>
                    <a:pt x="5" y="0"/>
                  </a:cubicBezTo>
                  <a:cubicBezTo>
                    <a:pt x="3" y="0"/>
                    <a:pt x="1" y="1"/>
                    <a:pt x="0" y="2"/>
                  </a:cubicBezTo>
                  <a:cubicBezTo>
                    <a:pt x="0" y="3"/>
                    <a:pt x="0" y="4"/>
                    <a:pt x="0" y="5"/>
                  </a:cubicBezTo>
                  <a:cubicBezTo>
                    <a:pt x="0" y="5"/>
                    <a:pt x="0" y="5"/>
                    <a:pt x="0" y="5"/>
                  </a:cubicBezTo>
                  <a:cubicBezTo>
                    <a:pt x="0" y="4"/>
                    <a:pt x="0" y="3"/>
                    <a:pt x="0" y="2"/>
                  </a:cubicBezTo>
                  <a:cubicBezTo>
                    <a:pt x="1" y="1"/>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0" name="Freeform: Shape 94"/>
            <p:cNvSpPr>
              <a:spLocks/>
            </p:cNvSpPr>
            <p:nvPr/>
          </p:nvSpPr>
          <p:spPr bwMode="auto">
            <a:xfrm>
              <a:off x="2960216" y="1278575"/>
              <a:ext cx="11906" cy="11906"/>
            </a:xfrm>
            <a:custGeom>
              <a:avLst/>
              <a:gdLst>
                <a:gd name="T0" fmla="*/ 5 w 10"/>
                <a:gd name="T1" fmla="*/ 0 h 10"/>
                <a:gd name="T2" fmla="*/ 5 w 10"/>
                <a:gd name="T3" fmla="*/ 0 h 10"/>
                <a:gd name="T4" fmla="*/ 0 w 10"/>
                <a:gd name="T5" fmla="*/ 2 h 10"/>
                <a:gd name="T6" fmla="*/ 0 w 10"/>
                <a:gd name="T7" fmla="*/ 5 h 10"/>
                <a:gd name="T8" fmla="*/ 2 w 10"/>
                <a:gd name="T9" fmla="*/ 10 h 10"/>
                <a:gd name="T10" fmla="*/ 2 w 10"/>
                <a:gd name="T11" fmla="*/ 10 h 10"/>
                <a:gd name="T12" fmla="*/ 2 w 10"/>
                <a:gd name="T13" fmla="*/ 10 h 10"/>
                <a:gd name="T14" fmla="*/ 2 w 10"/>
                <a:gd name="T15" fmla="*/ 10 h 10"/>
                <a:gd name="T16" fmla="*/ 2 w 10"/>
                <a:gd name="T17" fmla="*/ 10 h 10"/>
                <a:gd name="T18" fmla="*/ 5 w 10"/>
                <a:gd name="T19" fmla="*/ 10 h 10"/>
                <a:gd name="T20" fmla="*/ 5 w 10"/>
                <a:gd name="T21" fmla="*/ 10 h 10"/>
                <a:gd name="T22" fmla="*/ 5 w 10"/>
                <a:gd name="T23" fmla="*/ 10 h 10"/>
                <a:gd name="T24" fmla="*/ 5 w 10"/>
                <a:gd name="T25" fmla="*/ 10 h 10"/>
                <a:gd name="T26" fmla="*/ 5 w 10"/>
                <a:gd name="T27" fmla="*/ 10 h 10"/>
                <a:gd name="T28" fmla="*/ 5 w 10"/>
                <a:gd name="T29" fmla="*/ 10 h 10"/>
                <a:gd name="T30" fmla="*/ 9 w 10"/>
                <a:gd name="T31" fmla="*/ 8 h 10"/>
                <a:gd name="T32" fmla="*/ 9 w 10"/>
                <a:gd name="T33" fmla="*/ 8 h 10"/>
                <a:gd name="T34" fmla="*/ 9 w 10"/>
                <a:gd name="T35" fmla="*/ 8 h 10"/>
                <a:gd name="T36" fmla="*/ 9 w 10"/>
                <a:gd name="T37" fmla="*/ 8 h 10"/>
                <a:gd name="T38" fmla="*/ 9 w 10"/>
                <a:gd name="T39" fmla="*/ 8 h 10"/>
                <a:gd name="T40" fmla="*/ 9 w 10"/>
                <a:gd name="T41" fmla="*/ 8 h 10"/>
                <a:gd name="T42" fmla="*/ 9 w 10"/>
                <a:gd name="T43" fmla="*/ 8 h 10"/>
                <a:gd name="T44" fmla="*/ 9 w 10"/>
                <a:gd name="T45" fmla="*/ 8 h 10"/>
                <a:gd name="T46" fmla="*/ 9 w 10"/>
                <a:gd name="T47" fmla="*/ 8 h 10"/>
                <a:gd name="T48" fmla="*/ 9 w 10"/>
                <a:gd name="T49" fmla="*/ 8 h 10"/>
                <a:gd name="T50" fmla="*/ 9 w 10"/>
                <a:gd name="T51" fmla="*/ 8 h 10"/>
                <a:gd name="T52" fmla="*/ 10 w 10"/>
                <a:gd name="T53" fmla="*/ 5 h 10"/>
                <a:gd name="T54" fmla="*/ 8 w 10"/>
                <a:gd name="T55" fmla="*/ 1 h 10"/>
                <a:gd name="T56" fmla="*/ 8 w 10"/>
                <a:gd name="T57" fmla="*/ 1 h 10"/>
                <a:gd name="T58" fmla="*/ 7 w 10"/>
                <a:gd name="T59" fmla="*/ 0 h 10"/>
                <a:gd name="T60" fmla="*/ 7 w 10"/>
                <a:gd name="T61" fmla="*/ 0 h 10"/>
                <a:gd name="T62" fmla="*/ 5 w 10"/>
                <a:gd name="T63" fmla="*/ 0 h 10"/>
                <a:gd name="T64" fmla="*/ 5 w 10"/>
                <a:gd name="T6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5" y="0"/>
                  </a:moveTo>
                  <a:cubicBezTo>
                    <a:pt x="5" y="0"/>
                    <a:pt x="5" y="0"/>
                    <a:pt x="5" y="0"/>
                  </a:cubicBezTo>
                  <a:cubicBezTo>
                    <a:pt x="3" y="0"/>
                    <a:pt x="1" y="1"/>
                    <a:pt x="0" y="2"/>
                  </a:cubicBezTo>
                  <a:cubicBezTo>
                    <a:pt x="0" y="3"/>
                    <a:pt x="0" y="4"/>
                    <a:pt x="0" y="5"/>
                  </a:cubicBezTo>
                  <a:cubicBezTo>
                    <a:pt x="0" y="7"/>
                    <a:pt x="1" y="9"/>
                    <a:pt x="2" y="10"/>
                  </a:cubicBezTo>
                  <a:cubicBezTo>
                    <a:pt x="2" y="10"/>
                    <a:pt x="2" y="10"/>
                    <a:pt x="2" y="10"/>
                  </a:cubicBezTo>
                  <a:cubicBezTo>
                    <a:pt x="2" y="10"/>
                    <a:pt x="2" y="10"/>
                    <a:pt x="2" y="10"/>
                  </a:cubicBezTo>
                  <a:cubicBezTo>
                    <a:pt x="2" y="10"/>
                    <a:pt x="2" y="10"/>
                    <a:pt x="2" y="10"/>
                  </a:cubicBezTo>
                  <a:cubicBezTo>
                    <a:pt x="2" y="10"/>
                    <a:pt x="2" y="10"/>
                    <a:pt x="2" y="10"/>
                  </a:cubicBezTo>
                  <a:cubicBezTo>
                    <a:pt x="3"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8"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10" y="6"/>
                    <a:pt x="10" y="5"/>
                  </a:cubicBezTo>
                  <a:cubicBezTo>
                    <a:pt x="10" y="3"/>
                    <a:pt x="9" y="1"/>
                    <a:pt x="8" y="1"/>
                  </a:cubicBezTo>
                  <a:cubicBezTo>
                    <a:pt x="8" y="1"/>
                    <a:pt x="8" y="1"/>
                    <a:pt x="8" y="1"/>
                  </a:cubicBezTo>
                  <a:cubicBezTo>
                    <a:pt x="8" y="0"/>
                    <a:pt x="8" y="0"/>
                    <a:pt x="7" y="0"/>
                  </a:cubicBezTo>
                  <a:cubicBezTo>
                    <a:pt x="7" y="0"/>
                    <a:pt x="7" y="0"/>
                    <a:pt x="7"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11" name="Freeform: Shape 95"/>
            <p:cNvSpPr>
              <a:spLocks/>
            </p:cNvSpPr>
            <p:nvPr/>
          </p:nvSpPr>
          <p:spPr bwMode="auto">
            <a:xfrm>
              <a:off x="2985220" y="1289291"/>
              <a:ext cx="13097" cy="13097"/>
            </a:xfrm>
            <a:custGeom>
              <a:avLst/>
              <a:gdLst>
                <a:gd name="T0" fmla="*/ 6 w 11"/>
                <a:gd name="T1" fmla="*/ 10 h 10"/>
                <a:gd name="T2" fmla="*/ 6 w 11"/>
                <a:gd name="T3" fmla="*/ 10 h 10"/>
                <a:gd name="T4" fmla="*/ 6 w 11"/>
                <a:gd name="T5" fmla="*/ 10 h 10"/>
                <a:gd name="T6" fmla="*/ 6 w 11"/>
                <a:gd name="T7" fmla="*/ 10 h 10"/>
                <a:gd name="T8" fmla="*/ 11 w 11"/>
                <a:gd name="T9" fmla="*/ 7 h 10"/>
                <a:gd name="T10" fmla="*/ 6 w 11"/>
                <a:gd name="T11" fmla="*/ 10 h 10"/>
                <a:gd name="T12" fmla="*/ 11 w 11"/>
                <a:gd name="T13" fmla="*/ 7 h 10"/>
                <a:gd name="T14" fmla="*/ 1 w 11"/>
                <a:gd name="T15" fmla="*/ 4 h 10"/>
                <a:gd name="T16" fmla="*/ 1 w 11"/>
                <a:gd name="T17" fmla="*/ 4 h 10"/>
                <a:gd name="T18" fmla="*/ 1 w 11"/>
                <a:gd name="T19" fmla="*/ 4 h 10"/>
                <a:gd name="T20" fmla="*/ 0 w 11"/>
                <a:gd name="T21" fmla="*/ 5 h 10"/>
                <a:gd name="T22" fmla="*/ 0 w 11"/>
                <a:gd name="T23" fmla="*/ 5 h 10"/>
                <a:gd name="T24" fmla="*/ 1 w 11"/>
                <a:gd name="T25" fmla="*/ 4 h 10"/>
                <a:gd name="T26" fmla="*/ 1 w 11"/>
                <a:gd name="T27" fmla="*/ 4 h 10"/>
                <a:gd name="T28" fmla="*/ 6 w 11"/>
                <a:gd name="T29" fmla="*/ 0 h 10"/>
                <a:gd name="T30" fmla="*/ 6 w 11"/>
                <a:gd name="T31" fmla="*/ 0 h 10"/>
                <a:gd name="T32" fmla="*/ 1 w 11"/>
                <a:gd name="T33" fmla="*/ 4 h 10"/>
                <a:gd name="T34" fmla="*/ 1 w 11"/>
                <a:gd name="T35" fmla="*/ 4 h 10"/>
                <a:gd name="T36" fmla="*/ 6 w 11"/>
                <a:gd name="T37" fmla="*/ 0 h 10"/>
                <a:gd name="T38" fmla="*/ 6 w 11"/>
                <a:gd name="T39" fmla="*/ 0 h 10"/>
                <a:gd name="T40" fmla="*/ 6 w 11"/>
                <a:gd name="T41" fmla="*/ 0 h 10"/>
                <a:gd name="T42" fmla="*/ 6 w 11"/>
                <a:gd name="T43" fmla="*/ 0 h 10"/>
                <a:gd name="T44" fmla="*/ 6 w 11"/>
                <a:gd name="T45" fmla="*/ 0 h 10"/>
                <a:gd name="T46" fmla="*/ 6 w 11"/>
                <a:gd name="T47" fmla="*/ 0 h 10"/>
                <a:gd name="T48" fmla="*/ 6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6" y="10"/>
                  </a:moveTo>
                  <a:cubicBezTo>
                    <a:pt x="6" y="10"/>
                    <a:pt x="6" y="10"/>
                    <a:pt x="6" y="10"/>
                  </a:cubicBezTo>
                  <a:cubicBezTo>
                    <a:pt x="6" y="10"/>
                    <a:pt x="6" y="10"/>
                    <a:pt x="6" y="10"/>
                  </a:cubicBezTo>
                  <a:cubicBezTo>
                    <a:pt x="6" y="10"/>
                    <a:pt x="6" y="10"/>
                    <a:pt x="6" y="10"/>
                  </a:cubicBezTo>
                  <a:moveTo>
                    <a:pt x="11" y="7"/>
                  </a:moveTo>
                  <a:cubicBezTo>
                    <a:pt x="10" y="9"/>
                    <a:pt x="8" y="10"/>
                    <a:pt x="6" y="10"/>
                  </a:cubicBezTo>
                  <a:cubicBezTo>
                    <a:pt x="8" y="10"/>
                    <a:pt x="10" y="9"/>
                    <a:pt x="11" y="7"/>
                  </a:cubicBezTo>
                  <a:moveTo>
                    <a:pt x="1" y="4"/>
                  </a:moveTo>
                  <a:cubicBezTo>
                    <a:pt x="1" y="4"/>
                    <a:pt x="1" y="4"/>
                    <a:pt x="1" y="4"/>
                  </a:cubicBezTo>
                  <a:cubicBezTo>
                    <a:pt x="1" y="4"/>
                    <a:pt x="1" y="4"/>
                    <a:pt x="1" y="4"/>
                  </a:cubicBezTo>
                  <a:cubicBezTo>
                    <a:pt x="0" y="4"/>
                    <a:pt x="0" y="5"/>
                    <a:pt x="0" y="5"/>
                  </a:cubicBezTo>
                  <a:cubicBezTo>
                    <a:pt x="0" y="5"/>
                    <a:pt x="0" y="5"/>
                    <a:pt x="0" y="5"/>
                  </a:cubicBezTo>
                  <a:cubicBezTo>
                    <a:pt x="0" y="5"/>
                    <a:pt x="0" y="4"/>
                    <a:pt x="1" y="4"/>
                  </a:cubicBezTo>
                  <a:cubicBezTo>
                    <a:pt x="1" y="4"/>
                    <a:pt x="1" y="4"/>
                    <a:pt x="1" y="4"/>
                  </a:cubicBezTo>
                  <a:moveTo>
                    <a:pt x="6" y="0"/>
                  </a:moveTo>
                  <a:cubicBezTo>
                    <a:pt x="6" y="0"/>
                    <a:pt x="6" y="0"/>
                    <a:pt x="6" y="0"/>
                  </a:cubicBezTo>
                  <a:cubicBezTo>
                    <a:pt x="3" y="0"/>
                    <a:pt x="1" y="1"/>
                    <a:pt x="1" y="4"/>
                  </a:cubicBezTo>
                  <a:cubicBezTo>
                    <a:pt x="1" y="4"/>
                    <a:pt x="1" y="4"/>
                    <a:pt x="1" y="4"/>
                  </a:cubicBezTo>
                  <a:cubicBezTo>
                    <a:pt x="1" y="1"/>
                    <a:pt x="3" y="0"/>
                    <a:pt x="6" y="0"/>
                  </a:cubicBezTo>
                  <a:moveTo>
                    <a:pt x="6" y="0"/>
                  </a:moveTo>
                  <a:cubicBezTo>
                    <a:pt x="6" y="0"/>
                    <a:pt x="6" y="0"/>
                    <a:pt x="6" y="0"/>
                  </a:cubicBezTo>
                  <a:cubicBezTo>
                    <a:pt x="6" y="0"/>
                    <a:pt x="6" y="0"/>
                    <a:pt x="6" y="0"/>
                  </a:cubicBezTo>
                  <a:cubicBezTo>
                    <a:pt x="6" y="0"/>
                    <a:pt x="6" y="0"/>
                    <a:pt x="6" y="0"/>
                  </a:cubicBezTo>
                  <a:cubicBezTo>
                    <a:pt x="6"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2" name="Freeform: Shape 96"/>
            <p:cNvSpPr>
              <a:spLocks/>
            </p:cNvSpPr>
            <p:nvPr/>
          </p:nvSpPr>
          <p:spPr bwMode="auto">
            <a:xfrm>
              <a:off x="2985220" y="1289291"/>
              <a:ext cx="13097" cy="13097"/>
            </a:xfrm>
            <a:custGeom>
              <a:avLst/>
              <a:gdLst>
                <a:gd name="T0" fmla="*/ 6 w 11"/>
                <a:gd name="T1" fmla="*/ 0 h 10"/>
                <a:gd name="T2" fmla="*/ 6 w 11"/>
                <a:gd name="T3" fmla="*/ 0 h 10"/>
                <a:gd name="T4" fmla="*/ 1 w 11"/>
                <a:gd name="T5" fmla="*/ 4 h 10"/>
                <a:gd name="T6" fmla="*/ 1 w 11"/>
                <a:gd name="T7" fmla="*/ 4 h 10"/>
                <a:gd name="T8" fmla="*/ 1 w 11"/>
                <a:gd name="T9" fmla="*/ 4 h 10"/>
                <a:gd name="T10" fmla="*/ 0 w 11"/>
                <a:gd name="T11" fmla="*/ 5 h 10"/>
                <a:gd name="T12" fmla="*/ 4 w 11"/>
                <a:gd name="T13" fmla="*/ 10 h 10"/>
                <a:gd name="T14" fmla="*/ 6 w 11"/>
                <a:gd name="T15" fmla="*/ 10 h 10"/>
                <a:gd name="T16" fmla="*/ 6 w 11"/>
                <a:gd name="T17" fmla="*/ 10 h 10"/>
                <a:gd name="T18" fmla="*/ 6 w 11"/>
                <a:gd name="T19" fmla="*/ 10 h 10"/>
                <a:gd name="T20" fmla="*/ 6 w 11"/>
                <a:gd name="T21" fmla="*/ 10 h 10"/>
                <a:gd name="T22" fmla="*/ 6 w 11"/>
                <a:gd name="T23" fmla="*/ 10 h 10"/>
                <a:gd name="T24" fmla="*/ 6 w 11"/>
                <a:gd name="T25" fmla="*/ 10 h 10"/>
                <a:gd name="T26" fmla="*/ 11 w 11"/>
                <a:gd name="T27" fmla="*/ 7 h 10"/>
                <a:gd name="T28" fmla="*/ 11 w 11"/>
                <a:gd name="T29" fmla="*/ 7 h 10"/>
                <a:gd name="T30" fmla="*/ 11 w 11"/>
                <a:gd name="T31" fmla="*/ 6 h 10"/>
                <a:gd name="T32" fmla="*/ 11 w 11"/>
                <a:gd name="T33" fmla="*/ 5 h 10"/>
                <a:gd name="T34" fmla="*/ 7 w 11"/>
                <a:gd name="T35" fmla="*/ 0 h 10"/>
                <a:gd name="T36" fmla="*/ 7 w 11"/>
                <a:gd name="T37" fmla="*/ 0 h 10"/>
                <a:gd name="T38" fmla="*/ 6 w 11"/>
                <a:gd name="T39" fmla="*/ 0 h 10"/>
                <a:gd name="T40" fmla="*/ 6 w 11"/>
                <a:gd name="T4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6" y="0"/>
                  </a:moveTo>
                  <a:cubicBezTo>
                    <a:pt x="6" y="0"/>
                    <a:pt x="6" y="0"/>
                    <a:pt x="6" y="0"/>
                  </a:cubicBezTo>
                  <a:cubicBezTo>
                    <a:pt x="3" y="0"/>
                    <a:pt x="1" y="1"/>
                    <a:pt x="1" y="4"/>
                  </a:cubicBezTo>
                  <a:cubicBezTo>
                    <a:pt x="1" y="4"/>
                    <a:pt x="1" y="4"/>
                    <a:pt x="1" y="4"/>
                  </a:cubicBezTo>
                  <a:cubicBezTo>
                    <a:pt x="1" y="4"/>
                    <a:pt x="1" y="4"/>
                    <a:pt x="1" y="4"/>
                  </a:cubicBezTo>
                  <a:cubicBezTo>
                    <a:pt x="0" y="4"/>
                    <a:pt x="0" y="5"/>
                    <a:pt x="0" y="5"/>
                  </a:cubicBezTo>
                  <a:cubicBezTo>
                    <a:pt x="0" y="7"/>
                    <a:pt x="2" y="10"/>
                    <a:pt x="4" y="10"/>
                  </a:cubicBezTo>
                  <a:cubicBezTo>
                    <a:pt x="5" y="10"/>
                    <a:pt x="5" y="10"/>
                    <a:pt x="6" y="10"/>
                  </a:cubicBezTo>
                  <a:cubicBezTo>
                    <a:pt x="6" y="10"/>
                    <a:pt x="6" y="10"/>
                    <a:pt x="6" y="10"/>
                  </a:cubicBezTo>
                  <a:cubicBezTo>
                    <a:pt x="6" y="10"/>
                    <a:pt x="6" y="10"/>
                    <a:pt x="6" y="10"/>
                  </a:cubicBezTo>
                  <a:cubicBezTo>
                    <a:pt x="6" y="10"/>
                    <a:pt x="6" y="10"/>
                    <a:pt x="6" y="10"/>
                  </a:cubicBezTo>
                  <a:cubicBezTo>
                    <a:pt x="6" y="10"/>
                    <a:pt x="6" y="10"/>
                    <a:pt x="6" y="10"/>
                  </a:cubicBezTo>
                  <a:cubicBezTo>
                    <a:pt x="6" y="10"/>
                    <a:pt x="6" y="10"/>
                    <a:pt x="6" y="10"/>
                  </a:cubicBezTo>
                  <a:cubicBezTo>
                    <a:pt x="8" y="10"/>
                    <a:pt x="10" y="9"/>
                    <a:pt x="11" y="7"/>
                  </a:cubicBezTo>
                  <a:cubicBezTo>
                    <a:pt x="11" y="7"/>
                    <a:pt x="11" y="7"/>
                    <a:pt x="11" y="7"/>
                  </a:cubicBezTo>
                  <a:cubicBezTo>
                    <a:pt x="11" y="7"/>
                    <a:pt x="11" y="7"/>
                    <a:pt x="11" y="6"/>
                  </a:cubicBezTo>
                  <a:cubicBezTo>
                    <a:pt x="11" y="6"/>
                    <a:pt x="11" y="6"/>
                    <a:pt x="11" y="5"/>
                  </a:cubicBezTo>
                  <a:cubicBezTo>
                    <a:pt x="11" y="3"/>
                    <a:pt x="9" y="1"/>
                    <a:pt x="7" y="0"/>
                  </a:cubicBezTo>
                  <a:cubicBezTo>
                    <a:pt x="7" y="0"/>
                    <a:pt x="7" y="0"/>
                    <a:pt x="7" y="0"/>
                  </a:cubicBezTo>
                  <a:cubicBezTo>
                    <a:pt x="7" y="0"/>
                    <a:pt x="6" y="0"/>
                    <a:pt x="6" y="0"/>
                  </a:cubicBezTo>
                  <a:cubicBezTo>
                    <a:pt x="6" y="0"/>
                    <a:pt x="6" y="0"/>
                    <a:pt x="6" y="0"/>
                  </a:cubicBezTo>
                </a:path>
              </a:pathLst>
            </a:custGeom>
            <a:solidFill>
              <a:schemeClr val="accent4"/>
            </a:solidFill>
            <a:ln>
              <a:noFill/>
            </a:ln>
          </p:spPr>
          <p:txBody>
            <a:bodyPr anchor="ctr"/>
            <a:lstStyle/>
            <a:p>
              <a:pPr algn="ctr"/>
              <a:endParaRPr/>
            </a:p>
          </p:txBody>
        </p:sp>
        <p:sp>
          <p:nvSpPr>
            <p:cNvPr id="113" name="Freeform: Shape 97"/>
            <p:cNvSpPr>
              <a:spLocks/>
            </p:cNvSpPr>
            <p:nvPr/>
          </p:nvSpPr>
          <p:spPr bwMode="auto">
            <a:xfrm>
              <a:off x="3020938" y="13059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chemeClr val="accent4"/>
            </a:solidFill>
            <a:ln>
              <a:noFill/>
            </a:ln>
          </p:spPr>
          <p:txBody>
            <a:bodyPr anchor="ctr"/>
            <a:lstStyle/>
            <a:p>
              <a:pPr algn="ctr"/>
              <a:endParaRPr/>
            </a:p>
          </p:txBody>
        </p:sp>
        <p:sp>
          <p:nvSpPr>
            <p:cNvPr id="114" name="Freeform: Shape 98"/>
            <p:cNvSpPr>
              <a:spLocks/>
            </p:cNvSpPr>
            <p:nvPr/>
          </p:nvSpPr>
          <p:spPr bwMode="auto">
            <a:xfrm>
              <a:off x="3014985" y="1292862"/>
              <a:ext cx="11906" cy="13097"/>
            </a:xfrm>
            <a:custGeom>
              <a:avLst/>
              <a:gdLst>
                <a:gd name="T0" fmla="*/ 5 w 10"/>
                <a:gd name="T1" fmla="*/ 0 h 10"/>
                <a:gd name="T2" fmla="*/ 0 w 10"/>
                <a:gd name="T3" fmla="*/ 5 h 10"/>
                <a:gd name="T4" fmla="*/ 5 w 10"/>
                <a:gd name="T5" fmla="*/ 10 h 10"/>
                <a:gd name="T6" fmla="*/ 5 w 10"/>
                <a:gd name="T7" fmla="*/ 10 h 10"/>
                <a:gd name="T8" fmla="*/ 5 w 10"/>
                <a:gd name="T9" fmla="*/ 10 h 10"/>
                <a:gd name="T10" fmla="*/ 5 w 10"/>
                <a:gd name="T11" fmla="*/ 10 h 10"/>
                <a:gd name="T12" fmla="*/ 5 w 10"/>
                <a:gd name="T13" fmla="*/ 10 h 10"/>
                <a:gd name="T14" fmla="*/ 10 w 10"/>
                <a:gd name="T15" fmla="*/ 5 h 10"/>
                <a:gd name="T16" fmla="*/ 10 w 10"/>
                <a:gd name="T17" fmla="*/ 5 h 10"/>
                <a:gd name="T18" fmla="*/ 10 w 10"/>
                <a:gd name="T19" fmla="*/ 5 h 10"/>
                <a:gd name="T20" fmla="*/ 10 w 10"/>
                <a:gd name="T21" fmla="*/ 5 h 10"/>
                <a:gd name="T22" fmla="*/ 10 w 10"/>
                <a:gd name="T23" fmla="*/ 5 h 10"/>
                <a:gd name="T24" fmla="*/ 10 w 10"/>
                <a:gd name="T25" fmla="*/ 5 h 10"/>
                <a:gd name="T26" fmla="*/ 5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5" y="0"/>
                  </a:moveTo>
                  <a:cubicBezTo>
                    <a:pt x="2" y="0"/>
                    <a:pt x="0" y="2"/>
                    <a:pt x="0" y="5"/>
                  </a:cubicBezTo>
                  <a:cubicBezTo>
                    <a:pt x="0" y="8"/>
                    <a:pt x="2" y="10"/>
                    <a:pt x="5" y="10"/>
                  </a:cubicBezTo>
                  <a:cubicBezTo>
                    <a:pt x="5" y="10"/>
                    <a:pt x="5" y="10"/>
                    <a:pt x="5" y="10"/>
                  </a:cubicBezTo>
                  <a:cubicBezTo>
                    <a:pt x="5" y="10"/>
                    <a:pt x="5" y="10"/>
                    <a:pt x="5" y="10"/>
                  </a:cubicBezTo>
                  <a:cubicBezTo>
                    <a:pt x="5" y="10"/>
                    <a:pt x="5" y="10"/>
                    <a:pt x="5" y="10"/>
                  </a:cubicBezTo>
                  <a:cubicBezTo>
                    <a:pt x="5" y="10"/>
                    <a:pt x="5" y="10"/>
                    <a:pt x="5" y="10"/>
                  </a:cubicBezTo>
                  <a:cubicBezTo>
                    <a:pt x="8" y="10"/>
                    <a:pt x="10" y="8"/>
                    <a:pt x="10" y="5"/>
                  </a:cubicBezTo>
                  <a:cubicBezTo>
                    <a:pt x="10" y="5"/>
                    <a:pt x="10" y="5"/>
                    <a:pt x="10" y="5"/>
                  </a:cubicBezTo>
                  <a:cubicBezTo>
                    <a:pt x="10" y="5"/>
                    <a:pt x="10" y="5"/>
                    <a:pt x="10" y="5"/>
                  </a:cubicBezTo>
                  <a:cubicBezTo>
                    <a:pt x="10" y="5"/>
                    <a:pt x="10" y="5"/>
                    <a:pt x="10" y="5"/>
                  </a:cubicBezTo>
                  <a:cubicBezTo>
                    <a:pt x="10" y="5"/>
                    <a:pt x="10" y="5"/>
                    <a:pt x="10" y="5"/>
                  </a:cubicBezTo>
                  <a:cubicBezTo>
                    <a:pt x="10" y="5"/>
                    <a:pt x="10" y="5"/>
                    <a:pt x="10" y="5"/>
                  </a:cubicBezTo>
                  <a:cubicBezTo>
                    <a:pt x="10" y="2"/>
                    <a:pt x="8" y="0"/>
                    <a:pt x="5" y="0"/>
                  </a:cubicBezTo>
                </a:path>
              </a:pathLst>
            </a:custGeom>
            <a:solidFill>
              <a:schemeClr val="accent4"/>
            </a:solidFill>
            <a:ln>
              <a:noFill/>
            </a:ln>
          </p:spPr>
          <p:txBody>
            <a:bodyPr anchor="ctr"/>
            <a:lstStyle/>
            <a:p>
              <a:pPr algn="ctr"/>
              <a:endParaRPr/>
            </a:p>
          </p:txBody>
        </p:sp>
        <p:sp>
          <p:nvSpPr>
            <p:cNvPr id="115" name="Freeform: Shape 99"/>
            <p:cNvSpPr>
              <a:spLocks/>
            </p:cNvSpPr>
            <p:nvPr/>
          </p:nvSpPr>
          <p:spPr bwMode="auto">
            <a:xfrm>
              <a:off x="3042370" y="1289291"/>
              <a:ext cx="11906" cy="13097"/>
            </a:xfrm>
            <a:custGeom>
              <a:avLst/>
              <a:gdLst>
                <a:gd name="T0" fmla="*/ 5 w 10"/>
                <a:gd name="T1" fmla="*/ 10 h 10"/>
                <a:gd name="T2" fmla="*/ 5 w 10"/>
                <a:gd name="T3" fmla="*/ 10 h 10"/>
                <a:gd name="T4" fmla="*/ 5 w 10"/>
                <a:gd name="T5" fmla="*/ 10 h 10"/>
                <a:gd name="T6" fmla="*/ 5 w 10"/>
                <a:gd name="T7" fmla="*/ 10 h 10"/>
                <a:gd name="T8" fmla="*/ 7 w 10"/>
                <a:gd name="T9" fmla="*/ 10 h 10"/>
                <a:gd name="T10" fmla="*/ 5 w 10"/>
                <a:gd name="T11" fmla="*/ 10 h 10"/>
                <a:gd name="T12" fmla="*/ 7 w 10"/>
                <a:gd name="T13" fmla="*/ 10 h 10"/>
                <a:gd name="T14" fmla="*/ 0 w 10"/>
                <a:gd name="T15" fmla="*/ 7 h 10"/>
                <a:gd name="T16" fmla="*/ 0 w 10"/>
                <a:gd name="T17" fmla="*/ 7 h 10"/>
                <a:gd name="T18" fmla="*/ 0 w 10"/>
                <a:gd name="T19" fmla="*/ 7 h 10"/>
                <a:gd name="T20" fmla="*/ 10 w 10"/>
                <a:gd name="T21" fmla="*/ 4 h 10"/>
                <a:gd name="T22" fmla="*/ 10 w 10"/>
                <a:gd name="T23" fmla="*/ 4 h 10"/>
                <a:gd name="T24" fmla="*/ 10 w 10"/>
                <a:gd name="T25" fmla="*/ 4 h 10"/>
                <a:gd name="T26" fmla="*/ 10 w 10"/>
                <a:gd name="T27" fmla="*/ 4 h 10"/>
                <a:gd name="T28" fmla="*/ 10 w 10"/>
                <a:gd name="T29" fmla="*/ 4 h 10"/>
                <a:gd name="T30" fmla="*/ 5 w 10"/>
                <a:gd name="T31" fmla="*/ 0 h 10"/>
                <a:gd name="T32" fmla="*/ 5 w 10"/>
                <a:gd name="T33" fmla="*/ 0 h 10"/>
                <a:gd name="T34" fmla="*/ 4 w 10"/>
                <a:gd name="T35" fmla="*/ 0 h 10"/>
                <a:gd name="T36" fmla="*/ 4 w 10"/>
                <a:gd name="T37" fmla="*/ 0 h 10"/>
                <a:gd name="T38" fmla="*/ 5 w 10"/>
                <a:gd name="T39" fmla="*/ 0 h 10"/>
                <a:gd name="T40" fmla="*/ 5 w 10"/>
                <a:gd name="T41" fmla="*/ 0 h 10"/>
                <a:gd name="T42" fmla="*/ 5 w 10"/>
                <a:gd name="T43" fmla="*/ 0 h 10"/>
                <a:gd name="T44" fmla="*/ 5 w 10"/>
                <a:gd name="T45" fmla="*/ 0 h 10"/>
                <a:gd name="T46" fmla="*/ 5 w 10"/>
                <a:gd name="T47" fmla="*/ 0 h 10"/>
                <a:gd name="T48" fmla="*/ 5 w 10"/>
                <a:gd name="T49" fmla="*/ 0 h 10"/>
                <a:gd name="T50" fmla="*/ 5 w 10"/>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0">
                  <a:moveTo>
                    <a:pt x="5" y="10"/>
                  </a:moveTo>
                  <a:cubicBezTo>
                    <a:pt x="5" y="10"/>
                    <a:pt x="5" y="10"/>
                    <a:pt x="5" y="10"/>
                  </a:cubicBezTo>
                  <a:cubicBezTo>
                    <a:pt x="5" y="10"/>
                    <a:pt x="5" y="10"/>
                    <a:pt x="5" y="10"/>
                  </a:cubicBezTo>
                  <a:cubicBezTo>
                    <a:pt x="5" y="10"/>
                    <a:pt x="5" y="10"/>
                    <a:pt x="5" y="10"/>
                  </a:cubicBezTo>
                  <a:moveTo>
                    <a:pt x="7" y="10"/>
                  </a:moveTo>
                  <a:cubicBezTo>
                    <a:pt x="6" y="10"/>
                    <a:pt x="6" y="10"/>
                    <a:pt x="5" y="10"/>
                  </a:cubicBezTo>
                  <a:cubicBezTo>
                    <a:pt x="6" y="10"/>
                    <a:pt x="6" y="10"/>
                    <a:pt x="7" y="10"/>
                  </a:cubicBezTo>
                  <a:moveTo>
                    <a:pt x="0" y="7"/>
                  </a:moveTo>
                  <a:cubicBezTo>
                    <a:pt x="0" y="7"/>
                    <a:pt x="0" y="7"/>
                    <a:pt x="0" y="7"/>
                  </a:cubicBezTo>
                  <a:cubicBezTo>
                    <a:pt x="0" y="7"/>
                    <a:pt x="0" y="7"/>
                    <a:pt x="0" y="7"/>
                  </a:cubicBezTo>
                  <a:moveTo>
                    <a:pt x="10" y="4"/>
                  </a:moveTo>
                  <a:cubicBezTo>
                    <a:pt x="10" y="4"/>
                    <a:pt x="10" y="4"/>
                    <a:pt x="10" y="4"/>
                  </a:cubicBezTo>
                  <a:cubicBezTo>
                    <a:pt x="10" y="4"/>
                    <a:pt x="10" y="4"/>
                    <a:pt x="10" y="4"/>
                  </a:cubicBezTo>
                  <a:cubicBezTo>
                    <a:pt x="10" y="4"/>
                    <a:pt x="10" y="4"/>
                    <a:pt x="10" y="4"/>
                  </a:cubicBezTo>
                  <a:cubicBezTo>
                    <a:pt x="10" y="4"/>
                    <a:pt x="10" y="4"/>
                    <a:pt x="10" y="4"/>
                  </a:cubicBezTo>
                  <a:moveTo>
                    <a:pt x="5" y="0"/>
                  </a:moveTo>
                  <a:cubicBezTo>
                    <a:pt x="5" y="0"/>
                    <a:pt x="5" y="0"/>
                    <a:pt x="5" y="0"/>
                  </a:cubicBezTo>
                  <a:cubicBezTo>
                    <a:pt x="5" y="0"/>
                    <a:pt x="5" y="0"/>
                    <a:pt x="4" y="0"/>
                  </a:cubicBezTo>
                  <a:cubicBezTo>
                    <a:pt x="4" y="0"/>
                    <a:pt x="4" y="0"/>
                    <a:pt x="4" y="0"/>
                  </a:cubicBezTo>
                  <a:cubicBezTo>
                    <a:pt x="5" y="0"/>
                    <a:pt x="5"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6" name="Freeform: Shape 100"/>
            <p:cNvSpPr>
              <a:spLocks/>
            </p:cNvSpPr>
            <p:nvPr/>
          </p:nvSpPr>
          <p:spPr bwMode="auto">
            <a:xfrm>
              <a:off x="3042370" y="1289291"/>
              <a:ext cx="13097" cy="13097"/>
            </a:xfrm>
            <a:custGeom>
              <a:avLst/>
              <a:gdLst>
                <a:gd name="T0" fmla="*/ 5 w 11"/>
                <a:gd name="T1" fmla="*/ 0 h 10"/>
                <a:gd name="T2" fmla="*/ 5 w 11"/>
                <a:gd name="T3" fmla="*/ 0 h 10"/>
                <a:gd name="T4" fmla="*/ 4 w 11"/>
                <a:gd name="T5" fmla="*/ 0 h 10"/>
                <a:gd name="T6" fmla="*/ 4 w 11"/>
                <a:gd name="T7" fmla="*/ 0 h 10"/>
                <a:gd name="T8" fmla="*/ 4 w 11"/>
                <a:gd name="T9" fmla="*/ 0 h 10"/>
                <a:gd name="T10" fmla="*/ 0 w 11"/>
                <a:gd name="T11" fmla="*/ 5 h 10"/>
                <a:gd name="T12" fmla="*/ 0 w 11"/>
                <a:gd name="T13" fmla="*/ 6 h 10"/>
                <a:gd name="T14" fmla="*/ 0 w 11"/>
                <a:gd name="T15" fmla="*/ 7 h 10"/>
                <a:gd name="T16" fmla="*/ 0 w 11"/>
                <a:gd name="T17" fmla="*/ 7 h 10"/>
                <a:gd name="T18" fmla="*/ 0 w 11"/>
                <a:gd name="T19" fmla="*/ 7 h 10"/>
                <a:gd name="T20" fmla="*/ 0 w 11"/>
                <a:gd name="T21" fmla="*/ 7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7 w 11"/>
                <a:gd name="T35" fmla="*/ 10 h 10"/>
                <a:gd name="T36" fmla="*/ 7 w 11"/>
                <a:gd name="T37" fmla="*/ 10 h 10"/>
                <a:gd name="T38" fmla="*/ 7 w 11"/>
                <a:gd name="T39" fmla="*/ 10 h 10"/>
                <a:gd name="T40" fmla="*/ 11 w 11"/>
                <a:gd name="T41" fmla="*/ 5 h 10"/>
                <a:gd name="T42" fmla="*/ 10 w 11"/>
                <a:gd name="T43" fmla="*/ 4 h 10"/>
                <a:gd name="T44" fmla="*/ 10 w 11"/>
                <a:gd name="T45" fmla="*/ 4 h 10"/>
                <a:gd name="T46" fmla="*/ 10 w 11"/>
                <a:gd name="T47" fmla="*/ 4 h 10"/>
                <a:gd name="T48" fmla="*/ 10 w 11"/>
                <a:gd name="T49" fmla="*/ 4 h 10"/>
                <a:gd name="T50" fmla="*/ 5 w 11"/>
                <a:gd name="T51" fmla="*/ 0 h 10"/>
                <a:gd name="T52" fmla="*/ 5 w 11"/>
                <a:gd name="T5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0">
                  <a:moveTo>
                    <a:pt x="5" y="0"/>
                  </a:moveTo>
                  <a:cubicBezTo>
                    <a:pt x="5" y="0"/>
                    <a:pt x="5" y="0"/>
                    <a:pt x="5" y="0"/>
                  </a:cubicBezTo>
                  <a:cubicBezTo>
                    <a:pt x="5" y="0"/>
                    <a:pt x="5" y="0"/>
                    <a:pt x="4" y="0"/>
                  </a:cubicBezTo>
                  <a:cubicBezTo>
                    <a:pt x="4" y="0"/>
                    <a:pt x="4" y="0"/>
                    <a:pt x="4" y="0"/>
                  </a:cubicBezTo>
                  <a:cubicBezTo>
                    <a:pt x="4" y="0"/>
                    <a:pt x="4" y="0"/>
                    <a:pt x="4" y="0"/>
                  </a:cubicBezTo>
                  <a:cubicBezTo>
                    <a:pt x="2" y="1"/>
                    <a:pt x="0" y="3"/>
                    <a:pt x="0" y="5"/>
                  </a:cubicBezTo>
                  <a:cubicBezTo>
                    <a:pt x="0" y="6"/>
                    <a:pt x="0" y="6"/>
                    <a:pt x="0" y="6"/>
                  </a:cubicBezTo>
                  <a:cubicBezTo>
                    <a:pt x="0" y="7"/>
                    <a:pt x="0" y="7"/>
                    <a:pt x="0" y="7"/>
                  </a:cubicBezTo>
                  <a:cubicBezTo>
                    <a:pt x="0" y="7"/>
                    <a:pt x="0" y="7"/>
                    <a:pt x="0" y="7"/>
                  </a:cubicBezTo>
                  <a:cubicBezTo>
                    <a:pt x="0" y="7"/>
                    <a:pt x="0" y="7"/>
                    <a:pt x="0" y="7"/>
                  </a:cubicBezTo>
                  <a:cubicBezTo>
                    <a:pt x="0" y="7"/>
                    <a:pt x="0" y="7"/>
                    <a:pt x="0" y="7"/>
                  </a:cubicBezTo>
                  <a:cubicBezTo>
                    <a:pt x="1"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6" y="10"/>
                    <a:pt x="7" y="10"/>
                  </a:cubicBezTo>
                  <a:cubicBezTo>
                    <a:pt x="7" y="10"/>
                    <a:pt x="7" y="10"/>
                    <a:pt x="7" y="10"/>
                  </a:cubicBezTo>
                  <a:cubicBezTo>
                    <a:pt x="7" y="10"/>
                    <a:pt x="7" y="10"/>
                    <a:pt x="7" y="10"/>
                  </a:cubicBezTo>
                  <a:cubicBezTo>
                    <a:pt x="9" y="10"/>
                    <a:pt x="11" y="7"/>
                    <a:pt x="11" y="5"/>
                  </a:cubicBezTo>
                  <a:cubicBezTo>
                    <a:pt x="11" y="5"/>
                    <a:pt x="11" y="4"/>
                    <a:pt x="10" y="4"/>
                  </a:cubicBezTo>
                  <a:cubicBezTo>
                    <a:pt x="10" y="4"/>
                    <a:pt x="10" y="4"/>
                    <a:pt x="10" y="4"/>
                  </a:cubicBezTo>
                  <a:cubicBezTo>
                    <a:pt x="10" y="4"/>
                    <a:pt x="10" y="4"/>
                    <a:pt x="10" y="4"/>
                  </a:cubicBezTo>
                  <a:cubicBezTo>
                    <a:pt x="10" y="4"/>
                    <a:pt x="10" y="4"/>
                    <a:pt x="10" y="4"/>
                  </a:cubicBezTo>
                  <a:cubicBezTo>
                    <a:pt x="10" y="1"/>
                    <a:pt x="8" y="0"/>
                    <a:pt x="5" y="0"/>
                  </a:cubicBezTo>
                  <a:cubicBezTo>
                    <a:pt x="5" y="0"/>
                    <a:pt x="5" y="0"/>
                    <a:pt x="5" y="0"/>
                  </a:cubicBezTo>
                </a:path>
              </a:pathLst>
            </a:custGeom>
            <a:solidFill>
              <a:schemeClr val="accent4"/>
            </a:solidFill>
            <a:ln>
              <a:noFill/>
            </a:ln>
          </p:spPr>
          <p:txBody>
            <a:bodyPr anchor="ctr"/>
            <a:lstStyle/>
            <a:p>
              <a:pPr algn="ctr"/>
              <a:endParaRPr/>
            </a:p>
          </p:txBody>
        </p:sp>
        <p:sp>
          <p:nvSpPr>
            <p:cNvPr id="117" name="Freeform: Shape 101"/>
            <p:cNvSpPr>
              <a:spLocks/>
            </p:cNvSpPr>
            <p:nvPr/>
          </p:nvSpPr>
          <p:spPr bwMode="auto">
            <a:xfrm>
              <a:off x="3068563" y="1278575"/>
              <a:ext cx="11906" cy="11906"/>
            </a:xfrm>
            <a:custGeom>
              <a:avLst/>
              <a:gdLst>
                <a:gd name="T0" fmla="*/ 5 w 10"/>
                <a:gd name="T1" fmla="*/ 10 h 10"/>
                <a:gd name="T2" fmla="*/ 5 w 10"/>
                <a:gd name="T3" fmla="*/ 10 h 10"/>
                <a:gd name="T4" fmla="*/ 5 w 10"/>
                <a:gd name="T5" fmla="*/ 10 h 10"/>
                <a:gd name="T6" fmla="*/ 5 w 10"/>
                <a:gd name="T7" fmla="*/ 10 h 10"/>
                <a:gd name="T8" fmla="*/ 8 w 10"/>
                <a:gd name="T9" fmla="*/ 10 h 10"/>
                <a:gd name="T10" fmla="*/ 5 w 10"/>
                <a:gd name="T11" fmla="*/ 10 h 10"/>
                <a:gd name="T12" fmla="*/ 8 w 10"/>
                <a:gd name="T13" fmla="*/ 10 h 10"/>
                <a:gd name="T14" fmla="*/ 8 w 10"/>
                <a:gd name="T15" fmla="*/ 10 h 10"/>
                <a:gd name="T16" fmla="*/ 8 w 10"/>
                <a:gd name="T17" fmla="*/ 10 h 10"/>
                <a:gd name="T18" fmla="*/ 8 w 10"/>
                <a:gd name="T19" fmla="*/ 10 h 10"/>
                <a:gd name="T20" fmla="*/ 1 w 10"/>
                <a:gd name="T21" fmla="*/ 8 h 10"/>
                <a:gd name="T22" fmla="*/ 1 w 10"/>
                <a:gd name="T23" fmla="*/ 8 h 10"/>
                <a:gd name="T24" fmla="*/ 1 w 10"/>
                <a:gd name="T25" fmla="*/ 8 h 10"/>
                <a:gd name="T26" fmla="*/ 1 w 10"/>
                <a:gd name="T27" fmla="*/ 8 h 10"/>
                <a:gd name="T28" fmla="*/ 1 w 10"/>
                <a:gd name="T29" fmla="*/ 8 h 10"/>
                <a:gd name="T30" fmla="*/ 1 w 10"/>
                <a:gd name="T31" fmla="*/ 8 h 10"/>
                <a:gd name="T32" fmla="*/ 10 w 10"/>
                <a:gd name="T33" fmla="*/ 2 h 10"/>
                <a:gd name="T34" fmla="*/ 10 w 10"/>
                <a:gd name="T35" fmla="*/ 2 h 10"/>
                <a:gd name="T36" fmla="*/ 10 w 10"/>
                <a:gd name="T37" fmla="*/ 5 h 10"/>
                <a:gd name="T38" fmla="*/ 10 w 10"/>
                <a:gd name="T39" fmla="*/ 5 h 10"/>
                <a:gd name="T40" fmla="*/ 10 w 10"/>
                <a:gd name="T41" fmla="*/ 2 h 10"/>
                <a:gd name="T42" fmla="*/ 10 w 10"/>
                <a:gd name="T43" fmla="*/ 2 h 10"/>
                <a:gd name="T44" fmla="*/ 10 w 10"/>
                <a:gd name="T45" fmla="*/ 2 h 10"/>
                <a:gd name="T46" fmla="*/ 5 w 10"/>
                <a:gd name="T47" fmla="*/ 0 h 10"/>
                <a:gd name="T48" fmla="*/ 5 w 10"/>
                <a:gd name="T49" fmla="*/ 0 h 10"/>
                <a:gd name="T50" fmla="*/ 3 w 10"/>
                <a:gd name="T51" fmla="*/ 1 h 10"/>
                <a:gd name="T52" fmla="*/ 0 w 10"/>
                <a:gd name="T53" fmla="*/ 5 h 10"/>
                <a:gd name="T54" fmla="*/ 0 w 10"/>
                <a:gd name="T55" fmla="*/ 5 h 10"/>
                <a:gd name="T56" fmla="*/ 3 w 10"/>
                <a:gd name="T57" fmla="*/ 1 h 10"/>
                <a:gd name="T58" fmla="*/ 5 w 10"/>
                <a:gd name="T59" fmla="*/ 0 h 10"/>
                <a:gd name="T60" fmla="*/ 5 w 10"/>
                <a:gd name="T61" fmla="*/ 0 h 10"/>
                <a:gd name="T62" fmla="*/ 5 w 10"/>
                <a:gd name="T63" fmla="*/ 0 h 10"/>
                <a:gd name="T64" fmla="*/ 5 w 10"/>
                <a:gd name="T65" fmla="*/ 0 h 10"/>
                <a:gd name="T66" fmla="*/ 5 w 10"/>
                <a:gd name="T67" fmla="*/ 0 h 10"/>
                <a:gd name="T68" fmla="*/ 5 w 10"/>
                <a:gd name="T69" fmla="*/ 0 h 10"/>
                <a:gd name="T70" fmla="*/ 5 w 10"/>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0">
                  <a:moveTo>
                    <a:pt x="5" y="10"/>
                  </a:moveTo>
                  <a:cubicBezTo>
                    <a:pt x="5" y="10"/>
                    <a:pt x="5" y="10"/>
                    <a:pt x="5" y="10"/>
                  </a:cubicBezTo>
                  <a:cubicBezTo>
                    <a:pt x="5" y="10"/>
                    <a:pt x="5" y="10"/>
                    <a:pt x="5" y="10"/>
                  </a:cubicBezTo>
                  <a:cubicBezTo>
                    <a:pt x="5" y="10"/>
                    <a:pt x="5" y="10"/>
                    <a:pt x="5" y="10"/>
                  </a:cubicBezTo>
                  <a:moveTo>
                    <a:pt x="8" y="10"/>
                  </a:moveTo>
                  <a:cubicBezTo>
                    <a:pt x="7" y="10"/>
                    <a:pt x="6" y="10"/>
                    <a:pt x="5" y="10"/>
                  </a:cubicBezTo>
                  <a:cubicBezTo>
                    <a:pt x="6" y="10"/>
                    <a:pt x="7" y="10"/>
                    <a:pt x="8" y="10"/>
                  </a:cubicBezTo>
                  <a:moveTo>
                    <a:pt x="8" y="10"/>
                  </a:moveTo>
                  <a:cubicBezTo>
                    <a:pt x="8" y="10"/>
                    <a:pt x="8" y="10"/>
                    <a:pt x="8" y="10"/>
                  </a:cubicBezTo>
                  <a:cubicBezTo>
                    <a:pt x="8" y="10"/>
                    <a:pt x="8" y="10"/>
                    <a:pt x="8" y="10"/>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0" y="2"/>
                  </a:moveTo>
                  <a:cubicBezTo>
                    <a:pt x="10" y="2"/>
                    <a:pt x="10" y="2"/>
                    <a:pt x="10" y="2"/>
                  </a:cubicBezTo>
                  <a:cubicBezTo>
                    <a:pt x="10" y="3"/>
                    <a:pt x="10" y="4"/>
                    <a:pt x="10" y="5"/>
                  </a:cubicBezTo>
                  <a:cubicBezTo>
                    <a:pt x="10" y="5"/>
                    <a:pt x="10" y="5"/>
                    <a:pt x="10" y="5"/>
                  </a:cubicBezTo>
                  <a:cubicBezTo>
                    <a:pt x="10" y="4"/>
                    <a:pt x="10" y="3"/>
                    <a:pt x="10" y="2"/>
                  </a:cubicBezTo>
                  <a:cubicBezTo>
                    <a:pt x="10" y="2"/>
                    <a:pt x="10" y="2"/>
                    <a:pt x="10" y="2"/>
                  </a:cubicBezTo>
                  <a:cubicBezTo>
                    <a:pt x="10" y="2"/>
                    <a:pt x="10" y="2"/>
                    <a:pt x="10" y="2"/>
                  </a:cubicBezTo>
                  <a:moveTo>
                    <a:pt x="5" y="0"/>
                  </a:moveTo>
                  <a:cubicBezTo>
                    <a:pt x="5" y="0"/>
                    <a:pt x="5" y="0"/>
                    <a:pt x="5" y="0"/>
                  </a:cubicBezTo>
                  <a:cubicBezTo>
                    <a:pt x="4" y="0"/>
                    <a:pt x="3" y="0"/>
                    <a:pt x="3" y="1"/>
                  </a:cubicBezTo>
                  <a:cubicBezTo>
                    <a:pt x="1" y="2"/>
                    <a:pt x="0" y="3"/>
                    <a:pt x="0" y="5"/>
                  </a:cubicBezTo>
                  <a:cubicBezTo>
                    <a:pt x="0" y="5"/>
                    <a:pt x="0" y="5"/>
                    <a:pt x="0" y="5"/>
                  </a:cubicBezTo>
                  <a:cubicBezTo>
                    <a:pt x="0" y="3"/>
                    <a:pt x="1" y="2"/>
                    <a:pt x="3" y="1"/>
                  </a:cubicBezTo>
                  <a:cubicBezTo>
                    <a:pt x="3" y="0"/>
                    <a:pt x="4"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18" name="Freeform: Shape 102"/>
            <p:cNvSpPr>
              <a:spLocks/>
            </p:cNvSpPr>
            <p:nvPr/>
          </p:nvSpPr>
          <p:spPr bwMode="auto">
            <a:xfrm>
              <a:off x="3068563" y="1278575"/>
              <a:ext cx="11906" cy="11906"/>
            </a:xfrm>
            <a:custGeom>
              <a:avLst/>
              <a:gdLst>
                <a:gd name="T0" fmla="*/ 5 w 10"/>
                <a:gd name="T1" fmla="*/ 0 h 10"/>
                <a:gd name="T2" fmla="*/ 5 w 10"/>
                <a:gd name="T3" fmla="*/ 0 h 10"/>
                <a:gd name="T4" fmla="*/ 3 w 10"/>
                <a:gd name="T5" fmla="*/ 1 h 10"/>
                <a:gd name="T6" fmla="*/ 0 w 10"/>
                <a:gd name="T7" fmla="*/ 5 h 10"/>
                <a:gd name="T8" fmla="*/ 1 w 10"/>
                <a:gd name="T9" fmla="*/ 8 h 10"/>
                <a:gd name="T10" fmla="*/ 1 w 10"/>
                <a:gd name="T11" fmla="*/ 8 h 10"/>
                <a:gd name="T12" fmla="*/ 1 w 10"/>
                <a:gd name="T13" fmla="*/ 8 h 10"/>
                <a:gd name="T14" fmla="*/ 1 w 10"/>
                <a:gd name="T15" fmla="*/ 8 h 10"/>
                <a:gd name="T16" fmla="*/ 1 w 10"/>
                <a:gd name="T17" fmla="*/ 8 h 10"/>
                <a:gd name="T18" fmla="*/ 1 w 10"/>
                <a:gd name="T19" fmla="*/ 8 h 10"/>
                <a:gd name="T20" fmla="*/ 1 w 10"/>
                <a:gd name="T21" fmla="*/ 8 h 10"/>
                <a:gd name="T22" fmla="*/ 1 w 10"/>
                <a:gd name="T23" fmla="*/ 8 h 10"/>
                <a:gd name="T24" fmla="*/ 1 w 10"/>
                <a:gd name="T25" fmla="*/ 8 h 10"/>
                <a:gd name="T26" fmla="*/ 5 w 10"/>
                <a:gd name="T27" fmla="*/ 10 h 10"/>
                <a:gd name="T28" fmla="*/ 5 w 10"/>
                <a:gd name="T29" fmla="*/ 10 h 10"/>
                <a:gd name="T30" fmla="*/ 5 w 10"/>
                <a:gd name="T31" fmla="*/ 10 h 10"/>
                <a:gd name="T32" fmla="*/ 5 w 10"/>
                <a:gd name="T33" fmla="*/ 10 h 10"/>
                <a:gd name="T34" fmla="*/ 5 w 10"/>
                <a:gd name="T35" fmla="*/ 10 h 10"/>
                <a:gd name="T36" fmla="*/ 5 w 10"/>
                <a:gd name="T37" fmla="*/ 10 h 10"/>
                <a:gd name="T38" fmla="*/ 8 w 10"/>
                <a:gd name="T39" fmla="*/ 10 h 10"/>
                <a:gd name="T40" fmla="*/ 8 w 10"/>
                <a:gd name="T41" fmla="*/ 10 h 10"/>
                <a:gd name="T42" fmla="*/ 8 w 10"/>
                <a:gd name="T43" fmla="*/ 10 h 10"/>
                <a:gd name="T44" fmla="*/ 8 w 10"/>
                <a:gd name="T45" fmla="*/ 10 h 10"/>
                <a:gd name="T46" fmla="*/ 8 w 10"/>
                <a:gd name="T47" fmla="*/ 10 h 10"/>
                <a:gd name="T48" fmla="*/ 8 w 10"/>
                <a:gd name="T49" fmla="*/ 10 h 10"/>
                <a:gd name="T50" fmla="*/ 8 w 10"/>
                <a:gd name="T51" fmla="*/ 10 h 10"/>
                <a:gd name="T52" fmla="*/ 10 w 10"/>
                <a:gd name="T53" fmla="*/ 5 h 10"/>
                <a:gd name="T54" fmla="*/ 10 w 10"/>
                <a:gd name="T55" fmla="*/ 2 h 10"/>
                <a:gd name="T56" fmla="*/ 10 w 10"/>
                <a:gd name="T57" fmla="*/ 2 h 10"/>
                <a:gd name="T58" fmla="*/ 5 w 10"/>
                <a:gd name="T59" fmla="*/ 0 h 10"/>
                <a:gd name="T60" fmla="*/ 5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5" y="0"/>
                  </a:moveTo>
                  <a:cubicBezTo>
                    <a:pt x="5" y="0"/>
                    <a:pt x="5" y="0"/>
                    <a:pt x="5" y="0"/>
                  </a:cubicBezTo>
                  <a:cubicBezTo>
                    <a:pt x="4" y="0"/>
                    <a:pt x="3" y="0"/>
                    <a:pt x="3" y="1"/>
                  </a:cubicBezTo>
                  <a:cubicBezTo>
                    <a:pt x="1" y="2"/>
                    <a:pt x="0" y="3"/>
                    <a:pt x="0" y="5"/>
                  </a:cubicBezTo>
                  <a:cubicBezTo>
                    <a:pt x="0" y="6"/>
                    <a:pt x="0" y="7"/>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10"/>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10" y="9"/>
                    <a:pt x="10" y="7"/>
                    <a:pt x="10" y="5"/>
                  </a:cubicBezTo>
                  <a:cubicBezTo>
                    <a:pt x="10" y="4"/>
                    <a:pt x="10" y="3"/>
                    <a:pt x="10" y="2"/>
                  </a:cubicBezTo>
                  <a:cubicBezTo>
                    <a:pt x="10" y="2"/>
                    <a:pt x="10" y="2"/>
                    <a:pt x="10" y="2"/>
                  </a:cubicBezTo>
                  <a:cubicBezTo>
                    <a:pt x="9" y="1"/>
                    <a:pt x="7" y="0"/>
                    <a:pt x="5" y="0"/>
                  </a:cubicBezTo>
                  <a:cubicBezTo>
                    <a:pt x="5" y="0"/>
                    <a:pt x="5" y="0"/>
                    <a:pt x="5" y="0"/>
                  </a:cubicBezTo>
                </a:path>
              </a:pathLst>
            </a:custGeom>
            <a:solidFill>
              <a:schemeClr val="accent4"/>
            </a:solidFill>
            <a:ln>
              <a:noFill/>
            </a:ln>
          </p:spPr>
          <p:txBody>
            <a:bodyPr anchor="ctr"/>
            <a:lstStyle/>
            <a:p>
              <a:pPr algn="ctr"/>
              <a:endParaRPr/>
            </a:p>
          </p:txBody>
        </p:sp>
        <p:sp>
          <p:nvSpPr>
            <p:cNvPr id="119" name="Freeform: Shape 103"/>
            <p:cNvSpPr>
              <a:spLocks/>
            </p:cNvSpPr>
            <p:nvPr/>
          </p:nvSpPr>
          <p:spPr bwMode="auto">
            <a:xfrm>
              <a:off x="3093566" y="1260716"/>
              <a:ext cx="10716" cy="13097"/>
            </a:xfrm>
            <a:custGeom>
              <a:avLst/>
              <a:gdLst>
                <a:gd name="T0" fmla="*/ 4 w 9"/>
                <a:gd name="T1" fmla="*/ 11 h 11"/>
                <a:gd name="T2" fmla="*/ 4 w 9"/>
                <a:gd name="T3" fmla="*/ 11 h 11"/>
                <a:gd name="T4" fmla="*/ 4 w 9"/>
                <a:gd name="T5" fmla="*/ 11 h 11"/>
                <a:gd name="T6" fmla="*/ 4 w 9"/>
                <a:gd name="T7" fmla="*/ 11 h 11"/>
                <a:gd name="T8" fmla="*/ 8 w 9"/>
                <a:gd name="T9" fmla="*/ 10 h 11"/>
                <a:gd name="T10" fmla="*/ 4 w 9"/>
                <a:gd name="T11" fmla="*/ 11 h 11"/>
                <a:gd name="T12" fmla="*/ 8 w 9"/>
                <a:gd name="T13" fmla="*/ 10 h 11"/>
                <a:gd name="T14" fmla="*/ 8 w 9"/>
                <a:gd name="T15" fmla="*/ 2 h 11"/>
                <a:gd name="T16" fmla="*/ 8 w 9"/>
                <a:gd name="T17" fmla="*/ 2 h 11"/>
                <a:gd name="T18" fmla="*/ 9 w 9"/>
                <a:gd name="T19" fmla="*/ 6 h 11"/>
                <a:gd name="T20" fmla="*/ 9 w 9"/>
                <a:gd name="T21" fmla="*/ 6 h 11"/>
                <a:gd name="T22" fmla="*/ 8 w 9"/>
                <a:gd name="T23" fmla="*/ 2 h 11"/>
                <a:gd name="T24" fmla="*/ 8 w 9"/>
                <a:gd name="T25" fmla="*/ 2 h 11"/>
                <a:gd name="T26" fmla="*/ 8 w 9"/>
                <a:gd name="T27" fmla="*/ 2 h 11"/>
                <a:gd name="T28" fmla="*/ 7 w 9"/>
                <a:gd name="T29" fmla="*/ 2 h 11"/>
                <a:gd name="T30" fmla="*/ 7 w 9"/>
                <a:gd name="T31" fmla="*/ 2 h 11"/>
                <a:gd name="T32" fmla="*/ 7 w 9"/>
                <a:gd name="T33" fmla="*/ 2 h 11"/>
                <a:gd name="T34" fmla="*/ 7 w 9"/>
                <a:gd name="T35" fmla="*/ 2 h 11"/>
                <a:gd name="T36" fmla="*/ 7 w 9"/>
                <a:gd name="T37" fmla="*/ 2 h 11"/>
                <a:gd name="T38" fmla="*/ 0 w 9"/>
                <a:gd name="T39" fmla="*/ 2 h 11"/>
                <a:gd name="T40" fmla="*/ 0 w 9"/>
                <a:gd name="T41" fmla="*/ 2 h 11"/>
                <a:gd name="T42" fmla="*/ 0 w 9"/>
                <a:gd name="T43" fmla="*/ 2 h 11"/>
                <a:gd name="T44" fmla="*/ 0 w 9"/>
                <a:gd name="T45" fmla="*/ 2 h 11"/>
                <a:gd name="T46" fmla="*/ 0 w 9"/>
                <a:gd name="T47" fmla="*/ 2 h 11"/>
                <a:gd name="T48" fmla="*/ 4 w 9"/>
                <a:gd name="T49" fmla="*/ 0 h 11"/>
                <a:gd name="T50" fmla="*/ 4 w 9"/>
                <a:gd name="T51" fmla="*/ 0 h 11"/>
                <a:gd name="T52" fmla="*/ 0 w 9"/>
                <a:gd name="T53" fmla="*/ 2 h 11"/>
                <a:gd name="T54" fmla="*/ 0 w 9"/>
                <a:gd name="T55" fmla="*/ 2 h 11"/>
                <a:gd name="T56" fmla="*/ 4 w 9"/>
                <a:gd name="T57" fmla="*/ 0 h 11"/>
                <a:gd name="T58" fmla="*/ 4 w 9"/>
                <a:gd name="T59" fmla="*/ 0 h 11"/>
                <a:gd name="T60" fmla="*/ 4 w 9"/>
                <a:gd name="T61" fmla="*/ 0 h 11"/>
                <a:gd name="T62" fmla="*/ 4 w 9"/>
                <a:gd name="T63" fmla="*/ 0 h 11"/>
                <a:gd name="T64" fmla="*/ 4 w 9"/>
                <a:gd name="T65" fmla="*/ 0 h 11"/>
                <a:gd name="T66" fmla="*/ 4 w 9"/>
                <a:gd name="T67" fmla="*/ 0 h 11"/>
                <a:gd name="T68" fmla="*/ 4 w 9"/>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1">
                  <a:moveTo>
                    <a:pt x="4" y="11"/>
                  </a:moveTo>
                  <a:cubicBezTo>
                    <a:pt x="4" y="11"/>
                    <a:pt x="4" y="11"/>
                    <a:pt x="4" y="11"/>
                  </a:cubicBezTo>
                  <a:cubicBezTo>
                    <a:pt x="4" y="11"/>
                    <a:pt x="4" y="11"/>
                    <a:pt x="4" y="11"/>
                  </a:cubicBezTo>
                  <a:cubicBezTo>
                    <a:pt x="4" y="11"/>
                    <a:pt x="4" y="11"/>
                    <a:pt x="4" y="11"/>
                  </a:cubicBezTo>
                  <a:moveTo>
                    <a:pt x="8" y="10"/>
                  </a:moveTo>
                  <a:cubicBezTo>
                    <a:pt x="7" y="11"/>
                    <a:pt x="5" y="11"/>
                    <a:pt x="4" y="11"/>
                  </a:cubicBezTo>
                  <a:cubicBezTo>
                    <a:pt x="5" y="11"/>
                    <a:pt x="7" y="11"/>
                    <a:pt x="8" y="10"/>
                  </a:cubicBezTo>
                  <a:moveTo>
                    <a:pt x="8" y="2"/>
                  </a:moveTo>
                  <a:cubicBezTo>
                    <a:pt x="8" y="2"/>
                    <a:pt x="8" y="2"/>
                    <a:pt x="8" y="2"/>
                  </a:cubicBezTo>
                  <a:cubicBezTo>
                    <a:pt x="9" y="3"/>
                    <a:pt x="9" y="4"/>
                    <a:pt x="9" y="6"/>
                  </a:cubicBezTo>
                  <a:cubicBezTo>
                    <a:pt x="9" y="6"/>
                    <a:pt x="9" y="6"/>
                    <a:pt x="9" y="6"/>
                  </a:cubicBezTo>
                  <a:cubicBezTo>
                    <a:pt x="9" y="4"/>
                    <a:pt x="9" y="3"/>
                    <a:pt x="8" y="2"/>
                  </a:cubicBezTo>
                  <a:cubicBezTo>
                    <a:pt x="8" y="2"/>
                    <a:pt x="8" y="2"/>
                    <a:pt x="8" y="2"/>
                  </a:cubicBezTo>
                  <a:cubicBezTo>
                    <a:pt x="8" y="2"/>
                    <a:pt x="8" y="2"/>
                    <a:pt x="8" y="2"/>
                  </a:cubicBezTo>
                  <a:moveTo>
                    <a:pt x="7" y="2"/>
                  </a:moveTo>
                  <a:cubicBezTo>
                    <a:pt x="7" y="2"/>
                    <a:pt x="7" y="2"/>
                    <a:pt x="7" y="2"/>
                  </a:cubicBezTo>
                  <a:cubicBezTo>
                    <a:pt x="7" y="2"/>
                    <a:pt x="7" y="2"/>
                    <a:pt x="7" y="2"/>
                  </a:cubicBezTo>
                  <a:cubicBezTo>
                    <a:pt x="7" y="2"/>
                    <a:pt x="7" y="2"/>
                    <a:pt x="7" y="2"/>
                  </a:cubicBezTo>
                  <a:cubicBezTo>
                    <a:pt x="7" y="2"/>
                    <a:pt x="7" y="2"/>
                    <a:pt x="7" y="2"/>
                  </a:cubicBezTo>
                  <a:moveTo>
                    <a:pt x="0" y="2"/>
                  </a:moveTo>
                  <a:cubicBezTo>
                    <a:pt x="0" y="2"/>
                    <a:pt x="0" y="2"/>
                    <a:pt x="0" y="2"/>
                  </a:cubicBezTo>
                  <a:cubicBezTo>
                    <a:pt x="0" y="2"/>
                    <a:pt x="0" y="2"/>
                    <a:pt x="0" y="2"/>
                  </a:cubicBezTo>
                  <a:cubicBezTo>
                    <a:pt x="0" y="2"/>
                    <a:pt x="0" y="2"/>
                    <a:pt x="0" y="2"/>
                  </a:cubicBezTo>
                  <a:cubicBezTo>
                    <a:pt x="0" y="2"/>
                    <a:pt x="0" y="2"/>
                    <a:pt x="0" y="2"/>
                  </a:cubicBezTo>
                  <a:moveTo>
                    <a:pt x="4" y="0"/>
                  </a:moveTo>
                  <a:cubicBezTo>
                    <a:pt x="4" y="0"/>
                    <a:pt x="4" y="0"/>
                    <a:pt x="4" y="0"/>
                  </a:cubicBezTo>
                  <a:cubicBezTo>
                    <a:pt x="3" y="0"/>
                    <a:pt x="1" y="1"/>
                    <a:pt x="0" y="2"/>
                  </a:cubicBezTo>
                  <a:cubicBezTo>
                    <a:pt x="0" y="2"/>
                    <a:pt x="0" y="2"/>
                    <a:pt x="0" y="2"/>
                  </a:cubicBezTo>
                  <a:cubicBezTo>
                    <a:pt x="1" y="1"/>
                    <a:pt x="3"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0" name="Freeform: Shape 104"/>
            <p:cNvSpPr>
              <a:spLocks/>
            </p:cNvSpPr>
            <p:nvPr/>
          </p:nvSpPr>
          <p:spPr bwMode="auto">
            <a:xfrm>
              <a:off x="3092376" y="1260716"/>
              <a:ext cx="11906" cy="13097"/>
            </a:xfrm>
            <a:custGeom>
              <a:avLst/>
              <a:gdLst>
                <a:gd name="T0" fmla="*/ 5 w 10"/>
                <a:gd name="T1" fmla="*/ 0 h 11"/>
                <a:gd name="T2" fmla="*/ 5 w 10"/>
                <a:gd name="T3" fmla="*/ 0 h 11"/>
                <a:gd name="T4" fmla="*/ 1 w 10"/>
                <a:gd name="T5" fmla="*/ 2 h 11"/>
                <a:gd name="T6" fmla="*/ 1 w 10"/>
                <a:gd name="T7" fmla="*/ 2 h 11"/>
                <a:gd name="T8" fmla="*/ 1 w 10"/>
                <a:gd name="T9" fmla="*/ 2 h 11"/>
                <a:gd name="T10" fmla="*/ 1 w 10"/>
                <a:gd name="T11" fmla="*/ 2 h 11"/>
                <a:gd name="T12" fmla="*/ 1 w 10"/>
                <a:gd name="T13" fmla="*/ 2 h 11"/>
                <a:gd name="T14" fmla="*/ 0 w 10"/>
                <a:gd name="T15" fmla="*/ 6 h 11"/>
                <a:gd name="T16" fmla="*/ 1 w 10"/>
                <a:gd name="T17" fmla="*/ 9 h 11"/>
                <a:gd name="T18" fmla="*/ 5 w 10"/>
                <a:gd name="T19" fmla="*/ 11 h 11"/>
                <a:gd name="T20" fmla="*/ 5 w 10"/>
                <a:gd name="T21" fmla="*/ 11 h 11"/>
                <a:gd name="T22" fmla="*/ 5 w 10"/>
                <a:gd name="T23" fmla="*/ 11 h 11"/>
                <a:gd name="T24" fmla="*/ 5 w 10"/>
                <a:gd name="T25" fmla="*/ 11 h 11"/>
                <a:gd name="T26" fmla="*/ 5 w 10"/>
                <a:gd name="T27" fmla="*/ 11 h 11"/>
                <a:gd name="T28" fmla="*/ 5 w 10"/>
                <a:gd name="T29" fmla="*/ 11 h 11"/>
                <a:gd name="T30" fmla="*/ 9 w 10"/>
                <a:gd name="T31" fmla="*/ 10 h 11"/>
                <a:gd name="T32" fmla="*/ 9 w 10"/>
                <a:gd name="T33" fmla="*/ 10 h 11"/>
                <a:gd name="T34" fmla="*/ 9 w 10"/>
                <a:gd name="T35" fmla="*/ 9 h 11"/>
                <a:gd name="T36" fmla="*/ 10 w 10"/>
                <a:gd name="T37" fmla="*/ 6 h 11"/>
                <a:gd name="T38" fmla="*/ 9 w 10"/>
                <a:gd name="T39" fmla="*/ 2 h 11"/>
                <a:gd name="T40" fmla="*/ 9 w 10"/>
                <a:gd name="T41" fmla="*/ 2 h 11"/>
                <a:gd name="T42" fmla="*/ 8 w 10"/>
                <a:gd name="T43" fmla="*/ 2 h 11"/>
                <a:gd name="T44" fmla="*/ 8 w 10"/>
                <a:gd name="T45" fmla="*/ 2 h 11"/>
                <a:gd name="T46" fmla="*/ 5 w 10"/>
                <a:gd name="T47" fmla="*/ 0 h 11"/>
                <a:gd name="T48" fmla="*/ 5 w 10"/>
                <a:gd name="T4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1">
                  <a:moveTo>
                    <a:pt x="5" y="0"/>
                  </a:moveTo>
                  <a:cubicBezTo>
                    <a:pt x="5" y="0"/>
                    <a:pt x="5" y="0"/>
                    <a:pt x="5" y="0"/>
                  </a:cubicBezTo>
                  <a:cubicBezTo>
                    <a:pt x="4" y="0"/>
                    <a:pt x="2" y="1"/>
                    <a:pt x="1" y="2"/>
                  </a:cubicBezTo>
                  <a:cubicBezTo>
                    <a:pt x="1" y="2"/>
                    <a:pt x="1" y="2"/>
                    <a:pt x="1" y="2"/>
                  </a:cubicBezTo>
                  <a:cubicBezTo>
                    <a:pt x="1" y="2"/>
                    <a:pt x="1" y="2"/>
                    <a:pt x="1" y="2"/>
                  </a:cubicBezTo>
                  <a:cubicBezTo>
                    <a:pt x="1" y="2"/>
                    <a:pt x="1" y="2"/>
                    <a:pt x="1" y="2"/>
                  </a:cubicBezTo>
                  <a:cubicBezTo>
                    <a:pt x="1" y="2"/>
                    <a:pt x="1" y="2"/>
                    <a:pt x="1" y="2"/>
                  </a:cubicBezTo>
                  <a:cubicBezTo>
                    <a:pt x="0" y="3"/>
                    <a:pt x="0" y="4"/>
                    <a:pt x="0" y="6"/>
                  </a:cubicBezTo>
                  <a:cubicBezTo>
                    <a:pt x="0" y="7"/>
                    <a:pt x="0" y="8"/>
                    <a:pt x="1" y="9"/>
                  </a:cubicBezTo>
                  <a:cubicBezTo>
                    <a:pt x="2" y="11"/>
                    <a:pt x="4"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8" y="11"/>
                    <a:pt x="9" y="10"/>
                  </a:cubicBezTo>
                  <a:cubicBezTo>
                    <a:pt x="9" y="10"/>
                    <a:pt x="9" y="10"/>
                    <a:pt x="9" y="10"/>
                  </a:cubicBezTo>
                  <a:cubicBezTo>
                    <a:pt x="9" y="10"/>
                    <a:pt x="9" y="10"/>
                    <a:pt x="9" y="9"/>
                  </a:cubicBezTo>
                  <a:cubicBezTo>
                    <a:pt x="10" y="8"/>
                    <a:pt x="10" y="7"/>
                    <a:pt x="10" y="6"/>
                  </a:cubicBezTo>
                  <a:cubicBezTo>
                    <a:pt x="10" y="4"/>
                    <a:pt x="10" y="3"/>
                    <a:pt x="9" y="2"/>
                  </a:cubicBezTo>
                  <a:cubicBezTo>
                    <a:pt x="9" y="2"/>
                    <a:pt x="9" y="2"/>
                    <a:pt x="9" y="2"/>
                  </a:cubicBezTo>
                  <a:cubicBezTo>
                    <a:pt x="8" y="2"/>
                    <a:pt x="8" y="2"/>
                    <a:pt x="8" y="2"/>
                  </a:cubicBezTo>
                  <a:cubicBezTo>
                    <a:pt x="8" y="2"/>
                    <a:pt x="8" y="2"/>
                    <a:pt x="8" y="2"/>
                  </a:cubicBezTo>
                  <a:cubicBezTo>
                    <a:pt x="7" y="1"/>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1" name="Freeform: Shape 105"/>
            <p:cNvSpPr>
              <a:spLocks/>
            </p:cNvSpPr>
            <p:nvPr/>
          </p:nvSpPr>
          <p:spPr bwMode="auto">
            <a:xfrm>
              <a:off x="3110235" y="1239285"/>
              <a:ext cx="11906" cy="11906"/>
            </a:xfrm>
            <a:custGeom>
              <a:avLst/>
              <a:gdLst>
                <a:gd name="T0" fmla="*/ 4 w 10"/>
                <a:gd name="T1" fmla="*/ 10 h 10"/>
                <a:gd name="T2" fmla="*/ 4 w 10"/>
                <a:gd name="T3" fmla="*/ 10 h 10"/>
                <a:gd name="T4" fmla="*/ 4 w 10"/>
                <a:gd name="T5" fmla="*/ 10 h 10"/>
                <a:gd name="T6" fmla="*/ 4 w 10"/>
                <a:gd name="T7" fmla="*/ 10 h 10"/>
                <a:gd name="T8" fmla="*/ 2 w 10"/>
                <a:gd name="T9" fmla="*/ 10 h 10"/>
                <a:gd name="T10" fmla="*/ 2 w 10"/>
                <a:gd name="T11" fmla="*/ 10 h 10"/>
                <a:gd name="T12" fmla="*/ 2 w 10"/>
                <a:gd name="T13" fmla="*/ 10 h 10"/>
                <a:gd name="T14" fmla="*/ 9 w 10"/>
                <a:gd name="T15" fmla="*/ 8 h 10"/>
                <a:gd name="T16" fmla="*/ 4 w 10"/>
                <a:gd name="T17" fmla="*/ 10 h 10"/>
                <a:gd name="T18" fmla="*/ 9 w 10"/>
                <a:gd name="T19" fmla="*/ 8 h 10"/>
                <a:gd name="T20" fmla="*/ 9 w 10"/>
                <a:gd name="T21" fmla="*/ 8 h 10"/>
                <a:gd name="T22" fmla="*/ 9 w 10"/>
                <a:gd name="T23" fmla="*/ 8 h 10"/>
                <a:gd name="T24" fmla="*/ 9 w 10"/>
                <a:gd name="T25" fmla="*/ 8 h 10"/>
                <a:gd name="T26" fmla="*/ 7 w 10"/>
                <a:gd name="T27" fmla="*/ 0 h 10"/>
                <a:gd name="T28" fmla="*/ 7 w 10"/>
                <a:gd name="T29" fmla="*/ 1 h 10"/>
                <a:gd name="T30" fmla="*/ 10 w 10"/>
                <a:gd name="T31" fmla="*/ 5 h 10"/>
                <a:gd name="T32" fmla="*/ 10 w 10"/>
                <a:gd name="T33" fmla="*/ 5 h 10"/>
                <a:gd name="T34" fmla="*/ 7 w 10"/>
                <a:gd name="T35" fmla="*/ 1 h 10"/>
                <a:gd name="T36" fmla="*/ 7 w 10"/>
                <a:gd name="T37" fmla="*/ 0 h 10"/>
                <a:gd name="T38" fmla="*/ 7 w 10"/>
                <a:gd name="T39" fmla="*/ 0 h 10"/>
                <a:gd name="T40" fmla="*/ 4 w 10"/>
                <a:gd name="T41" fmla="*/ 0 h 10"/>
                <a:gd name="T42" fmla="*/ 4 w 10"/>
                <a:gd name="T43" fmla="*/ 0 h 10"/>
                <a:gd name="T44" fmla="*/ 0 w 10"/>
                <a:gd name="T45" fmla="*/ 2 h 10"/>
                <a:gd name="T46" fmla="*/ 0 w 10"/>
                <a:gd name="T47" fmla="*/ 2 h 10"/>
                <a:gd name="T48" fmla="*/ 4 w 10"/>
                <a:gd name="T49" fmla="*/ 0 h 10"/>
                <a:gd name="T50" fmla="*/ 4 w 10"/>
                <a:gd name="T51" fmla="*/ 0 h 10"/>
                <a:gd name="T52" fmla="*/ 4 w 10"/>
                <a:gd name="T53" fmla="*/ 0 h 10"/>
                <a:gd name="T54" fmla="*/ 4 w 10"/>
                <a:gd name="T55" fmla="*/ 0 h 10"/>
                <a:gd name="T56" fmla="*/ 4 w 10"/>
                <a:gd name="T57" fmla="*/ 0 h 10"/>
                <a:gd name="T58" fmla="*/ 4 w 10"/>
                <a:gd name="T59" fmla="*/ 0 h 10"/>
                <a:gd name="T60" fmla="*/ 4 w 10"/>
                <a:gd name="T6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0">
                  <a:moveTo>
                    <a:pt x="4" y="10"/>
                  </a:moveTo>
                  <a:cubicBezTo>
                    <a:pt x="4" y="10"/>
                    <a:pt x="4" y="10"/>
                    <a:pt x="4" y="10"/>
                  </a:cubicBezTo>
                  <a:cubicBezTo>
                    <a:pt x="4" y="10"/>
                    <a:pt x="4" y="10"/>
                    <a:pt x="4" y="10"/>
                  </a:cubicBezTo>
                  <a:cubicBezTo>
                    <a:pt x="4" y="10"/>
                    <a:pt x="4" y="10"/>
                    <a:pt x="4" y="10"/>
                  </a:cubicBezTo>
                  <a:moveTo>
                    <a:pt x="2" y="10"/>
                  </a:moveTo>
                  <a:cubicBezTo>
                    <a:pt x="2" y="10"/>
                    <a:pt x="2" y="10"/>
                    <a:pt x="2" y="10"/>
                  </a:cubicBezTo>
                  <a:cubicBezTo>
                    <a:pt x="2" y="10"/>
                    <a:pt x="2" y="10"/>
                    <a:pt x="2" y="10"/>
                  </a:cubicBezTo>
                  <a:moveTo>
                    <a:pt x="9" y="8"/>
                  </a:moveTo>
                  <a:cubicBezTo>
                    <a:pt x="8" y="9"/>
                    <a:pt x="6" y="10"/>
                    <a:pt x="4" y="10"/>
                  </a:cubicBezTo>
                  <a:cubicBezTo>
                    <a:pt x="6" y="10"/>
                    <a:pt x="8" y="9"/>
                    <a:pt x="9" y="8"/>
                  </a:cubicBezTo>
                  <a:moveTo>
                    <a:pt x="9" y="8"/>
                  </a:moveTo>
                  <a:cubicBezTo>
                    <a:pt x="9" y="8"/>
                    <a:pt x="9" y="8"/>
                    <a:pt x="9" y="8"/>
                  </a:cubicBezTo>
                  <a:cubicBezTo>
                    <a:pt x="9" y="8"/>
                    <a:pt x="9" y="8"/>
                    <a:pt x="9" y="8"/>
                  </a:cubicBezTo>
                  <a:moveTo>
                    <a:pt x="7" y="0"/>
                  </a:moveTo>
                  <a:cubicBezTo>
                    <a:pt x="7" y="1"/>
                    <a:pt x="7" y="1"/>
                    <a:pt x="7" y="1"/>
                  </a:cubicBezTo>
                  <a:cubicBezTo>
                    <a:pt x="9" y="1"/>
                    <a:pt x="9" y="3"/>
                    <a:pt x="10" y="5"/>
                  </a:cubicBezTo>
                  <a:cubicBezTo>
                    <a:pt x="10" y="5"/>
                    <a:pt x="10" y="5"/>
                    <a:pt x="10" y="5"/>
                  </a:cubicBezTo>
                  <a:cubicBezTo>
                    <a:pt x="9" y="3"/>
                    <a:pt x="9" y="1"/>
                    <a:pt x="7" y="1"/>
                  </a:cubicBezTo>
                  <a:cubicBezTo>
                    <a:pt x="7" y="1"/>
                    <a:pt x="7" y="1"/>
                    <a:pt x="7" y="0"/>
                  </a:cubicBezTo>
                  <a:cubicBezTo>
                    <a:pt x="7" y="0"/>
                    <a:pt x="7" y="0"/>
                    <a:pt x="7" y="0"/>
                  </a:cubicBezTo>
                  <a:moveTo>
                    <a:pt x="4" y="0"/>
                  </a:moveTo>
                  <a:cubicBezTo>
                    <a:pt x="4" y="0"/>
                    <a:pt x="4" y="0"/>
                    <a:pt x="4" y="0"/>
                  </a:cubicBezTo>
                  <a:cubicBezTo>
                    <a:pt x="2" y="0"/>
                    <a:pt x="1" y="1"/>
                    <a:pt x="0" y="2"/>
                  </a:cubicBezTo>
                  <a:cubicBezTo>
                    <a:pt x="0" y="2"/>
                    <a:pt x="0" y="2"/>
                    <a:pt x="0" y="2"/>
                  </a:cubicBezTo>
                  <a:cubicBezTo>
                    <a:pt x="1" y="1"/>
                    <a:pt x="2" y="0"/>
                    <a:pt x="4" y="0"/>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sp>
          <p:nvSpPr>
            <p:cNvPr id="122" name="Freeform: Shape 106"/>
            <p:cNvSpPr>
              <a:spLocks/>
            </p:cNvSpPr>
            <p:nvPr/>
          </p:nvSpPr>
          <p:spPr bwMode="auto">
            <a:xfrm>
              <a:off x="3109045" y="1239285"/>
              <a:ext cx="13097" cy="11906"/>
            </a:xfrm>
            <a:custGeom>
              <a:avLst/>
              <a:gdLst>
                <a:gd name="T0" fmla="*/ 5 w 11"/>
                <a:gd name="T1" fmla="*/ 0 h 10"/>
                <a:gd name="T2" fmla="*/ 5 w 11"/>
                <a:gd name="T3" fmla="*/ 0 h 10"/>
                <a:gd name="T4" fmla="*/ 1 w 11"/>
                <a:gd name="T5" fmla="*/ 2 h 10"/>
                <a:gd name="T6" fmla="*/ 1 w 11"/>
                <a:gd name="T7" fmla="*/ 2 h 10"/>
                <a:gd name="T8" fmla="*/ 1 w 11"/>
                <a:gd name="T9" fmla="*/ 2 h 10"/>
                <a:gd name="T10" fmla="*/ 0 w 11"/>
                <a:gd name="T11" fmla="*/ 5 h 10"/>
                <a:gd name="T12" fmla="*/ 3 w 11"/>
                <a:gd name="T13" fmla="*/ 10 h 10"/>
                <a:gd name="T14" fmla="*/ 3 w 11"/>
                <a:gd name="T15" fmla="*/ 10 h 10"/>
                <a:gd name="T16" fmla="*/ 3 w 11"/>
                <a:gd name="T17" fmla="*/ 10 h 10"/>
                <a:gd name="T18" fmla="*/ 3 w 11"/>
                <a:gd name="T19" fmla="*/ 10 h 10"/>
                <a:gd name="T20" fmla="*/ 3 w 11"/>
                <a:gd name="T21" fmla="*/ 10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10 w 11"/>
                <a:gd name="T35" fmla="*/ 8 h 10"/>
                <a:gd name="T36" fmla="*/ 10 w 11"/>
                <a:gd name="T37" fmla="*/ 8 h 10"/>
                <a:gd name="T38" fmla="*/ 10 w 11"/>
                <a:gd name="T39" fmla="*/ 8 h 10"/>
                <a:gd name="T40" fmla="*/ 10 w 11"/>
                <a:gd name="T41" fmla="*/ 8 h 10"/>
                <a:gd name="T42" fmla="*/ 10 w 11"/>
                <a:gd name="T43" fmla="*/ 8 h 10"/>
                <a:gd name="T44" fmla="*/ 10 w 11"/>
                <a:gd name="T45" fmla="*/ 8 h 10"/>
                <a:gd name="T46" fmla="*/ 10 w 11"/>
                <a:gd name="T47" fmla="*/ 8 h 10"/>
                <a:gd name="T48" fmla="*/ 11 w 11"/>
                <a:gd name="T49" fmla="*/ 5 h 10"/>
                <a:gd name="T50" fmla="*/ 8 w 11"/>
                <a:gd name="T51" fmla="*/ 1 h 10"/>
                <a:gd name="T52" fmla="*/ 8 w 11"/>
                <a:gd name="T53" fmla="*/ 0 h 10"/>
                <a:gd name="T54" fmla="*/ 5 w 11"/>
                <a:gd name="T55" fmla="*/ 0 h 10"/>
                <a:gd name="T56" fmla="*/ 5 w 11"/>
                <a:gd name="T5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0">
                  <a:moveTo>
                    <a:pt x="5" y="0"/>
                  </a:moveTo>
                  <a:cubicBezTo>
                    <a:pt x="5" y="0"/>
                    <a:pt x="5" y="0"/>
                    <a:pt x="5" y="0"/>
                  </a:cubicBezTo>
                  <a:cubicBezTo>
                    <a:pt x="3" y="0"/>
                    <a:pt x="2" y="1"/>
                    <a:pt x="1" y="2"/>
                  </a:cubicBezTo>
                  <a:cubicBezTo>
                    <a:pt x="1" y="2"/>
                    <a:pt x="1" y="2"/>
                    <a:pt x="1" y="2"/>
                  </a:cubicBezTo>
                  <a:cubicBezTo>
                    <a:pt x="1" y="2"/>
                    <a:pt x="1" y="2"/>
                    <a:pt x="1" y="2"/>
                  </a:cubicBezTo>
                  <a:cubicBezTo>
                    <a:pt x="0" y="3"/>
                    <a:pt x="0" y="4"/>
                    <a:pt x="0" y="5"/>
                  </a:cubicBezTo>
                  <a:cubicBezTo>
                    <a:pt x="0" y="7"/>
                    <a:pt x="1" y="9"/>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10"/>
                    <a:pt x="9" y="9"/>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8"/>
                    <a:pt x="10" y="8"/>
                    <a:pt x="10" y="8"/>
                  </a:cubicBezTo>
                  <a:cubicBezTo>
                    <a:pt x="10" y="7"/>
                    <a:pt x="11" y="6"/>
                    <a:pt x="11" y="5"/>
                  </a:cubicBezTo>
                  <a:cubicBezTo>
                    <a:pt x="10" y="3"/>
                    <a:pt x="10" y="1"/>
                    <a:pt x="8" y="1"/>
                  </a:cubicBezTo>
                  <a:cubicBezTo>
                    <a:pt x="8" y="1"/>
                    <a:pt x="8" y="1"/>
                    <a:pt x="8" y="0"/>
                  </a:cubicBezTo>
                  <a:cubicBezTo>
                    <a:pt x="7"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3" name="Freeform: Shape 107"/>
            <p:cNvSpPr>
              <a:spLocks/>
            </p:cNvSpPr>
            <p:nvPr/>
          </p:nvSpPr>
          <p:spPr bwMode="auto">
            <a:xfrm>
              <a:off x="3119760" y="1211900"/>
              <a:ext cx="13097" cy="14287"/>
            </a:xfrm>
            <a:custGeom>
              <a:avLst/>
              <a:gdLst>
                <a:gd name="T0" fmla="*/ 5 w 11"/>
                <a:gd name="T1" fmla="*/ 11 h 11"/>
                <a:gd name="T2" fmla="*/ 5 w 11"/>
                <a:gd name="T3" fmla="*/ 11 h 11"/>
                <a:gd name="T4" fmla="*/ 5 w 11"/>
                <a:gd name="T5" fmla="*/ 11 h 11"/>
                <a:gd name="T6" fmla="*/ 5 w 11"/>
                <a:gd name="T7" fmla="*/ 11 h 11"/>
                <a:gd name="T8" fmla="*/ 10 w 11"/>
                <a:gd name="T9" fmla="*/ 7 h 11"/>
                <a:gd name="T10" fmla="*/ 5 w 11"/>
                <a:gd name="T11" fmla="*/ 11 h 11"/>
                <a:gd name="T12" fmla="*/ 10 w 11"/>
                <a:gd name="T13" fmla="*/ 7 h 11"/>
                <a:gd name="T14" fmla="*/ 10 w 11"/>
                <a:gd name="T15" fmla="*/ 7 h 11"/>
                <a:gd name="T16" fmla="*/ 10 w 11"/>
                <a:gd name="T17" fmla="*/ 7 h 11"/>
                <a:gd name="T18" fmla="*/ 10 w 11"/>
                <a:gd name="T19" fmla="*/ 7 h 11"/>
                <a:gd name="T20" fmla="*/ 0 w 11"/>
                <a:gd name="T21" fmla="*/ 4 h 11"/>
                <a:gd name="T22" fmla="*/ 0 w 11"/>
                <a:gd name="T23" fmla="*/ 4 h 11"/>
                <a:gd name="T24" fmla="*/ 0 w 11"/>
                <a:gd name="T25" fmla="*/ 4 h 11"/>
                <a:gd name="T26" fmla="*/ 0 w 11"/>
                <a:gd name="T27" fmla="*/ 5 h 11"/>
                <a:gd name="T28" fmla="*/ 0 w 11"/>
                <a:gd name="T29" fmla="*/ 5 h 11"/>
                <a:gd name="T30" fmla="*/ 0 w 11"/>
                <a:gd name="T31" fmla="*/ 4 h 11"/>
                <a:gd name="T32" fmla="*/ 0 w 11"/>
                <a:gd name="T33" fmla="*/ 4 h 11"/>
                <a:gd name="T34" fmla="*/ 7 w 11"/>
                <a:gd name="T35" fmla="*/ 0 h 11"/>
                <a:gd name="T36" fmla="*/ 7 w 11"/>
                <a:gd name="T37" fmla="*/ 0 h 11"/>
                <a:gd name="T38" fmla="*/ 11 w 11"/>
                <a:gd name="T39" fmla="*/ 5 h 11"/>
                <a:gd name="T40" fmla="*/ 11 w 11"/>
                <a:gd name="T41" fmla="*/ 5 h 11"/>
                <a:gd name="T42" fmla="*/ 7 w 11"/>
                <a:gd name="T43" fmla="*/ 0 h 11"/>
                <a:gd name="T44" fmla="*/ 7 w 11"/>
                <a:gd name="T45" fmla="*/ 0 h 11"/>
                <a:gd name="T46" fmla="*/ 7 w 11"/>
                <a:gd name="T47" fmla="*/ 0 h 11"/>
                <a:gd name="T48" fmla="*/ 6 w 11"/>
                <a:gd name="T49" fmla="*/ 0 h 11"/>
                <a:gd name="T50" fmla="*/ 6 w 11"/>
                <a:gd name="T51" fmla="*/ 0 h 11"/>
                <a:gd name="T52" fmla="*/ 6 w 11"/>
                <a:gd name="T53" fmla="*/ 0 h 11"/>
                <a:gd name="T54" fmla="*/ 6 w 11"/>
                <a:gd name="T55" fmla="*/ 0 h 11"/>
                <a:gd name="T56" fmla="*/ 6 w 11"/>
                <a:gd name="T57" fmla="*/ 0 h 11"/>
                <a:gd name="T58" fmla="*/ 5 w 11"/>
                <a:gd name="T59" fmla="*/ 0 h 11"/>
                <a:gd name="T60" fmla="*/ 5 w 11"/>
                <a:gd name="T61" fmla="*/ 0 h 11"/>
                <a:gd name="T62" fmla="*/ 0 w 11"/>
                <a:gd name="T63" fmla="*/ 4 h 11"/>
                <a:gd name="T64" fmla="*/ 0 w 11"/>
                <a:gd name="T65" fmla="*/ 4 h 11"/>
                <a:gd name="T66" fmla="*/ 5 w 11"/>
                <a:gd name="T67" fmla="*/ 0 h 11"/>
                <a:gd name="T68" fmla="*/ 5 w 11"/>
                <a:gd name="T69" fmla="*/ 0 h 11"/>
                <a:gd name="T70" fmla="*/ 5 w 11"/>
                <a:gd name="T71" fmla="*/ 0 h 11"/>
                <a:gd name="T72" fmla="*/ 5 w 11"/>
                <a:gd name="T73" fmla="*/ 0 h 11"/>
                <a:gd name="T74" fmla="*/ 5 w 11"/>
                <a:gd name="T75" fmla="*/ 0 h 11"/>
                <a:gd name="T76" fmla="*/ 5 w 11"/>
                <a:gd name="T77" fmla="*/ 0 h 11"/>
                <a:gd name="T78" fmla="*/ 5 w 11"/>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 h="11">
                  <a:moveTo>
                    <a:pt x="5" y="11"/>
                  </a:moveTo>
                  <a:cubicBezTo>
                    <a:pt x="5" y="11"/>
                    <a:pt x="5" y="11"/>
                    <a:pt x="5" y="11"/>
                  </a:cubicBezTo>
                  <a:cubicBezTo>
                    <a:pt x="5" y="11"/>
                    <a:pt x="5" y="11"/>
                    <a:pt x="5" y="11"/>
                  </a:cubicBezTo>
                  <a:cubicBezTo>
                    <a:pt x="5" y="11"/>
                    <a:pt x="5" y="11"/>
                    <a:pt x="5" y="11"/>
                  </a:cubicBezTo>
                  <a:moveTo>
                    <a:pt x="10" y="7"/>
                  </a:moveTo>
                  <a:cubicBezTo>
                    <a:pt x="10" y="9"/>
                    <a:pt x="8" y="11"/>
                    <a:pt x="5" y="11"/>
                  </a:cubicBezTo>
                  <a:cubicBezTo>
                    <a:pt x="8" y="11"/>
                    <a:pt x="10" y="9"/>
                    <a:pt x="10" y="7"/>
                  </a:cubicBezTo>
                  <a:moveTo>
                    <a:pt x="10" y="7"/>
                  </a:moveTo>
                  <a:cubicBezTo>
                    <a:pt x="10" y="7"/>
                    <a:pt x="10" y="7"/>
                    <a:pt x="10" y="7"/>
                  </a:cubicBezTo>
                  <a:cubicBezTo>
                    <a:pt x="10" y="7"/>
                    <a:pt x="10" y="7"/>
                    <a:pt x="10" y="7"/>
                  </a:cubicBezTo>
                  <a:moveTo>
                    <a:pt x="0" y="4"/>
                  </a:moveTo>
                  <a:cubicBezTo>
                    <a:pt x="0" y="4"/>
                    <a:pt x="0" y="4"/>
                    <a:pt x="0" y="4"/>
                  </a:cubicBezTo>
                  <a:cubicBezTo>
                    <a:pt x="0" y="4"/>
                    <a:pt x="0" y="4"/>
                    <a:pt x="0" y="4"/>
                  </a:cubicBezTo>
                  <a:cubicBezTo>
                    <a:pt x="0" y="4"/>
                    <a:pt x="0" y="5"/>
                    <a:pt x="0" y="5"/>
                  </a:cubicBezTo>
                  <a:cubicBezTo>
                    <a:pt x="0" y="5"/>
                    <a:pt x="0" y="5"/>
                    <a:pt x="0" y="5"/>
                  </a:cubicBezTo>
                  <a:cubicBezTo>
                    <a:pt x="0" y="5"/>
                    <a:pt x="0" y="4"/>
                    <a:pt x="0" y="4"/>
                  </a:cubicBezTo>
                  <a:cubicBezTo>
                    <a:pt x="0" y="4"/>
                    <a:pt x="0" y="4"/>
                    <a:pt x="0" y="4"/>
                  </a:cubicBezTo>
                  <a:moveTo>
                    <a:pt x="7" y="0"/>
                  </a:moveTo>
                  <a:cubicBezTo>
                    <a:pt x="7" y="0"/>
                    <a:pt x="7" y="0"/>
                    <a:pt x="7" y="0"/>
                  </a:cubicBezTo>
                  <a:cubicBezTo>
                    <a:pt x="9" y="1"/>
                    <a:pt x="11" y="3"/>
                    <a:pt x="11" y="5"/>
                  </a:cubicBezTo>
                  <a:cubicBezTo>
                    <a:pt x="11" y="5"/>
                    <a:pt x="11" y="5"/>
                    <a:pt x="11" y="5"/>
                  </a:cubicBezTo>
                  <a:cubicBezTo>
                    <a:pt x="11" y="3"/>
                    <a:pt x="9" y="1"/>
                    <a:pt x="7" y="0"/>
                  </a:cubicBezTo>
                  <a:cubicBezTo>
                    <a:pt x="7" y="0"/>
                    <a:pt x="7" y="0"/>
                    <a:pt x="7" y="0"/>
                  </a:cubicBezTo>
                  <a:cubicBezTo>
                    <a:pt x="7" y="0"/>
                    <a:pt x="7" y="0"/>
                    <a:pt x="7" y="0"/>
                  </a:cubicBezTo>
                  <a:moveTo>
                    <a:pt x="6" y="0"/>
                  </a:moveTo>
                  <a:cubicBezTo>
                    <a:pt x="6" y="0"/>
                    <a:pt x="6" y="0"/>
                    <a:pt x="6" y="0"/>
                  </a:cubicBezTo>
                  <a:cubicBezTo>
                    <a:pt x="6" y="0"/>
                    <a:pt x="6" y="0"/>
                    <a:pt x="6" y="0"/>
                  </a:cubicBezTo>
                  <a:cubicBezTo>
                    <a:pt x="6" y="0"/>
                    <a:pt x="6" y="0"/>
                    <a:pt x="6" y="0"/>
                  </a:cubicBezTo>
                  <a:cubicBezTo>
                    <a:pt x="6" y="0"/>
                    <a:pt x="6" y="0"/>
                    <a:pt x="6" y="0"/>
                  </a:cubicBezTo>
                  <a:moveTo>
                    <a:pt x="5" y="0"/>
                  </a:moveTo>
                  <a:cubicBezTo>
                    <a:pt x="5" y="0"/>
                    <a:pt x="5" y="0"/>
                    <a:pt x="5" y="0"/>
                  </a:cubicBezTo>
                  <a:cubicBezTo>
                    <a:pt x="3" y="0"/>
                    <a:pt x="1" y="2"/>
                    <a:pt x="0" y="4"/>
                  </a:cubicBezTo>
                  <a:cubicBezTo>
                    <a:pt x="0" y="4"/>
                    <a:pt x="0" y="4"/>
                    <a:pt x="0" y="4"/>
                  </a:cubicBezTo>
                  <a:cubicBezTo>
                    <a:pt x="1" y="2"/>
                    <a:pt x="3"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4" name="Freeform: Shape 108"/>
            <p:cNvSpPr>
              <a:spLocks/>
            </p:cNvSpPr>
            <p:nvPr/>
          </p:nvSpPr>
          <p:spPr bwMode="auto">
            <a:xfrm>
              <a:off x="3119760" y="1211900"/>
              <a:ext cx="13097" cy="14287"/>
            </a:xfrm>
            <a:custGeom>
              <a:avLst/>
              <a:gdLst>
                <a:gd name="T0" fmla="*/ 5 w 11"/>
                <a:gd name="T1" fmla="*/ 0 h 11"/>
                <a:gd name="T2" fmla="*/ 5 w 11"/>
                <a:gd name="T3" fmla="*/ 0 h 11"/>
                <a:gd name="T4" fmla="*/ 0 w 11"/>
                <a:gd name="T5" fmla="*/ 4 h 11"/>
                <a:gd name="T6" fmla="*/ 0 w 11"/>
                <a:gd name="T7" fmla="*/ 4 h 11"/>
                <a:gd name="T8" fmla="*/ 0 w 11"/>
                <a:gd name="T9" fmla="*/ 4 h 11"/>
                <a:gd name="T10" fmla="*/ 0 w 11"/>
                <a:gd name="T11" fmla="*/ 5 h 11"/>
                <a:gd name="T12" fmla="*/ 4 w 11"/>
                <a:gd name="T13" fmla="*/ 10 h 11"/>
                <a:gd name="T14" fmla="*/ 5 w 11"/>
                <a:gd name="T15" fmla="*/ 11 h 11"/>
                <a:gd name="T16" fmla="*/ 5 w 11"/>
                <a:gd name="T17" fmla="*/ 11 h 11"/>
                <a:gd name="T18" fmla="*/ 5 w 11"/>
                <a:gd name="T19" fmla="*/ 11 h 11"/>
                <a:gd name="T20" fmla="*/ 5 w 11"/>
                <a:gd name="T21" fmla="*/ 11 h 11"/>
                <a:gd name="T22" fmla="*/ 5 w 11"/>
                <a:gd name="T23" fmla="*/ 11 h 11"/>
                <a:gd name="T24" fmla="*/ 5 w 11"/>
                <a:gd name="T25" fmla="*/ 11 h 11"/>
                <a:gd name="T26" fmla="*/ 10 w 11"/>
                <a:gd name="T27" fmla="*/ 7 h 11"/>
                <a:gd name="T28" fmla="*/ 10 w 11"/>
                <a:gd name="T29" fmla="*/ 7 h 11"/>
                <a:gd name="T30" fmla="*/ 10 w 11"/>
                <a:gd name="T31" fmla="*/ 7 h 11"/>
                <a:gd name="T32" fmla="*/ 10 w 11"/>
                <a:gd name="T33" fmla="*/ 7 h 11"/>
                <a:gd name="T34" fmla="*/ 10 w 11"/>
                <a:gd name="T35" fmla="*/ 7 h 11"/>
                <a:gd name="T36" fmla="*/ 10 w 11"/>
                <a:gd name="T37" fmla="*/ 7 h 11"/>
                <a:gd name="T38" fmla="*/ 10 w 11"/>
                <a:gd name="T39" fmla="*/ 7 h 11"/>
                <a:gd name="T40" fmla="*/ 11 w 11"/>
                <a:gd name="T41" fmla="*/ 5 h 11"/>
                <a:gd name="T42" fmla="*/ 7 w 11"/>
                <a:gd name="T43" fmla="*/ 0 h 11"/>
                <a:gd name="T44" fmla="*/ 7 w 11"/>
                <a:gd name="T45" fmla="*/ 0 h 11"/>
                <a:gd name="T46" fmla="*/ 6 w 11"/>
                <a:gd name="T47" fmla="*/ 0 h 11"/>
                <a:gd name="T48" fmla="*/ 6 w 11"/>
                <a:gd name="T49" fmla="*/ 0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3" y="0"/>
                    <a:pt x="1" y="2"/>
                    <a:pt x="0" y="4"/>
                  </a:cubicBezTo>
                  <a:cubicBezTo>
                    <a:pt x="0" y="4"/>
                    <a:pt x="0" y="4"/>
                    <a:pt x="0" y="4"/>
                  </a:cubicBezTo>
                  <a:cubicBezTo>
                    <a:pt x="0" y="4"/>
                    <a:pt x="0" y="4"/>
                    <a:pt x="0" y="4"/>
                  </a:cubicBezTo>
                  <a:cubicBezTo>
                    <a:pt x="0" y="4"/>
                    <a:pt x="0" y="5"/>
                    <a:pt x="0" y="5"/>
                  </a:cubicBezTo>
                  <a:cubicBezTo>
                    <a:pt x="0" y="8"/>
                    <a:pt x="2" y="10"/>
                    <a:pt x="4" y="10"/>
                  </a:cubicBezTo>
                  <a:cubicBezTo>
                    <a:pt x="4"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8" y="11"/>
                    <a:pt x="10" y="9"/>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7"/>
                    <a:pt x="10" y="7"/>
                    <a:pt x="10" y="7"/>
                  </a:cubicBezTo>
                  <a:cubicBezTo>
                    <a:pt x="10" y="6"/>
                    <a:pt x="11" y="6"/>
                    <a:pt x="11" y="5"/>
                  </a:cubicBezTo>
                  <a:cubicBezTo>
                    <a:pt x="11" y="3"/>
                    <a:pt x="9" y="1"/>
                    <a:pt x="7" y="0"/>
                  </a:cubicBezTo>
                  <a:cubicBezTo>
                    <a:pt x="7" y="0"/>
                    <a:pt x="7" y="0"/>
                    <a:pt x="7" y="0"/>
                  </a:cubicBezTo>
                  <a:cubicBezTo>
                    <a:pt x="7" y="0"/>
                    <a:pt x="6" y="0"/>
                    <a:pt x="6" y="0"/>
                  </a:cubicBezTo>
                  <a:cubicBezTo>
                    <a:pt x="6" y="0"/>
                    <a:pt x="6" y="0"/>
                    <a:pt x="6" y="0"/>
                  </a:cubicBezTo>
                  <a:cubicBezTo>
                    <a:pt x="6" y="0"/>
                    <a:pt x="6" y="0"/>
                    <a:pt x="5" y="0"/>
                  </a:cubicBezTo>
                  <a:cubicBezTo>
                    <a:pt x="5" y="0"/>
                    <a:pt x="5" y="0"/>
                    <a:pt x="5" y="0"/>
                  </a:cubicBezTo>
                </a:path>
              </a:pathLst>
            </a:custGeom>
            <a:solidFill>
              <a:schemeClr val="accent4"/>
            </a:solidFill>
            <a:ln>
              <a:noFill/>
            </a:ln>
          </p:spPr>
          <p:txBody>
            <a:bodyPr anchor="ctr"/>
            <a:lstStyle/>
            <a:p>
              <a:pPr algn="ctr"/>
              <a:endParaRPr/>
            </a:p>
          </p:txBody>
        </p:sp>
        <p:sp>
          <p:nvSpPr>
            <p:cNvPr id="125" name="Freeform: Shape 109"/>
            <p:cNvSpPr>
              <a:spLocks/>
            </p:cNvSpPr>
            <p:nvPr/>
          </p:nvSpPr>
          <p:spPr bwMode="auto">
            <a:xfrm>
              <a:off x="3123332" y="1184516"/>
              <a:ext cx="5953" cy="5953"/>
            </a:xfrm>
            <a:custGeom>
              <a:avLst/>
              <a:gdLst>
                <a:gd name="T0" fmla="*/ 5 w 5"/>
                <a:gd name="T1" fmla="*/ 0 h 5"/>
                <a:gd name="T2" fmla="*/ 5 w 5"/>
                <a:gd name="T3" fmla="*/ 0 h 5"/>
                <a:gd name="T4" fmla="*/ 5 w 5"/>
                <a:gd name="T5" fmla="*/ 0 h 5"/>
                <a:gd name="T6" fmla="*/ 5 w 5"/>
                <a:gd name="T7" fmla="*/ 0 h 5"/>
                <a:gd name="T8" fmla="*/ 5 w 5"/>
                <a:gd name="T9" fmla="*/ 0 h 5"/>
                <a:gd name="T10" fmla="*/ 5 w 5"/>
                <a:gd name="T11" fmla="*/ 0 h 5"/>
                <a:gd name="T12" fmla="*/ 5 w 5"/>
                <a:gd name="T13" fmla="*/ 0 h 5"/>
                <a:gd name="T14" fmla="*/ 5 w 5"/>
                <a:gd name="T15" fmla="*/ 0 h 5"/>
                <a:gd name="T16" fmla="*/ 0 w 5"/>
                <a:gd name="T17" fmla="*/ 5 h 5"/>
                <a:gd name="T18" fmla="*/ 0 w 5"/>
                <a:gd name="T19" fmla="*/ 5 h 5"/>
                <a:gd name="T20" fmla="*/ 0 w 5"/>
                <a:gd name="T21" fmla="*/ 5 h 5"/>
                <a:gd name="T22" fmla="*/ 5 w 5"/>
                <a:gd name="T23" fmla="*/ 0 h 5"/>
                <a:gd name="T24" fmla="*/ 5 w 5"/>
                <a:gd name="T25" fmla="*/ 0 h 5"/>
                <a:gd name="T26" fmla="*/ 5 w 5"/>
                <a:gd name="T27" fmla="*/ 0 h 5"/>
                <a:gd name="T28" fmla="*/ 5 w 5"/>
                <a:gd name="T29" fmla="*/ 0 h 5"/>
                <a:gd name="T30" fmla="*/ 5 w 5"/>
                <a:gd name="T31" fmla="*/ 0 h 5"/>
                <a:gd name="T32" fmla="*/ 5 w 5"/>
                <a:gd name="T33" fmla="*/ 0 h 5"/>
                <a:gd name="T34" fmla="*/ 5 w 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moveTo>
                    <a:pt x="5" y="0"/>
                  </a:moveTo>
                  <a:cubicBezTo>
                    <a:pt x="5" y="0"/>
                    <a:pt x="5" y="0"/>
                    <a:pt x="5" y="0"/>
                  </a:cubicBezTo>
                  <a:cubicBezTo>
                    <a:pt x="2" y="0"/>
                    <a:pt x="0" y="2"/>
                    <a:pt x="0" y="5"/>
                  </a:cubicBezTo>
                  <a:cubicBezTo>
                    <a:pt x="0" y="5"/>
                    <a:pt x="0" y="5"/>
                    <a:pt x="0" y="5"/>
                  </a:cubicBezTo>
                  <a:cubicBezTo>
                    <a:pt x="0" y="5"/>
                    <a:pt x="0" y="5"/>
                    <a:pt x="0" y="5"/>
                  </a:cubicBezTo>
                  <a:cubicBezTo>
                    <a:pt x="0" y="2"/>
                    <a:pt x="2" y="0"/>
                    <a:pt x="5" y="0"/>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6" name="Freeform: Shape 110"/>
            <p:cNvSpPr>
              <a:spLocks/>
            </p:cNvSpPr>
            <p:nvPr/>
          </p:nvSpPr>
          <p:spPr bwMode="auto">
            <a:xfrm>
              <a:off x="3123332" y="1184516"/>
              <a:ext cx="13097" cy="11906"/>
            </a:xfrm>
            <a:custGeom>
              <a:avLst/>
              <a:gdLst>
                <a:gd name="T0" fmla="*/ 5 w 11"/>
                <a:gd name="T1" fmla="*/ 0 h 10"/>
                <a:gd name="T2" fmla="*/ 5 w 11"/>
                <a:gd name="T3" fmla="*/ 0 h 10"/>
                <a:gd name="T4" fmla="*/ 0 w 11"/>
                <a:gd name="T5" fmla="*/ 5 h 10"/>
                <a:gd name="T6" fmla="*/ 5 w 11"/>
                <a:gd name="T7" fmla="*/ 10 h 10"/>
                <a:gd name="T8" fmla="*/ 11 w 11"/>
                <a:gd name="T9" fmla="*/ 5 h 10"/>
                <a:gd name="T10" fmla="*/ 11 w 11"/>
                <a:gd name="T11" fmla="*/ 5 h 10"/>
                <a:gd name="T12" fmla="*/ 5 w 11"/>
                <a:gd name="T13" fmla="*/ 0 h 10"/>
                <a:gd name="T14" fmla="*/ 5 w 11"/>
                <a:gd name="T15" fmla="*/ 0 h 10"/>
                <a:gd name="T16" fmla="*/ 5 w 11"/>
                <a:gd name="T17" fmla="*/ 0 h 10"/>
                <a:gd name="T18" fmla="*/ 5 w 11"/>
                <a:gd name="T19" fmla="*/ 0 h 10"/>
                <a:gd name="T20" fmla="*/ 5 w 11"/>
                <a:gd name="T21" fmla="*/ 0 h 10"/>
                <a:gd name="T22" fmla="*/ 5 w 11"/>
                <a:gd name="T23" fmla="*/ 0 h 10"/>
                <a:gd name="T24" fmla="*/ 5 w 11"/>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0"/>
                  </a:moveTo>
                  <a:cubicBezTo>
                    <a:pt x="5" y="0"/>
                    <a:pt x="5" y="0"/>
                    <a:pt x="5" y="0"/>
                  </a:cubicBezTo>
                  <a:cubicBezTo>
                    <a:pt x="2" y="0"/>
                    <a:pt x="0" y="2"/>
                    <a:pt x="0" y="5"/>
                  </a:cubicBezTo>
                  <a:cubicBezTo>
                    <a:pt x="0" y="8"/>
                    <a:pt x="2" y="10"/>
                    <a:pt x="5" y="10"/>
                  </a:cubicBezTo>
                  <a:cubicBezTo>
                    <a:pt x="8" y="10"/>
                    <a:pt x="11" y="8"/>
                    <a:pt x="11" y="5"/>
                  </a:cubicBezTo>
                  <a:cubicBezTo>
                    <a:pt x="11" y="5"/>
                    <a:pt x="11" y="5"/>
                    <a:pt x="11" y="5"/>
                  </a:cubicBezTo>
                  <a:cubicBezTo>
                    <a:pt x="11" y="2"/>
                    <a:pt x="8"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27" name="Freeform: Shape 111"/>
            <p:cNvSpPr>
              <a:spLocks/>
            </p:cNvSpPr>
            <p:nvPr/>
          </p:nvSpPr>
          <p:spPr bwMode="auto">
            <a:xfrm>
              <a:off x="3119760" y="1155941"/>
              <a:ext cx="11906" cy="7144"/>
            </a:xfrm>
            <a:custGeom>
              <a:avLst/>
              <a:gdLst>
                <a:gd name="T0" fmla="*/ 10 w 10"/>
                <a:gd name="T1" fmla="*/ 4 h 6"/>
                <a:gd name="T2" fmla="*/ 10 w 10"/>
                <a:gd name="T3" fmla="*/ 4 h 6"/>
                <a:gd name="T4" fmla="*/ 10 w 10"/>
                <a:gd name="T5" fmla="*/ 4 h 6"/>
                <a:gd name="T6" fmla="*/ 10 w 10"/>
                <a:gd name="T7" fmla="*/ 4 h 6"/>
                <a:gd name="T8" fmla="*/ 10 w 10"/>
                <a:gd name="T9" fmla="*/ 4 h 6"/>
                <a:gd name="T10" fmla="*/ 4 w 10"/>
                <a:gd name="T11" fmla="*/ 1 h 6"/>
                <a:gd name="T12" fmla="*/ 4 w 10"/>
                <a:gd name="T13" fmla="*/ 1 h 6"/>
                <a:gd name="T14" fmla="*/ 4 w 10"/>
                <a:gd name="T15" fmla="*/ 1 h 6"/>
                <a:gd name="T16" fmla="*/ 0 w 10"/>
                <a:gd name="T17" fmla="*/ 6 h 6"/>
                <a:gd name="T18" fmla="*/ 0 w 10"/>
                <a:gd name="T19" fmla="*/ 6 h 6"/>
                <a:gd name="T20" fmla="*/ 4 w 10"/>
                <a:gd name="T21" fmla="*/ 1 h 6"/>
                <a:gd name="T22" fmla="*/ 4 w 10"/>
                <a:gd name="T23" fmla="*/ 1 h 6"/>
                <a:gd name="T24" fmla="*/ 5 w 10"/>
                <a:gd name="T25" fmla="*/ 0 h 6"/>
                <a:gd name="T26" fmla="*/ 5 w 10"/>
                <a:gd name="T27" fmla="*/ 0 h 6"/>
                <a:gd name="T28" fmla="*/ 4 w 10"/>
                <a:gd name="T29" fmla="*/ 1 h 6"/>
                <a:gd name="T30" fmla="*/ 4 w 10"/>
                <a:gd name="T31" fmla="*/ 1 h 6"/>
                <a:gd name="T32" fmla="*/ 5 w 10"/>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6">
                  <a:moveTo>
                    <a:pt x="10" y="4"/>
                  </a:moveTo>
                  <a:cubicBezTo>
                    <a:pt x="10" y="4"/>
                    <a:pt x="10" y="4"/>
                    <a:pt x="10" y="4"/>
                  </a:cubicBezTo>
                  <a:cubicBezTo>
                    <a:pt x="10" y="4"/>
                    <a:pt x="10" y="4"/>
                    <a:pt x="10" y="4"/>
                  </a:cubicBezTo>
                  <a:cubicBezTo>
                    <a:pt x="10" y="4"/>
                    <a:pt x="10" y="4"/>
                    <a:pt x="10" y="4"/>
                  </a:cubicBezTo>
                  <a:cubicBezTo>
                    <a:pt x="10" y="4"/>
                    <a:pt x="10" y="4"/>
                    <a:pt x="10" y="4"/>
                  </a:cubicBezTo>
                  <a:moveTo>
                    <a:pt x="4" y="1"/>
                  </a:moveTo>
                  <a:cubicBezTo>
                    <a:pt x="4" y="1"/>
                    <a:pt x="4" y="1"/>
                    <a:pt x="4" y="1"/>
                  </a:cubicBezTo>
                  <a:cubicBezTo>
                    <a:pt x="4" y="1"/>
                    <a:pt x="4" y="1"/>
                    <a:pt x="4" y="1"/>
                  </a:cubicBezTo>
                  <a:cubicBezTo>
                    <a:pt x="2" y="1"/>
                    <a:pt x="0" y="3"/>
                    <a:pt x="0" y="6"/>
                  </a:cubicBezTo>
                  <a:cubicBezTo>
                    <a:pt x="0" y="6"/>
                    <a:pt x="0" y="6"/>
                    <a:pt x="0" y="6"/>
                  </a:cubicBezTo>
                  <a:cubicBezTo>
                    <a:pt x="0" y="3"/>
                    <a:pt x="2" y="1"/>
                    <a:pt x="4" y="1"/>
                  </a:cubicBezTo>
                  <a:cubicBezTo>
                    <a:pt x="4" y="1"/>
                    <a:pt x="4" y="1"/>
                    <a:pt x="4" y="1"/>
                  </a:cubicBezTo>
                  <a:moveTo>
                    <a:pt x="5" y="0"/>
                  </a:moveTo>
                  <a:cubicBezTo>
                    <a:pt x="5" y="0"/>
                    <a:pt x="5" y="0"/>
                    <a:pt x="5" y="0"/>
                  </a:cubicBezTo>
                  <a:cubicBezTo>
                    <a:pt x="5" y="0"/>
                    <a:pt x="4" y="0"/>
                    <a:pt x="4" y="1"/>
                  </a:cubicBezTo>
                  <a:cubicBezTo>
                    <a:pt x="4" y="1"/>
                    <a:pt x="4" y="1"/>
                    <a:pt x="4" y="1"/>
                  </a:cubicBezTo>
                  <a:cubicBezTo>
                    <a:pt x="4" y="0"/>
                    <a:pt x="5" y="0"/>
                    <a:pt x="5" y="0"/>
                  </a:cubicBezTo>
                </a:path>
              </a:pathLst>
            </a:custGeom>
            <a:solidFill>
              <a:schemeClr val="accent4"/>
            </a:solidFill>
            <a:ln>
              <a:noFill/>
            </a:ln>
          </p:spPr>
          <p:txBody>
            <a:bodyPr anchor="ctr"/>
            <a:lstStyle/>
            <a:p>
              <a:pPr algn="ctr"/>
              <a:endParaRPr/>
            </a:p>
          </p:txBody>
        </p:sp>
        <p:sp>
          <p:nvSpPr>
            <p:cNvPr id="128" name="Freeform: Shape 112"/>
            <p:cNvSpPr>
              <a:spLocks/>
            </p:cNvSpPr>
            <p:nvPr/>
          </p:nvSpPr>
          <p:spPr bwMode="auto">
            <a:xfrm>
              <a:off x="3119760" y="1155941"/>
              <a:ext cx="13097" cy="13097"/>
            </a:xfrm>
            <a:custGeom>
              <a:avLst/>
              <a:gdLst>
                <a:gd name="T0" fmla="*/ 5 w 11"/>
                <a:gd name="T1" fmla="*/ 0 h 11"/>
                <a:gd name="T2" fmla="*/ 5 w 11"/>
                <a:gd name="T3" fmla="*/ 0 h 11"/>
                <a:gd name="T4" fmla="*/ 4 w 11"/>
                <a:gd name="T5" fmla="*/ 1 h 11"/>
                <a:gd name="T6" fmla="*/ 4 w 11"/>
                <a:gd name="T7" fmla="*/ 1 h 11"/>
                <a:gd name="T8" fmla="*/ 4 w 11"/>
                <a:gd name="T9" fmla="*/ 1 h 11"/>
                <a:gd name="T10" fmla="*/ 0 w 11"/>
                <a:gd name="T11" fmla="*/ 6 h 11"/>
                <a:gd name="T12" fmla="*/ 0 w 11"/>
                <a:gd name="T13" fmla="*/ 7 h 11"/>
                <a:gd name="T14" fmla="*/ 0 w 11"/>
                <a:gd name="T15" fmla="*/ 7 h 11"/>
                <a:gd name="T16" fmla="*/ 0 w 11"/>
                <a:gd name="T17" fmla="*/ 7 h 11"/>
                <a:gd name="T18" fmla="*/ 0 w 11"/>
                <a:gd name="T19" fmla="*/ 7 h 11"/>
                <a:gd name="T20" fmla="*/ 0 w 11"/>
                <a:gd name="T21" fmla="*/ 7 h 11"/>
                <a:gd name="T22" fmla="*/ 5 w 11"/>
                <a:gd name="T23" fmla="*/ 11 h 11"/>
                <a:gd name="T24" fmla="*/ 5 w 11"/>
                <a:gd name="T25" fmla="*/ 11 h 11"/>
                <a:gd name="T26" fmla="*/ 5 w 11"/>
                <a:gd name="T27" fmla="*/ 11 h 11"/>
                <a:gd name="T28" fmla="*/ 5 w 11"/>
                <a:gd name="T29" fmla="*/ 11 h 11"/>
                <a:gd name="T30" fmla="*/ 5 w 11"/>
                <a:gd name="T31" fmla="*/ 11 h 11"/>
                <a:gd name="T32" fmla="*/ 5 w 11"/>
                <a:gd name="T33" fmla="*/ 11 h 11"/>
                <a:gd name="T34" fmla="*/ 7 w 11"/>
                <a:gd name="T35" fmla="*/ 11 h 11"/>
                <a:gd name="T36" fmla="*/ 7 w 11"/>
                <a:gd name="T37" fmla="*/ 11 h 11"/>
                <a:gd name="T38" fmla="*/ 7 w 11"/>
                <a:gd name="T39" fmla="*/ 11 h 11"/>
                <a:gd name="T40" fmla="*/ 11 w 11"/>
                <a:gd name="T41" fmla="*/ 6 h 11"/>
                <a:gd name="T42" fmla="*/ 10 w 11"/>
                <a:gd name="T43" fmla="*/ 4 h 11"/>
                <a:gd name="T44" fmla="*/ 10 w 11"/>
                <a:gd name="T45" fmla="*/ 4 h 11"/>
                <a:gd name="T46" fmla="*/ 10 w 11"/>
                <a:gd name="T47" fmla="*/ 4 h 11"/>
                <a:gd name="T48" fmla="*/ 10 w 11"/>
                <a:gd name="T49" fmla="*/ 4 h 11"/>
                <a:gd name="T50" fmla="*/ 5 w 11"/>
                <a:gd name="T51" fmla="*/ 0 h 11"/>
                <a:gd name="T52" fmla="*/ 5 w 11"/>
                <a:gd name="T5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 h="11">
                  <a:moveTo>
                    <a:pt x="5" y="0"/>
                  </a:moveTo>
                  <a:cubicBezTo>
                    <a:pt x="5" y="0"/>
                    <a:pt x="5" y="0"/>
                    <a:pt x="5" y="0"/>
                  </a:cubicBezTo>
                  <a:cubicBezTo>
                    <a:pt x="5" y="0"/>
                    <a:pt x="4" y="0"/>
                    <a:pt x="4" y="1"/>
                  </a:cubicBezTo>
                  <a:cubicBezTo>
                    <a:pt x="4" y="1"/>
                    <a:pt x="4" y="1"/>
                    <a:pt x="4" y="1"/>
                  </a:cubicBezTo>
                  <a:cubicBezTo>
                    <a:pt x="4" y="1"/>
                    <a:pt x="4" y="1"/>
                    <a:pt x="4" y="1"/>
                  </a:cubicBezTo>
                  <a:cubicBezTo>
                    <a:pt x="2" y="1"/>
                    <a:pt x="0" y="3"/>
                    <a:pt x="0" y="6"/>
                  </a:cubicBezTo>
                  <a:cubicBezTo>
                    <a:pt x="0" y="6"/>
                    <a:pt x="0" y="7"/>
                    <a:pt x="0" y="7"/>
                  </a:cubicBezTo>
                  <a:cubicBezTo>
                    <a:pt x="0" y="7"/>
                    <a:pt x="0" y="7"/>
                    <a:pt x="0" y="7"/>
                  </a:cubicBezTo>
                  <a:cubicBezTo>
                    <a:pt x="0" y="7"/>
                    <a:pt x="0" y="7"/>
                    <a:pt x="0" y="7"/>
                  </a:cubicBezTo>
                  <a:cubicBezTo>
                    <a:pt x="0" y="7"/>
                    <a:pt x="0" y="7"/>
                    <a:pt x="0" y="7"/>
                  </a:cubicBezTo>
                  <a:cubicBezTo>
                    <a:pt x="0" y="7"/>
                    <a:pt x="0" y="7"/>
                    <a:pt x="0" y="7"/>
                  </a:cubicBezTo>
                  <a:cubicBezTo>
                    <a:pt x="1" y="9"/>
                    <a:pt x="3"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6" y="11"/>
                    <a:pt x="7" y="11"/>
                  </a:cubicBezTo>
                  <a:cubicBezTo>
                    <a:pt x="7" y="11"/>
                    <a:pt x="7" y="11"/>
                    <a:pt x="7" y="11"/>
                  </a:cubicBezTo>
                  <a:cubicBezTo>
                    <a:pt x="7" y="11"/>
                    <a:pt x="7" y="11"/>
                    <a:pt x="7" y="11"/>
                  </a:cubicBezTo>
                  <a:cubicBezTo>
                    <a:pt x="9" y="10"/>
                    <a:pt x="11" y="8"/>
                    <a:pt x="11" y="6"/>
                  </a:cubicBezTo>
                  <a:cubicBezTo>
                    <a:pt x="11" y="5"/>
                    <a:pt x="10" y="5"/>
                    <a:pt x="10" y="4"/>
                  </a:cubicBezTo>
                  <a:cubicBezTo>
                    <a:pt x="10" y="4"/>
                    <a:pt x="10" y="4"/>
                    <a:pt x="10" y="4"/>
                  </a:cubicBezTo>
                  <a:cubicBezTo>
                    <a:pt x="10" y="4"/>
                    <a:pt x="10" y="4"/>
                    <a:pt x="10" y="4"/>
                  </a:cubicBezTo>
                  <a:cubicBezTo>
                    <a:pt x="10" y="4"/>
                    <a:pt x="10" y="4"/>
                    <a:pt x="10" y="4"/>
                  </a:cubicBezTo>
                  <a:cubicBezTo>
                    <a:pt x="10" y="2"/>
                    <a:pt x="8" y="0"/>
                    <a:pt x="5" y="0"/>
                  </a:cubicBezTo>
                  <a:cubicBezTo>
                    <a:pt x="5" y="0"/>
                    <a:pt x="5" y="0"/>
                    <a:pt x="5" y="0"/>
                  </a:cubicBezTo>
                </a:path>
              </a:pathLst>
            </a:custGeom>
            <a:solidFill>
              <a:schemeClr val="accent4"/>
            </a:solidFill>
            <a:ln>
              <a:noFill/>
            </a:ln>
          </p:spPr>
          <p:txBody>
            <a:bodyPr anchor="ctr"/>
            <a:lstStyle/>
            <a:p>
              <a:pPr algn="ctr"/>
              <a:endParaRPr/>
            </a:p>
          </p:txBody>
        </p:sp>
        <p:sp>
          <p:nvSpPr>
            <p:cNvPr id="129" name="Freeform: Shape 113"/>
            <p:cNvSpPr>
              <a:spLocks/>
            </p:cNvSpPr>
            <p:nvPr/>
          </p:nvSpPr>
          <p:spPr bwMode="auto">
            <a:xfrm>
              <a:off x="3119760" y="1155941"/>
              <a:ext cx="8335" cy="13097"/>
            </a:xfrm>
            <a:custGeom>
              <a:avLst/>
              <a:gdLst>
                <a:gd name="T0" fmla="*/ 5 w 7"/>
                <a:gd name="T1" fmla="*/ 11 h 11"/>
                <a:gd name="T2" fmla="*/ 5 w 7"/>
                <a:gd name="T3" fmla="*/ 11 h 11"/>
                <a:gd name="T4" fmla="*/ 5 w 7"/>
                <a:gd name="T5" fmla="*/ 11 h 11"/>
                <a:gd name="T6" fmla="*/ 5 w 7"/>
                <a:gd name="T7" fmla="*/ 11 h 11"/>
                <a:gd name="T8" fmla="*/ 7 w 7"/>
                <a:gd name="T9" fmla="*/ 11 h 11"/>
                <a:gd name="T10" fmla="*/ 5 w 7"/>
                <a:gd name="T11" fmla="*/ 11 h 11"/>
                <a:gd name="T12" fmla="*/ 7 w 7"/>
                <a:gd name="T13" fmla="*/ 11 h 11"/>
                <a:gd name="T14" fmla="*/ 0 w 7"/>
                <a:gd name="T15" fmla="*/ 7 h 11"/>
                <a:gd name="T16" fmla="*/ 0 w 7"/>
                <a:gd name="T17" fmla="*/ 7 h 11"/>
                <a:gd name="T18" fmla="*/ 0 w 7"/>
                <a:gd name="T19" fmla="*/ 7 h 11"/>
                <a:gd name="T20" fmla="*/ 5 w 7"/>
                <a:gd name="T21" fmla="*/ 0 h 11"/>
                <a:gd name="T22" fmla="*/ 5 w 7"/>
                <a:gd name="T23" fmla="*/ 0 h 11"/>
                <a:gd name="T24" fmla="*/ 5 w 7"/>
                <a:gd name="T25" fmla="*/ 0 h 11"/>
                <a:gd name="T26" fmla="*/ 5 w 7"/>
                <a:gd name="T27" fmla="*/ 0 h 11"/>
                <a:gd name="T28" fmla="*/ 5 w 7"/>
                <a:gd name="T29" fmla="*/ 0 h 11"/>
                <a:gd name="T30" fmla="*/ 5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5" y="11"/>
                  </a:moveTo>
                  <a:cubicBezTo>
                    <a:pt x="5" y="11"/>
                    <a:pt x="5" y="11"/>
                    <a:pt x="5" y="11"/>
                  </a:cubicBezTo>
                  <a:cubicBezTo>
                    <a:pt x="5" y="11"/>
                    <a:pt x="5" y="11"/>
                    <a:pt x="5" y="11"/>
                  </a:cubicBezTo>
                  <a:cubicBezTo>
                    <a:pt x="5" y="11"/>
                    <a:pt x="5" y="11"/>
                    <a:pt x="5" y="11"/>
                  </a:cubicBezTo>
                  <a:moveTo>
                    <a:pt x="7" y="11"/>
                  </a:moveTo>
                  <a:cubicBezTo>
                    <a:pt x="6" y="11"/>
                    <a:pt x="6" y="11"/>
                    <a:pt x="5" y="11"/>
                  </a:cubicBezTo>
                  <a:cubicBezTo>
                    <a:pt x="6" y="11"/>
                    <a:pt x="6" y="11"/>
                    <a:pt x="7" y="11"/>
                  </a:cubicBezTo>
                  <a:moveTo>
                    <a:pt x="0" y="7"/>
                  </a:moveTo>
                  <a:cubicBezTo>
                    <a:pt x="0" y="7"/>
                    <a:pt x="0" y="7"/>
                    <a:pt x="0" y="7"/>
                  </a:cubicBezTo>
                  <a:cubicBezTo>
                    <a:pt x="0" y="7"/>
                    <a:pt x="0" y="7"/>
                    <a:pt x="0" y="7"/>
                  </a:cubicBezTo>
                  <a:moveTo>
                    <a:pt x="5"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path>
              </a:pathLst>
            </a:custGeom>
            <a:solidFill>
              <a:schemeClr val="accent4"/>
            </a:solidFill>
            <a:ln>
              <a:noFill/>
            </a:ln>
          </p:spPr>
          <p:txBody>
            <a:bodyPr anchor="ctr"/>
            <a:lstStyle/>
            <a:p>
              <a:pPr algn="ctr"/>
              <a:endParaRPr/>
            </a:p>
          </p:txBody>
        </p:sp>
        <p:sp>
          <p:nvSpPr>
            <p:cNvPr id="130" name="Freeform: Shape 114"/>
            <p:cNvSpPr>
              <a:spLocks/>
            </p:cNvSpPr>
            <p:nvPr/>
          </p:nvSpPr>
          <p:spPr bwMode="auto">
            <a:xfrm>
              <a:off x="3109045" y="1129747"/>
              <a:ext cx="13097" cy="5953"/>
            </a:xfrm>
            <a:custGeom>
              <a:avLst/>
              <a:gdLst>
                <a:gd name="T0" fmla="*/ 10 w 11"/>
                <a:gd name="T1" fmla="*/ 2 h 5"/>
                <a:gd name="T2" fmla="*/ 10 w 11"/>
                <a:gd name="T3" fmla="*/ 2 h 5"/>
                <a:gd name="T4" fmla="*/ 11 w 11"/>
                <a:gd name="T5" fmla="*/ 5 h 5"/>
                <a:gd name="T6" fmla="*/ 11 w 11"/>
                <a:gd name="T7" fmla="*/ 5 h 5"/>
                <a:gd name="T8" fmla="*/ 10 w 11"/>
                <a:gd name="T9" fmla="*/ 2 h 5"/>
                <a:gd name="T10" fmla="*/ 10 w 11"/>
                <a:gd name="T11" fmla="*/ 2 h 5"/>
                <a:gd name="T12" fmla="*/ 10 w 11"/>
                <a:gd name="T13" fmla="*/ 2 h 5"/>
                <a:gd name="T14" fmla="*/ 3 w 11"/>
                <a:gd name="T15" fmla="*/ 0 h 5"/>
                <a:gd name="T16" fmla="*/ 3 w 11"/>
                <a:gd name="T17" fmla="*/ 0 h 5"/>
                <a:gd name="T18" fmla="*/ 3 w 11"/>
                <a:gd name="T19" fmla="*/ 0 h 5"/>
                <a:gd name="T20" fmla="*/ 0 w 11"/>
                <a:gd name="T21" fmla="*/ 5 h 5"/>
                <a:gd name="T22" fmla="*/ 0 w 11"/>
                <a:gd name="T23" fmla="*/ 5 h 5"/>
                <a:gd name="T24" fmla="*/ 3 w 11"/>
                <a:gd name="T25" fmla="*/ 0 h 5"/>
                <a:gd name="T26" fmla="*/ 3 w 11"/>
                <a:gd name="T27" fmla="*/ 0 h 5"/>
                <a:gd name="T28" fmla="*/ 5 w 11"/>
                <a:gd name="T29" fmla="*/ 0 h 5"/>
                <a:gd name="T30" fmla="*/ 5 w 11"/>
                <a:gd name="T31" fmla="*/ 0 h 5"/>
                <a:gd name="T32" fmla="*/ 3 w 11"/>
                <a:gd name="T33" fmla="*/ 0 h 5"/>
                <a:gd name="T34" fmla="*/ 3 w 11"/>
                <a:gd name="T35" fmla="*/ 0 h 5"/>
                <a:gd name="T36" fmla="*/ 5 w 11"/>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5">
                  <a:moveTo>
                    <a:pt x="10" y="2"/>
                  </a:moveTo>
                  <a:cubicBezTo>
                    <a:pt x="10" y="2"/>
                    <a:pt x="10" y="2"/>
                    <a:pt x="10" y="2"/>
                  </a:cubicBezTo>
                  <a:cubicBezTo>
                    <a:pt x="10" y="3"/>
                    <a:pt x="10" y="4"/>
                    <a:pt x="11" y="5"/>
                  </a:cubicBezTo>
                  <a:cubicBezTo>
                    <a:pt x="11" y="5"/>
                    <a:pt x="11" y="5"/>
                    <a:pt x="11" y="5"/>
                  </a:cubicBezTo>
                  <a:cubicBezTo>
                    <a:pt x="10" y="4"/>
                    <a:pt x="10" y="3"/>
                    <a:pt x="10" y="2"/>
                  </a:cubicBezTo>
                  <a:cubicBezTo>
                    <a:pt x="10" y="2"/>
                    <a:pt x="10" y="2"/>
                    <a:pt x="10" y="2"/>
                  </a:cubicBezTo>
                  <a:cubicBezTo>
                    <a:pt x="10" y="2"/>
                    <a:pt x="10" y="2"/>
                    <a:pt x="10" y="2"/>
                  </a:cubicBezTo>
                  <a:moveTo>
                    <a:pt x="3" y="0"/>
                  </a:moveTo>
                  <a:cubicBezTo>
                    <a:pt x="3" y="0"/>
                    <a:pt x="3" y="0"/>
                    <a:pt x="3" y="0"/>
                  </a:cubicBezTo>
                  <a:cubicBezTo>
                    <a:pt x="3" y="0"/>
                    <a:pt x="3" y="0"/>
                    <a:pt x="3" y="0"/>
                  </a:cubicBezTo>
                  <a:cubicBezTo>
                    <a:pt x="1" y="1"/>
                    <a:pt x="0" y="3"/>
                    <a:pt x="0" y="5"/>
                  </a:cubicBezTo>
                  <a:cubicBezTo>
                    <a:pt x="0" y="5"/>
                    <a:pt x="0" y="5"/>
                    <a:pt x="0" y="5"/>
                  </a:cubicBezTo>
                  <a:cubicBezTo>
                    <a:pt x="0" y="3"/>
                    <a:pt x="1" y="1"/>
                    <a:pt x="3" y="0"/>
                  </a:cubicBezTo>
                  <a:cubicBezTo>
                    <a:pt x="3" y="0"/>
                    <a:pt x="3" y="0"/>
                    <a:pt x="3" y="0"/>
                  </a:cubicBezTo>
                  <a:moveTo>
                    <a:pt x="5" y="0"/>
                  </a:moveTo>
                  <a:cubicBezTo>
                    <a:pt x="5" y="0"/>
                    <a:pt x="5" y="0"/>
                    <a:pt x="5" y="0"/>
                  </a:cubicBezTo>
                  <a:cubicBezTo>
                    <a:pt x="4" y="0"/>
                    <a:pt x="4" y="0"/>
                    <a:pt x="3" y="0"/>
                  </a:cubicBezTo>
                  <a:cubicBezTo>
                    <a:pt x="3" y="0"/>
                    <a:pt x="3" y="0"/>
                    <a:pt x="3" y="0"/>
                  </a:cubicBezTo>
                  <a:cubicBezTo>
                    <a:pt x="4" y="0"/>
                    <a:pt x="4" y="0"/>
                    <a:pt x="5" y="0"/>
                  </a:cubicBezTo>
                </a:path>
              </a:pathLst>
            </a:custGeom>
            <a:solidFill>
              <a:schemeClr val="accent4"/>
            </a:solidFill>
            <a:ln>
              <a:noFill/>
            </a:ln>
          </p:spPr>
          <p:txBody>
            <a:bodyPr anchor="ctr"/>
            <a:lstStyle/>
            <a:p>
              <a:pPr algn="ctr"/>
              <a:endParaRPr/>
            </a:p>
          </p:txBody>
        </p:sp>
        <p:sp>
          <p:nvSpPr>
            <p:cNvPr id="131" name="Freeform: Shape 115"/>
            <p:cNvSpPr>
              <a:spLocks/>
            </p:cNvSpPr>
            <p:nvPr/>
          </p:nvSpPr>
          <p:spPr bwMode="auto">
            <a:xfrm>
              <a:off x="3109045" y="1129747"/>
              <a:ext cx="13097" cy="11906"/>
            </a:xfrm>
            <a:custGeom>
              <a:avLst/>
              <a:gdLst>
                <a:gd name="T0" fmla="*/ 5 w 11"/>
                <a:gd name="T1" fmla="*/ 0 h 10"/>
                <a:gd name="T2" fmla="*/ 5 w 11"/>
                <a:gd name="T3" fmla="*/ 0 h 10"/>
                <a:gd name="T4" fmla="*/ 3 w 11"/>
                <a:gd name="T5" fmla="*/ 0 h 10"/>
                <a:gd name="T6" fmla="*/ 3 w 11"/>
                <a:gd name="T7" fmla="*/ 0 h 10"/>
                <a:gd name="T8" fmla="*/ 3 w 11"/>
                <a:gd name="T9" fmla="*/ 0 h 10"/>
                <a:gd name="T10" fmla="*/ 0 w 11"/>
                <a:gd name="T11" fmla="*/ 5 h 10"/>
                <a:gd name="T12" fmla="*/ 1 w 11"/>
                <a:gd name="T13" fmla="*/ 7 h 10"/>
                <a:gd name="T14" fmla="*/ 1 w 11"/>
                <a:gd name="T15" fmla="*/ 8 h 10"/>
                <a:gd name="T16" fmla="*/ 1 w 11"/>
                <a:gd name="T17" fmla="*/ 8 h 10"/>
                <a:gd name="T18" fmla="*/ 1 w 11"/>
                <a:gd name="T19" fmla="*/ 8 h 10"/>
                <a:gd name="T20" fmla="*/ 1 w 11"/>
                <a:gd name="T21" fmla="*/ 8 h 10"/>
                <a:gd name="T22" fmla="*/ 5 w 11"/>
                <a:gd name="T23" fmla="*/ 10 h 10"/>
                <a:gd name="T24" fmla="*/ 5 w 11"/>
                <a:gd name="T25" fmla="*/ 10 h 10"/>
                <a:gd name="T26" fmla="*/ 5 w 11"/>
                <a:gd name="T27" fmla="*/ 10 h 10"/>
                <a:gd name="T28" fmla="*/ 5 w 11"/>
                <a:gd name="T29" fmla="*/ 10 h 10"/>
                <a:gd name="T30" fmla="*/ 5 w 11"/>
                <a:gd name="T31" fmla="*/ 10 h 10"/>
                <a:gd name="T32" fmla="*/ 5 w 11"/>
                <a:gd name="T33" fmla="*/ 10 h 10"/>
                <a:gd name="T34" fmla="*/ 8 w 11"/>
                <a:gd name="T35" fmla="*/ 9 h 10"/>
                <a:gd name="T36" fmla="*/ 8 w 11"/>
                <a:gd name="T37" fmla="*/ 9 h 10"/>
                <a:gd name="T38" fmla="*/ 8 w 11"/>
                <a:gd name="T39" fmla="*/ 9 h 10"/>
                <a:gd name="T40" fmla="*/ 11 w 11"/>
                <a:gd name="T41" fmla="*/ 5 h 10"/>
                <a:gd name="T42" fmla="*/ 10 w 11"/>
                <a:gd name="T43" fmla="*/ 2 h 10"/>
                <a:gd name="T44" fmla="*/ 10 w 11"/>
                <a:gd name="T45" fmla="*/ 2 h 10"/>
                <a:gd name="T46" fmla="*/ 5 w 11"/>
                <a:gd name="T47" fmla="*/ 0 h 10"/>
                <a:gd name="T48" fmla="*/ 5 w 11"/>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 h="10">
                  <a:moveTo>
                    <a:pt x="5" y="0"/>
                  </a:moveTo>
                  <a:cubicBezTo>
                    <a:pt x="5" y="0"/>
                    <a:pt x="5" y="0"/>
                    <a:pt x="5" y="0"/>
                  </a:cubicBezTo>
                  <a:cubicBezTo>
                    <a:pt x="4" y="0"/>
                    <a:pt x="4" y="0"/>
                    <a:pt x="3" y="0"/>
                  </a:cubicBezTo>
                  <a:cubicBezTo>
                    <a:pt x="3" y="0"/>
                    <a:pt x="3" y="0"/>
                    <a:pt x="3" y="0"/>
                  </a:cubicBezTo>
                  <a:cubicBezTo>
                    <a:pt x="3" y="0"/>
                    <a:pt x="3" y="0"/>
                    <a:pt x="3" y="0"/>
                  </a:cubicBezTo>
                  <a:cubicBezTo>
                    <a:pt x="1" y="1"/>
                    <a:pt x="0" y="3"/>
                    <a:pt x="0" y="5"/>
                  </a:cubicBezTo>
                  <a:cubicBezTo>
                    <a:pt x="0" y="6"/>
                    <a:pt x="0" y="7"/>
                    <a:pt x="1" y="7"/>
                  </a:cubicBezTo>
                  <a:cubicBezTo>
                    <a:pt x="1" y="8"/>
                    <a:pt x="1" y="8"/>
                    <a:pt x="1" y="8"/>
                  </a:cubicBezTo>
                  <a:cubicBezTo>
                    <a:pt x="1" y="8"/>
                    <a:pt x="1" y="8"/>
                    <a:pt x="1" y="8"/>
                  </a:cubicBezTo>
                  <a:cubicBezTo>
                    <a:pt x="1" y="8"/>
                    <a:pt x="1" y="8"/>
                    <a:pt x="1" y="8"/>
                  </a:cubicBezTo>
                  <a:cubicBezTo>
                    <a:pt x="1" y="8"/>
                    <a:pt x="1" y="8"/>
                    <a:pt x="1" y="8"/>
                  </a:cubicBezTo>
                  <a:cubicBezTo>
                    <a:pt x="2" y="9"/>
                    <a:pt x="3" y="10"/>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6" y="10"/>
                    <a:pt x="7" y="10"/>
                    <a:pt x="8" y="9"/>
                  </a:cubicBezTo>
                  <a:cubicBezTo>
                    <a:pt x="8" y="9"/>
                    <a:pt x="8" y="9"/>
                    <a:pt x="8" y="9"/>
                  </a:cubicBezTo>
                  <a:cubicBezTo>
                    <a:pt x="8" y="9"/>
                    <a:pt x="8" y="9"/>
                    <a:pt x="8" y="9"/>
                  </a:cubicBezTo>
                  <a:cubicBezTo>
                    <a:pt x="10" y="8"/>
                    <a:pt x="11" y="7"/>
                    <a:pt x="11" y="5"/>
                  </a:cubicBezTo>
                  <a:cubicBezTo>
                    <a:pt x="10" y="4"/>
                    <a:pt x="10" y="3"/>
                    <a:pt x="10" y="2"/>
                  </a:cubicBezTo>
                  <a:cubicBezTo>
                    <a:pt x="10" y="2"/>
                    <a:pt x="10" y="2"/>
                    <a:pt x="10" y="2"/>
                  </a:cubicBezTo>
                  <a:cubicBezTo>
                    <a:pt x="9" y="0"/>
                    <a:pt x="7" y="0"/>
                    <a:pt x="5" y="0"/>
                  </a:cubicBezTo>
                  <a:cubicBezTo>
                    <a:pt x="5" y="0"/>
                    <a:pt x="5" y="0"/>
                    <a:pt x="5" y="0"/>
                  </a:cubicBezTo>
                </a:path>
              </a:pathLst>
            </a:custGeom>
            <a:solidFill>
              <a:schemeClr val="accent4"/>
            </a:solidFill>
            <a:ln>
              <a:noFill/>
            </a:ln>
          </p:spPr>
          <p:txBody>
            <a:bodyPr anchor="ctr"/>
            <a:lstStyle/>
            <a:p>
              <a:pPr algn="ctr"/>
              <a:endParaRPr/>
            </a:p>
          </p:txBody>
        </p:sp>
        <p:sp>
          <p:nvSpPr>
            <p:cNvPr id="132" name="Freeform: Shape 116"/>
            <p:cNvSpPr>
              <a:spLocks/>
            </p:cNvSpPr>
            <p:nvPr/>
          </p:nvSpPr>
          <p:spPr bwMode="auto">
            <a:xfrm>
              <a:off x="3110235" y="1129747"/>
              <a:ext cx="8335" cy="11906"/>
            </a:xfrm>
            <a:custGeom>
              <a:avLst/>
              <a:gdLst>
                <a:gd name="T0" fmla="*/ 4 w 7"/>
                <a:gd name="T1" fmla="*/ 10 h 10"/>
                <a:gd name="T2" fmla="*/ 4 w 7"/>
                <a:gd name="T3" fmla="*/ 10 h 10"/>
                <a:gd name="T4" fmla="*/ 4 w 7"/>
                <a:gd name="T5" fmla="*/ 10 h 10"/>
                <a:gd name="T6" fmla="*/ 4 w 7"/>
                <a:gd name="T7" fmla="*/ 10 h 10"/>
                <a:gd name="T8" fmla="*/ 7 w 7"/>
                <a:gd name="T9" fmla="*/ 9 h 10"/>
                <a:gd name="T10" fmla="*/ 4 w 7"/>
                <a:gd name="T11" fmla="*/ 10 h 10"/>
                <a:gd name="T12" fmla="*/ 7 w 7"/>
                <a:gd name="T13" fmla="*/ 9 h 10"/>
                <a:gd name="T14" fmla="*/ 0 w 7"/>
                <a:gd name="T15" fmla="*/ 8 h 10"/>
                <a:gd name="T16" fmla="*/ 0 w 7"/>
                <a:gd name="T17" fmla="*/ 8 h 10"/>
                <a:gd name="T18" fmla="*/ 0 w 7"/>
                <a:gd name="T19" fmla="*/ 8 h 10"/>
                <a:gd name="T20" fmla="*/ 4 w 7"/>
                <a:gd name="T21" fmla="*/ 0 h 10"/>
                <a:gd name="T22" fmla="*/ 4 w 7"/>
                <a:gd name="T23" fmla="*/ 0 h 10"/>
                <a:gd name="T24" fmla="*/ 4 w 7"/>
                <a:gd name="T25" fmla="*/ 0 h 10"/>
                <a:gd name="T26" fmla="*/ 4 w 7"/>
                <a:gd name="T27" fmla="*/ 0 h 10"/>
                <a:gd name="T28" fmla="*/ 4 w 7"/>
                <a:gd name="T29" fmla="*/ 0 h 10"/>
                <a:gd name="T30" fmla="*/ 4 w 7"/>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0">
                  <a:moveTo>
                    <a:pt x="4" y="10"/>
                  </a:moveTo>
                  <a:cubicBezTo>
                    <a:pt x="4" y="10"/>
                    <a:pt x="4" y="10"/>
                    <a:pt x="4" y="10"/>
                  </a:cubicBezTo>
                  <a:cubicBezTo>
                    <a:pt x="4" y="10"/>
                    <a:pt x="4" y="10"/>
                    <a:pt x="4" y="10"/>
                  </a:cubicBezTo>
                  <a:cubicBezTo>
                    <a:pt x="4" y="10"/>
                    <a:pt x="4" y="10"/>
                    <a:pt x="4" y="10"/>
                  </a:cubicBezTo>
                  <a:moveTo>
                    <a:pt x="7" y="9"/>
                  </a:moveTo>
                  <a:cubicBezTo>
                    <a:pt x="6" y="10"/>
                    <a:pt x="5" y="10"/>
                    <a:pt x="4" y="10"/>
                  </a:cubicBezTo>
                  <a:cubicBezTo>
                    <a:pt x="5" y="10"/>
                    <a:pt x="6" y="10"/>
                    <a:pt x="7" y="9"/>
                  </a:cubicBezTo>
                  <a:moveTo>
                    <a:pt x="0" y="8"/>
                  </a:moveTo>
                  <a:cubicBezTo>
                    <a:pt x="0" y="8"/>
                    <a:pt x="0" y="8"/>
                    <a:pt x="0" y="8"/>
                  </a:cubicBezTo>
                  <a:cubicBezTo>
                    <a:pt x="0" y="8"/>
                    <a:pt x="0" y="8"/>
                    <a:pt x="0" y="8"/>
                  </a:cubicBezTo>
                  <a:moveTo>
                    <a:pt x="4" y="0"/>
                  </a:moveTo>
                  <a:cubicBezTo>
                    <a:pt x="4" y="0"/>
                    <a:pt x="4" y="0"/>
                    <a:pt x="4" y="0"/>
                  </a:cubicBezTo>
                  <a:cubicBezTo>
                    <a:pt x="4" y="0"/>
                    <a:pt x="4" y="0"/>
                    <a:pt x="4" y="0"/>
                  </a:cubicBezTo>
                  <a:cubicBezTo>
                    <a:pt x="4" y="0"/>
                    <a:pt x="4" y="0"/>
                    <a:pt x="4" y="0"/>
                  </a:cubicBezTo>
                  <a:cubicBezTo>
                    <a:pt x="4" y="0"/>
                    <a:pt x="4" y="0"/>
                    <a:pt x="4" y="0"/>
                  </a:cubicBezTo>
                  <a:cubicBezTo>
                    <a:pt x="4" y="0"/>
                    <a:pt x="4" y="0"/>
                    <a:pt x="4" y="0"/>
                  </a:cubicBezTo>
                </a:path>
              </a:pathLst>
            </a:custGeom>
            <a:solidFill>
              <a:schemeClr val="accent4"/>
            </a:solidFill>
            <a:ln>
              <a:noFill/>
            </a:ln>
          </p:spPr>
          <p:txBody>
            <a:bodyPr anchor="ctr"/>
            <a:lstStyle/>
            <a:p>
              <a:pPr algn="ctr"/>
              <a:endParaRPr/>
            </a:p>
          </p:txBody>
        </p:sp>
      </p:grpSp>
      <p:sp>
        <p:nvSpPr>
          <p:cNvPr id="133" name="Freeform: Shape 117"/>
          <p:cNvSpPr>
            <a:spLocks/>
          </p:cNvSpPr>
          <p:nvPr/>
        </p:nvSpPr>
        <p:spPr bwMode="auto">
          <a:xfrm>
            <a:off x="800964" y="1624455"/>
            <a:ext cx="1032272" cy="567928"/>
          </a:xfrm>
          <a:custGeom>
            <a:avLst/>
            <a:gdLst>
              <a:gd name="T0" fmla="*/ 853 w 853"/>
              <a:gd name="T1" fmla="*/ 277 h 469"/>
              <a:gd name="T2" fmla="*/ 764 w 853"/>
              <a:gd name="T3" fmla="*/ 189 h 469"/>
              <a:gd name="T4" fmla="*/ 722 w 853"/>
              <a:gd name="T5" fmla="*/ 201 h 469"/>
              <a:gd name="T6" fmla="*/ 645 w 853"/>
              <a:gd name="T7" fmla="*/ 178 h 469"/>
              <a:gd name="T8" fmla="*/ 635 w 853"/>
              <a:gd name="T9" fmla="*/ 179 h 469"/>
              <a:gd name="T10" fmla="*/ 407 w 853"/>
              <a:gd name="T11" fmla="*/ 0 h 469"/>
              <a:gd name="T12" fmla="*/ 199 w 853"/>
              <a:gd name="T13" fmla="*/ 126 h 469"/>
              <a:gd name="T14" fmla="*/ 172 w 853"/>
              <a:gd name="T15" fmla="*/ 124 h 469"/>
              <a:gd name="T16" fmla="*/ 0 w 853"/>
              <a:gd name="T17" fmla="*/ 296 h 469"/>
              <a:gd name="T18" fmla="*/ 172 w 853"/>
              <a:gd name="T19" fmla="*/ 469 h 469"/>
              <a:gd name="T20" fmla="*/ 280 w 853"/>
              <a:gd name="T21" fmla="*/ 431 h 469"/>
              <a:gd name="T22" fmla="*/ 407 w 853"/>
              <a:gd name="T23" fmla="*/ 469 h 469"/>
              <a:gd name="T24" fmla="*/ 542 w 853"/>
              <a:gd name="T25" fmla="*/ 426 h 469"/>
              <a:gd name="T26" fmla="*/ 645 w 853"/>
              <a:gd name="T27" fmla="*/ 469 h 469"/>
              <a:gd name="T28" fmla="*/ 784 w 853"/>
              <a:gd name="T29" fmla="*/ 363 h 469"/>
              <a:gd name="T30" fmla="*/ 853 w 853"/>
              <a:gd name="T31" fmla="*/ 27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469">
                <a:moveTo>
                  <a:pt x="853" y="277"/>
                </a:moveTo>
                <a:cubicBezTo>
                  <a:pt x="853" y="229"/>
                  <a:pt x="813" y="189"/>
                  <a:pt x="764" y="189"/>
                </a:cubicBezTo>
                <a:cubicBezTo>
                  <a:pt x="749" y="189"/>
                  <a:pt x="734" y="193"/>
                  <a:pt x="722" y="201"/>
                </a:cubicBezTo>
                <a:cubicBezTo>
                  <a:pt x="699" y="186"/>
                  <a:pt x="673" y="178"/>
                  <a:pt x="645" y="178"/>
                </a:cubicBezTo>
                <a:cubicBezTo>
                  <a:pt x="641" y="178"/>
                  <a:pt x="638" y="179"/>
                  <a:pt x="635" y="179"/>
                </a:cubicBezTo>
                <a:cubicBezTo>
                  <a:pt x="610" y="76"/>
                  <a:pt x="517" y="0"/>
                  <a:pt x="407" y="0"/>
                </a:cubicBezTo>
                <a:cubicBezTo>
                  <a:pt x="316" y="0"/>
                  <a:pt x="238" y="51"/>
                  <a:pt x="199" y="126"/>
                </a:cubicBezTo>
                <a:cubicBezTo>
                  <a:pt x="190" y="125"/>
                  <a:pt x="181" y="124"/>
                  <a:pt x="172" y="124"/>
                </a:cubicBezTo>
                <a:cubicBezTo>
                  <a:pt x="77" y="124"/>
                  <a:pt x="0" y="201"/>
                  <a:pt x="0" y="296"/>
                </a:cubicBezTo>
                <a:cubicBezTo>
                  <a:pt x="0" y="392"/>
                  <a:pt x="77" y="469"/>
                  <a:pt x="172" y="469"/>
                </a:cubicBezTo>
                <a:cubicBezTo>
                  <a:pt x="213" y="469"/>
                  <a:pt x="250" y="455"/>
                  <a:pt x="280" y="431"/>
                </a:cubicBezTo>
                <a:cubicBezTo>
                  <a:pt x="316" y="455"/>
                  <a:pt x="360" y="469"/>
                  <a:pt x="407" y="469"/>
                </a:cubicBezTo>
                <a:cubicBezTo>
                  <a:pt x="457" y="469"/>
                  <a:pt x="504" y="453"/>
                  <a:pt x="542" y="426"/>
                </a:cubicBezTo>
                <a:cubicBezTo>
                  <a:pt x="568" y="453"/>
                  <a:pt x="604" y="469"/>
                  <a:pt x="645" y="469"/>
                </a:cubicBezTo>
                <a:cubicBezTo>
                  <a:pt x="711" y="469"/>
                  <a:pt x="767" y="424"/>
                  <a:pt x="784" y="363"/>
                </a:cubicBezTo>
                <a:cubicBezTo>
                  <a:pt x="823" y="354"/>
                  <a:pt x="853" y="319"/>
                  <a:pt x="853" y="277"/>
                </a:cubicBezTo>
                <a:close/>
              </a:path>
            </a:pathLst>
          </a:custGeom>
          <a:solidFill>
            <a:schemeClr val="accent6">
              <a:lumMod val="40000"/>
              <a:lumOff val="60000"/>
            </a:schemeClr>
          </a:solidFill>
          <a:ln>
            <a:noFill/>
          </a:ln>
        </p:spPr>
        <p:txBody>
          <a:bodyPr anchor="ctr"/>
          <a:lstStyle/>
          <a:p>
            <a:pPr algn="ctr"/>
            <a:endParaRPr/>
          </a:p>
        </p:txBody>
      </p:sp>
      <p:sp>
        <p:nvSpPr>
          <p:cNvPr id="134" name="Freeform: Shape 118"/>
          <p:cNvSpPr>
            <a:spLocks/>
          </p:cNvSpPr>
          <p:nvPr/>
        </p:nvSpPr>
        <p:spPr bwMode="auto">
          <a:xfrm>
            <a:off x="2867095" y="1343029"/>
            <a:ext cx="715566" cy="601266"/>
          </a:xfrm>
          <a:custGeom>
            <a:avLst/>
            <a:gdLst>
              <a:gd name="T0" fmla="*/ 547 w 592"/>
              <a:gd name="T1" fmla="*/ 292 h 497"/>
              <a:gd name="T2" fmla="*/ 571 w 592"/>
              <a:gd name="T3" fmla="*/ 198 h 497"/>
              <a:gd name="T4" fmla="*/ 373 w 592"/>
              <a:gd name="T5" fmla="*/ 0 h 497"/>
              <a:gd name="T6" fmla="*/ 177 w 592"/>
              <a:gd name="T7" fmla="*/ 185 h 497"/>
              <a:gd name="T8" fmla="*/ 152 w 592"/>
              <a:gd name="T9" fmla="*/ 183 h 497"/>
              <a:gd name="T10" fmla="*/ 0 w 592"/>
              <a:gd name="T11" fmla="*/ 334 h 497"/>
              <a:gd name="T12" fmla="*/ 152 w 592"/>
              <a:gd name="T13" fmla="*/ 485 h 497"/>
              <a:gd name="T14" fmla="*/ 224 w 592"/>
              <a:gd name="T15" fmla="*/ 467 h 497"/>
              <a:gd name="T16" fmla="*/ 340 w 592"/>
              <a:gd name="T17" fmla="*/ 485 h 497"/>
              <a:gd name="T18" fmla="*/ 414 w 592"/>
              <a:gd name="T19" fmla="*/ 478 h 497"/>
              <a:gd name="T20" fmla="*/ 478 w 592"/>
              <a:gd name="T21" fmla="*/ 497 h 497"/>
              <a:gd name="T22" fmla="*/ 592 w 592"/>
              <a:gd name="T23" fmla="*/ 383 h 497"/>
              <a:gd name="T24" fmla="*/ 547 w 592"/>
              <a:gd name="T25" fmla="*/ 29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497">
                <a:moveTo>
                  <a:pt x="547" y="292"/>
                </a:moveTo>
                <a:cubicBezTo>
                  <a:pt x="562" y="264"/>
                  <a:pt x="571" y="232"/>
                  <a:pt x="571" y="198"/>
                </a:cubicBezTo>
                <a:cubicBezTo>
                  <a:pt x="571" y="89"/>
                  <a:pt x="482" y="0"/>
                  <a:pt x="373" y="0"/>
                </a:cubicBezTo>
                <a:cubicBezTo>
                  <a:pt x="269" y="0"/>
                  <a:pt x="183" y="82"/>
                  <a:pt x="177" y="185"/>
                </a:cubicBezTo>
                <a:cubicBezTo>
                  <a:pt x="168" y="183"/>
                  <a:pt x="160" y="183"/>
                  <a:pt x="152" y="183"/>
                </a:cubicBezTo>
                <a:cubicBezTo>
                  <a:pt x="68" y="183"/>
                  <a:pt x="0" y="250"/>
                  <a:pt x="0" y="334"/>
                </a:cubicBezTo>
                <a:cubicBezTo>
                  <a:pt x="0" y="418"/>
                  <a:pt x="68" y="485"/>
                  <a:pt x="152" y="485"/>
                </a:cubicBezTo>
                <a:cubicBezTo>
                  <a:pt x="178" y="485"/>
                  <a:pt x="203" y="479"/>
                  <a:pt x="224" y="467"/>
                </a:cubicBezTo>
                <a:cubicBezTo>
                  <a:pt x="256" y="478"/>
                  <a:pt x="296" y="485"/>
                  <a:pt x="340" y="485"/>
                </a:cubicBezTo>
                <a:cubicBezTo>
                  <a:pt x="367" y="485"/>
                  <a:pt x="392" y="483"/>
                  <a:pt x="414" y="478"/>
                </a:cubicBezTo>
                <a:cubicBezTo>
                  <a:pt x="432" y="490"/>
                  <a:pt x="454" y="497"/>
                  <a:pt x="478" y="497"/>
                </a:cubicBezTo>
                <a:cubicBezTo>
                  <a:pt x="541" y="497"/>
                  <a:pt x="592" y="446"/>
                  <a:pt x="592" y="383"/>
                </a:cubicBezTo>
                <a:cubicBezTo>
                  <a:pt x="592" y="346"/>
                  <a:pt x="574" y="313"/>
                  <a:pt x="547" y="292"/>
                </a:cubicBezTo>
                <a:close/>
              </a:path>
            </a:pathLst>
          </a:custGeom>
          <a:solidFill>
            <a:schemeClr val="bg2">
              <a:lumMod val="90000"/>
            </a:schemeClr>
          </a:solidFill>
          <a:ln>
            <a:noFill/>
          </a:ln>
        </p:spPr>
        <p:txBody>
          <a:bodyPr anchor="ctr"/>
          <a:lstStyle/>
          <a:p>
            <a:pPr algn="ctr"/>
            <a:endParaRPr/>
          </a:p>
        </p:txBody>
      </p:sp>
      <p:sp>
        <p:nvSpPr>
          <p:cNvPr id="135" name="Freeform: Shape 119"/>
          <p:cNvSpPr>
            <a:spLocks/>
          </p:cNvSpPr>
          <p:nvPr/>
        </p:nvSpPr>
        <p:spPr bwMode="auto">
          <a:xfrm>
            <a:off x="2325030" y="363592"/>
            <a:ext cx="846535" cy="606028"/>
          </a:xfrm>
          <a:custGeom>
            <a:avLst/>
            <a:gdLst>
              <a:gd name="T0" fmla="*/ 559 w 699"/>
              <a:gd name="T1" fmla="*/ 124 h 501"/>
              <a:gd name="T2" fmla="*/ 533 w 699"/>
              <a:gd name="T3" fmla="*/ 126 h 501"/>
              <a:gd name="T4" fmla="*/ 377 w 699"/>
              <a:gd name="T5" fmla="*/ 0 h 501"/>
              <a:gd name="T6" fmla="*/ 219 w 699"/>
              <a:gd name="T7" fmla="*/ 147 h 501"/>
              <a:gd name="T8" fmla="*/ 141 w 699"/>
              <a:gd name="T9" fmla="*/ 124 h 501"/>
              <a:gd name="T10" fmla="*/ 0 w 699"/>
              <a:gd name="T11" fmla="*/ 265 h 501"/>
              <a:gd name="T12" fmla="*/ 141 w 699"/>
              <a:gd name="T13" fmla="*/ 406 h 501"/>
              <a:gd name="T14" fmla="*/ 220 w 699"/>
              <a:gd name="T15" fmla="*/ 381 h 501"/>
              <a:gd name="T16" fmla="*/ 365 w 699"/>
              <a:gd name="T17" fmla="*/ 501 h 501"/>
              <a:gd name="T18" fmla="*/ 506 w 699"/>
              <a:gd name="T19" fmla="*/ 395 h 501"/>
              <a:gd name="T20" fmla="*/ 559 w 699"/>
              <a:gd name="T21" fmla="*/ 406 h 501"/>
              <a:gd name="T22" fmla="*/ 699 w 699"/>
              <a:gd name="T23" fmla="*/ 265 h 501"/>
              <a:gd name="T24" fmla="*/ 559 w 699"/>
              <a:gd name="T25" fmla="*/ 124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501">
                <a:moveTo>
                  <a:pt x="559" y="124"/>
                </a:moveTo>
                <a:cubicBezTo>
                  <a:pt x="550" y="124"/>
                  <a:pt x="541" y="125"/>
                  <a:pt x="533" y="126"/>
                </a:cubicBezTo>
                <a:cubicBezTo>
                  <a:pt x="518" y="54"/>
                  <a:pt x="454" y="0"/>
                  <a:pt x="377" y="0"/>
                </a:cubicBezTo>
                <a:cubicBezTo>
                  <a:pt x="293" y="0"/>
                  <a:pt x="224" y="65"/>
                  <a:pt x="219" y="147"/>
                </a:cubicBezTo>
                <a:cubicBezTo>
                  <a:pt x="196" y="133"/>
                  <a:pt x="170" y="124"/>
                  <a:pt x="141" y="124"/>
                </a:cubicBezTo>
                <a:cubicBezTo>
                  <a:pt x="63" y="124"/>
                  <a:pt x="0" y="187"/>
                  <a:pt x="0" y="265"/>
                </a:cubicBezTo>
                <a:cubicBezTo>
                  <a:pt x="0" y="343"/>
                  <a:pt x="63" y="406"/>
                  <a:pt x="141" y="406"/>
                </a:cubicBezTo>
                <a:cubicBezTo>
                  <a:pt x="170" y="406"/>
                  <a:pt x="198" y="396"/>
                  <a:pt x="220" y="381"/>
                </a:cubicBezTo>
                <a:cubicBezTo>
                  <a:pt x="233" y="449"/>
                  <a:pt x="293" y="501"/>
                  <a:pt x="365" y="501"/>
                </a:cubicBezTo>
                <a:cubicBezTo>
                  <a:pt x="432" y="501"/>
                  <a:pt x="488" y="456"/>
                  <a:pt x="506" y="395"/>
                </a:cubicBezTo>
                <a:cubicBezTo>
                  <a:pt x="522" y="402"/>
                  <a:pt x="540" y="406"/>
                  <a:pt x="559" y="406"/>
                </a:cubicBezTo>
                <a:cubicBezTo>
                  <a:pt x="636" y="406"/>
                  <a:pt x="699" y="343"/>
                  <a:pt x="699" y="265"/>
                </a:cubicBezTo>
                <a:cubicBezTo>
                  <a:pt x="699" y="187"/>
                  <a:pt x="636" y="124"/>
                  <a:pt x="559" y="124"/>
                </a:cubicBezTo>
                <a:close/>
              </a:path>
            </a:pathLst>
          </a:custGeom>
          <a:solidFill>
            <a:schemeClr val="bg2">
              <a:lumMod val="90000"/>
            </a:schemeClr>
          </a:solidFill>
          <a:ln>
            <a:noFill/>
          </a:ln>
        </p:spPr>
        <p:txBody>
          <a:bodyPr anchor="ctr"/>
          <a:lstStyle/>
          <a:p>
            <a:pPr algn="ctr"/>
            <a:endParaRPr/>
          </a:p>
        </p:txBody>
      </p:sp>
      <p:sp>
        <p:nvSpPr>
          <p:cNvPr id="5" name="TextBox 120"/>
          <p:cNvSpPr txBox="1"/>
          <p:nvPr/>
        </p:nvSpPr>
        <p:spPr>
          <a:xfrm>
            <a:off x="6365684" y="1611793"/>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Detection Rate &gt; 90%</a:t>
            </a:r>
            <a:endParaRPr lang="zh-CN" altLang="en-US" b="1" dirty="0">
              <a:solidFill>
                <a:schemeClr val="dk1">
                  <a:lumMod val="100000"/>
                </a:schemeClr>
              </a:solidFill>
            </a:endParaRPr>
          </a:p>
        </p:txBody>
      </p:sp>
      <p:sp>
        <p:nvSpPr>
          <p:cNvPr id="7" name="TextBox 123"/>
          <p:cNvSpPr txBox="1"/>
          <p:nvPr/>
        </p:nvSpPr>
        <p:spPr>
          <a:xfrm>
            <a:off x="4944328" y="1131590"/>
            <a:ext cx="1323439" cy="692484"/>
          </a:xfrm>
          <a:prstGeom prst="rect">
            <a:avLst/>
          </a:prstGeom>
          <a:noFill/>
        </p:spPr>
        <p:txBody>
          <a:bodyPr wrap="none" lIns="91422" tIns="45711" rIns="91422" bIns="45711" anchor="b">
            <a:prstTxWarp prst="textPlain">
              <a:avLst/>
            </a:prstTxWarp>
            <a:normAutofit fontScale="85000" lnSpcReduction="20000"/>
          </a:bodyPr>
          <a:lstStyle/>
          <a:p>
            <a:r>
              <a:rPr lang="en-US" altLang="zh-CN" sz="5400" dirty="0">
                <a:solidFill>
                  <a:schemeClr val="tx2">
                    <a:lumMod val="50000"/>
                  </a:schemeClr>
                </a:solidFill>
                <a:latin typeface="Impact" panose="020B0806030902050204" pitchFamily="34" charset="0"/>
              </a:rPr>
              <a:t>90%</a:t>
            </a:r>
            <a:endParaRPr lang="en-US" sz="5400" dirty="0">
              <a:solidFill>
                <a:schemeClr val="tx2">
                  <a:lumMod val="50000"/>
                </a:schemeClr>
              </a:solidFill>
              <a:latin typeface="Impact" panose="020B0806030902050204" pitchFamily="34" charset="0"/>
            </a:endParaRPr>
          </a:p>
        </p:txBody>
      </p:sp>
      <p:grpSp>
        <p:nvGrpSpPr>
          <p:cNvPr id="8" name="Group 121"/>
          <p:cNvGrpSpPr/>
          <p:nvPr/>
        </p:nvGrpSpPr>
        <p:grpSpPr>
          <a:xfrm>
            <a:off x="4940031" y="1950465"/>
            <a:ext cx="2298457" cy="909317"/>
            <a:chOff x="6868847" y="3026089"/>
            <a:chExt cx="3478044" cy="1375986"/>
          </a:xfrm>
        </p:grpSpPr>
        <p:sp>
          <p:nvSpPr>
            <p:cNvPr id="10" name="Freeform: Shape 125"/>
            <p:cNvSpPr>
              <a:spLocks noChangeAspect="1"/>
            </p:cNvSpPr>
            <p:nvPr/>
          </p:nvSpPr>
          <p:spPr bwMode="auto">
            <a:xfrm>
              <a:off x="686884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 name="Freeform: Shape 126"/>
            <p:cNvSpPr>
              <a:spLocks noChangeAspect="1"/>
            </p:cNvSpPr>
            <p:nvPr/>
          </p:nvSpPr>
          <p:spPr bwMode="auto">
            <a:xfrm>
              <a:off x="7612935"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2" name="Freeform: Shape 127"/>
            <p:cNvSpPr>
              <a:spLocks noChangeAspect="1"/>
            </p:cNvSpPr>
            <p:nvPr/>
          </p:nvSpPr>
          <p:spPr bwMode="auto">
            <a:xfrm>
              <a:off x="8357023"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 name="Freeform: Shape 128"/>
            <p:cNvSpPr>
              <a:spLocks noChangeAspect="1"/>
            </p:cNvSpPr>
            <p:nvPr/>
          </p:nvSpPr>
          <p:spPr bwMode="auto">
            <a:xfrm>
              <a:off x="9098029"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4" name="Freeform: Shape 129"/>
            <p:cNvSpPr>
              <a:spLocks noChangeAspect="1"/>
            </p:cNvSpPr>
            <p:nvPr/>
          </p:nvSpPr>
          <p:spPr bwMode="auto">
            <a:xfrm>
              <a:off x="9842117" y="3026089"/>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Freeform: Shape 130"/>
            <p:cNvSpPr>
              <a:spLocks noChangeAspect="1"/>
            </p:cNvSpPr>
            <p:nvPr/>
          </p:nvSpPr>
          <p:spPr bwMode="auto">
            <a:xfrm>
              <a:off x="686884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Freeform: Shape 134"/>
            <p:cNvSpPr>
              <a:spLocks noChangeAspect="1"/>
            </p:cNvSpPr>
            <p:nvPr/>
          </p:nvSpPr>
          <p:spPr bwMode="auto">
            <a:xfrm>
              <a:off x="9842117"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tx2">
                <a:lumMod val="20000"/>
                <a:lumOff val="80000"/>
              </a:schemeClr>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7" name="Freeform: Shape 126">
              <a:extLst>
                <a:ext uri="{FF2B5EF4-FFF2-40B4-BE49-F238E27FC236}">
                  <a16:creationId xmlns:a16="http://schemas.microsoft.com/office/drawing/2014/main" id="{36253D0D-17F6-4344-82E2-16A1F0BFBDD1}"/>
                </a:ext>
              </a:extLst>
            </p:cNvPr>
            <p:cNvSpPr>
              <a:spLocks noChangeAspect="1"/>
            </p:cNvSpPr>
            <p:nvPr/>
          </p:nvSpPr>
          <p:spPr bwMode="auto">
            <a:xfrm>
              <a:off x="7612935"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8" name="Freeform: Shape 127">
              <a:extLst>
                <a:ext uri="{FF2B5EF4-FFF2-40B4-BE49-F238E27FC236}">
                  <a16:creationId xmlns:a16="http://schemas.microsoft.com/office/drawing/2014/main" id="{F9607CC5-ED54-4C34-9BD4-B3B45C515C30}"/>
                </a:ext>
              </a:extLst>
            </p:cNvPr>
            <p:cNvSpPr>
              <a:spLocks noChangeAspect="1"/>
            </p:cNvSpPr>
            <p:nvPr/>
          </p:nvSpPr>
          <p:spPr bwMode="auto">
            <a:xfrm>
              <a:off x="8357022"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39" name="Freeform: Shape 128">
              <a:extLst>
                <a:ext uri="{FF2B5EF4-FFF2-40B4-BE49-F238E27FC236}">
                  <a16:creationId xmlns:a16="http://schemas.microsoft.com/office/drawing/2014/main" id="{DF5AE5C1-5AEA-442A-96DB-C400BCAA0535}"/>
                </a:ext>
              </a:extLst>
            </p:cNvPr>
            <p:cNvSpPr>
              <a:spLocks noChangeAspect="1"/>
            </p:cNvSpPr>
            <p:nvPr/>
          </p:nvSpPr>
          <p:spPr bwMode="auto">
            <a:xfrm>
              <a:off x="9098029" y="3797936"/>
              <a:ext cx="504774" cy="604139"/>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accent2"/>
            </a:solidFill>
            <a:ln>
              <a:noFill/>
            </a:ln>
            <a:effectLst/>
            <a:extLst>
              <a:ext uri="{91240B29-F687-4f45-9708-019B960494DF}">
                <a14:hiddenLine xmlns:a14="http://schemas.microsoft.com/office/drawing/2010/main" xmlns:p14="http://schemas.microsoft.com/office/powerpoint/2010/main" xmlns:lc="http://schemas.openxmlformats.org/drawingml/2006/lockedCanvas" xmlns="" w="9525" cap="flat">
                  <a:solidFill>
                    <a:srgbClr val="808080"/>
                  </a:solidFill>
                  <a:bevel/>
                  <a:headEnd/>
                  <a:tailEnd/>
                </a14:hiddenLine>
              </a:ext>
              <a:ext uri="{AF507438-7753-43e0-B8FC-AC1667EBCBE1}">
                <a14:hiddenEffects xmlns:a14="http://schemas.microsoft.com/office/drawing/2010/main" xmlns:p14="http://schemas.microsoft.com/office/powerpoint/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9" name="TextBox 135"/>
          <p:cNvSpPr txBox="1">
            <a:spLocks/>
          </p:cNvSpPr>
          <p:nvPr/>
        </p:nvSpPr>
        <p:spPr>
          <a:xfrm>
            <a:off x="4807203" y="3387672"/>
            <a:ext cx="3581221" cy="1307209"/>
          </a:xfrm>
          <a:prstGeom prst="rect">
            <a:avLst/>
          </a:prstGeom>
        </p:spPr>
        <p:txBody>
          <a:bodyPr vert="horz" wrap="square" lIns="121893" tIns="60946" rIns="121893" bIns="60946" anchor="ctr">
            <a:normAutofit fontScale="92500"/>
          </a:bodyPr>
          <a:lstStyle/>
          <a:p>
            <a:pPr algn="just">
              <a:lnSpc>
                <a:spcPct val="120000"/>
              </a:lnSpc>
            </a:pPr>
            <a:r>
              <a:rPr lang="en-US" altLang="zh-CN" sz="12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reliability, and response time.</a:t>
            </a:r>
            <a:endParaRPr lang="zh-CN" altLang="en-US" sz="900" dirty="0">
              <a:solidFill>
                <a:schemeClr val="dk1">
                  <a:lumMod val="100000"/>
                </a:schemeClr>
              </a:solidFill>
              <a:latin typeface="Bahnschrift Light" panose="020B0502040204020203" pitchFamily="34" charset="0"/>
            </a:endParaRPr>
          </a:p>
        </p:txBody>
      </p:sp>
      <p:grpSp>
        <p:nvGrpSpPr>
          <p:cNvPr id="2" name="Group 1">
            <a:extLst>
              <a:ext uri="{FF2B5EF4-FFF2-40B4-BE49-F238E27FC236}">
                <a16:creationId xmlns:a16="http://schemas.microsoft.com/office/drawing/2014/main" id="{1F454025-52FE-468F-8C29-02A4AEECB5DF}"/>
              </a:ext>
            </a:extLst>
          </p:cNvPr>
          <p:cNvGrpSpPr/>
          <p:nvPr/>
        </p:nvGrpSpPr>
        <p:grpSpPr>
          <a:xfrm>
            <a:off x="1029261" y="2959103"/>
            <a:ext cx="914400" cy="914400"/>
            <a:chOff x="1029261" y="2959103"/>
            <a:chExt cx="914400" cy="914400"/>
          </a:xfrm>
        </p:grpSpPr>
        <p:pic>
          <p:nvPicPr>
            <p:cNvPr id="143" name="Graphic 142" descr="Warning">
              <a:extLst>
                <a:ext uri="{FF2B5EF4-FFF2-40B4-BE49-F238E27FC236}">
                  <a16:creationId xmlns:a16="http://schemas.microsoft.com/office/drawing/2014/main" id="{57CA7B38-05A9-440D-9D0F-9A61A58EC8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261" y="2959103"/>
              <a:ext cx="914400" cy="914400"/>
            </a:xfrm>
            <a:prstGeom prst="rect">
              <a:avLst/>
            </a:prstGeom>
          </p:spPr>
        </p:pic>
        <p:pic>
          <p:nvPicPr>
            <p:cNvPr id="144" name="Graphic 143" descr="Warning">
              <a:extLst>
                <a:ext uri="{FF2B5EF4-FFF2-40B4-BE49-F238E27FC236}">
                  <a16:creationId xmlns:a16="http://schemas.microsoft.com/office/drawing/2014/main" id="{8E1ADB86-EBBD-43E3-A9A1-0D9A2CA940A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0078" b="4750"/>
            <a:stretch/>
          </p:blipFill>
          <p:spPr>
            <a:xfrm>
              <a:off x="1487171" y="2960062"/>
              <a:ext cx="456490" cy="870965"/>
            </a:xfrm>
            <a:prstGeom prst="rect">
              <a:avLst/>
            </a:prstGeom>
          </p:spPr>
        </p:pic>
      </p:grpSp>
      <p:sp>
        <p:nvSpPr>
          <p:cNvPr id="154" name="TextBox 123">
            <a:extLst>
              <a:ext uri="{FF2B5EF4-FFF2-40B4-BE49-F238E27FC236}">
                <a16:creationId xmlns:a16="http://schemas.microsoft.com/office/drawing/2014/main" id="{012A1888-E035-45A8-B11F-967B98158A4B}"/>
              </a:ext>
            </a:extLst>
          </p:cNvPr>
          <p:cNvSpPr txBox="1"/>
          <p:nvPr/>
        </p:nvSpPr>
        <p:spPr>
          <a:xfrm>
            <a:off x="4944329" y="2976301"/>
            <a:ext cx="1323438" cy="459545"/>
          </a:xfrm>
          <a:prstGeom prst="rect">
            <a:avLst/>
          </a:prstGeom>
          <a:noFill/>
        </p:spPr>
        <p:txBody>
          <a:bodyPr wrap="none" lIns="91422" tIns="45711" rIns="91422" bIns="45711" anchor="b">
            <a:prstTxWarp prst="textPlain">
              <a:avLst/>
            </a:prstTxWarp>
            <a:normAutofit fontScale="55000" lnSpcReduction="20000"/>
          </a:bodyPr>
          <a:lstStyle/>
          <a:p>
            <a:r>
              <a:rPr lang="en-US" altLang="zh-CN" sz="5400" dirty="0">
                <a:solidFill>
                  <a:schemeClr val="tx2">
                    <a:lumMod val="50000"/>
                  </a:schemeClr>
                </a:solidFill>
                <a:latin typeface="Impact" panose="020B0806030902050204" pitchFamily="34" charset="0"/>
              </a:rPr>
              <a:t>20s</a:t>
            </a:r>
            <a:endParaRPr lang="en-US" sz="5400" dirty="0">
              <a:solidFill>
                <a:schemeClr val="tx2">
                  <a:lumMod val="50000"/>
                </a:schemeClr>
              </a:solidFill>
              <a:latin typeface="Impact" panose="020B0806030902050204" pitchFamily="34" charset="0"/>
            </a:endParaRPr>
          </a:p>
        </p:txBody>
      </p:sp>
      <p:sp>
        <p:nvSpPr>
          <p:cNvPr id="142" name="TextBox 120">
            <a:extLst>
              <a:ext uri="{FF2B5EF4-FFF2-40B4-BE49-F238E27FC236}">
                <a16:creationId xmlns:a16="http://schemas.microsoft.com/office/drawing/2014/main" id="{D3169A1C-D19C-4A8A-9F6C-531824BB2286}"/>
              </a:ext>
            </a:extLst>
          </p:cNvPr>
          <p:cNvSpPr txBox="1"/>
          <p:nvPr/>
        </p:nvSpPr>
        <p:spPr>
          <a:xfrm>
            <a:off x="6365684" y="3216909"/>
            <a:ext cx="1177218" cy="276985"/>
          </a:xfrm>
          <a:prstGeom prst="rect">
            <a:avLst/>
          </a:prstGeom>
          <a:noFill/>
        </p:spPr>
        <p:txBody>
          <a:bodyPr wrap="none" lIns="91422" tIns="45711" rIns="91422" bIns="45711" anchor="b">
            <a:normAutofit fontScale="85000" lnSpcReduction="20000"/>
          </a:bodyPr>
          <a:lstStyle/>
          <a:p>
            <a:r>
              <a:rPr lang="en-US" altLang="zh-CN" b="1" dirty="0">
                <a:solidFill>
                  <a:schemeClr val="dk1">
                    <a:lumMod val="100000"/>
                  </a:schemeClr>
                </a:solidFill>
              </a:rPr>
              <a:t>Response Time &lt; 20 sec</a:t>
            </a:r>
            <a:endParaRPr lang="zh-CN" altLang="en-US" b="1" dirty="0">
              <a:solidFill>
                <a:schemeClr val="dk1">
                  <a:lumMod val="100000"/>
                </a:schemeClr>
              </a:solidFill>
            </a:endParaRPr>
          </a:p>
        </p:txBody>
      </p:sp>
      <p:sp>
        <p:nvSpPr>
          <p:cNvPr id="145" name="文本框 173">
            <a:extLst>
              <a:ext uri="{FF2B5EF4-FFF2-40B4-BE49-F238E27FC236}">
                <a16:creationId xmlns:a16="http://schemas.microsoft.com/office/drawing/2014/main" id="{8B72252B-5B43-43FC-AD66-CAAEEF755FEA}"/>
              </a:ext>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40000"/>
                    <a:lumOff val="60000"/>
                  </a:schemeClr>
                </a:solidFill>
              </a:rPr>
              <a:t>Concept</a:t>
            </a:r>
          </a:p>
          <a:p>
            <a:r>
              <a:rPr lang="en-US" altLang="zh-CN" sz="1200" b="1" dirty="0">
                <a:solidFill>
                  <a:schemeClr val="tx2">
                    <a:lumMod val="40000"/>
                    <a:lumOff val="60000"/>
                  </a:schemeClr>
                </a:solidFill>
              </a:rPr>
              <a:t>Tools and methods</a:t>
            </a:r>
          </a:p>
          <a:p>
            <a:r>
              <a:rPr lang="en-US" altLang="zh-CN" sz="1200" b="1" dirty="0">
                <a:solidFill>
                  <a:schemeClr val="bg2">
                    <a:lumMod val="25000"/>
                  </a:schemeClr>
                </a:solidFill>
              </a:rPr>
              <a:t>&gt; Goals</a:t>
            </a:r>
            <a:endParaRPr lang="zh-CN" altLang="en-US" sz="1200" b="1" dirty="0">
              <a:solidFill>
                <a:schemeClr val="bg2">
                  <a:lumMod val="25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spTree>
    <p:extLst>
      <p:ext uri="{BB962C8B-B14F-4D97-AF65-F5344CB8AC3E}">
        <p14:creationId xmlns:p14="http://schemas.microsoft.com/office/powerpoint/2010/main" val="3493498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467544" y="1891450"/>
            <a:ext cx="8208912"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How to accomplish the project?</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03</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4035948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243F4-B559-47B5-BBFC-387DA8A06D32}"/>
              </a:ext>
            </a:extLst>
          </p:cNvPr>
          <p:cNvSpPr txBox="1"/>
          <p:nvPr/>
        </p:nvSpPr>
        <p:spPr>
          <a:xfrm>
            <a:off x="3098767" y="757704"/>
            <a:ext cx="5687535" cy="3539430"/>
          </a:xfrm>
          <a:prstGeom prst="rect">
            <a:avLst/>
          </a:prstGeom>
          <a:noFill/>
        </p:spPr>
        <p:txBody>
          <a:bodyPr wrap="square" rtlCol="0">
            <a:spAutoFit/>
          </a:bodyPr>
          <a:lstStyle/>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Hadoop/MapReduce</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Explore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Learn about machine learning algorithm </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Implement the system</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Train the system with KDD data set</a:t>
            </a:r>
          </a:p>
          <a:p>
            <a:pPr marL="685800" lvl="1"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685800" lvl="1"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Test the system with testing KDD data set</a:t>
            </a:r>
          </a:p>
          <a:p>
            <a:pPr marL="228600" indent="-228600">
              <a:buFont typeface="Arial" panose="020B0604020202020204" pitchFamily="34" charset="0"/>
              <a:buChar char="•"/>
            </a:pPr>
            <a:endPar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endParaRPr>
          </a:p>
          <a:p>
            <a:pPr marL="228600" indent="-228600">
              <a:buFont typeface="Arial" panose="020B0604020202020204" pitchFamily="34" charset="0"/>
              <a:buChar char="•"/>
            </a:pPr>
            <a:r>
              <a:rPr lang="en-US" altLang="zh-CN" sz="1600" dirty="0">
                <a:solidFill>
                  <a:schemeClr val="tx1">
                    <a:lumMod val="75000"/>
                    <a:lumOff val="25000"/>
                  </a:schemeClr>
                </a:solidFill>
                <a:latin typeface="Arial Black" panose="020B0A04020102020204" pitchFamily="34" charset="0"/>
                <a:ea typeface="微软雅黑" panose="020B0503020204020204" pitchFamily="34" charset="-122"/>
              </a:rPr>
              <a:t>Record detection rate, false positive rate, training time, prediction time.</a:t>
            </a:r>
            <a:endParaRPr lang="zh-CN" altLang="en-US" sz="1600" dirty="0">
              <a:solidFill>
                <a:schemeClr val="tx1">
                  <a:lumMod val="75000"/>
                  <a:lumOff val="25000"/>
                </a:schemeClr>
              </a:solidFill>
              <a:latin typeface="Arial Black" panose="020B0A04020102020204" pitchFamily="34" charset="0"/>
              <a:ea typeface="微软雅黑" panose="020B0503020204020204" pitchFamily="34" charset="-122"/>
            </a:endParaRPr>
          </a:p>
        </p:txBody>
      </p:sp>
      <p:grpSp>
        <p:nvGrpSpPr>
          <p:cNvPr id="42" name="Group 41">
            <a:extLst>
              <a:ext uri="{FF2B5EF4-FFF2-40B4-BE49-F238E27FC236}">
                <a16:creationId xmlns:a16="http://schemas.microsoft.com/office/drawing/2014/main" id="{9DDA3564-CB53-4601-B24A-509958BC9C8F}"/>
              </a:ext>
            </a:extLst>
          </p:cNvPr>
          <p:cNvGrpSpPr/>
          <p:nvPr/>
        </p:nvGrpSpPr>
        <p:grpSpPr>
          <a:xfrm>
            <a:off x="179511" y="699542"/>
            <a:ext cx="2854365" cy="3613627"/>
            <a:chOff x="292597" y="1131590"/>
            <a:chExt cx="2712293" cy="3106034"/>
          </a:xfrm>
        </p:grpSpPr>
        <p:sp>
          <p:nvSpPr>
            <p:cNvPr id="43" name="Freeform: Shape 3">
              <a:extLst>
                <a:ext uri="{FF2B5EF4-FFF2-40B4-BE49-F238E27FC236}">
                  <a16:creationId xmlns:a16="http://schemas.microsoft.com/office/drawing/2014/main" id="{7E422099-F2E6-4EDA-B1A3-444DE394656E}"/>
                </a:ext>
              </a:extLst>
            </p:cNvPr>
            <p:cNvSpPr/>
            <p:nvPr/>
          </p:nvSpPr>
          <p:spPr>
            <a:xfrm>
              <a:off x="362366" y="3408285"/>
              <a:ext cx="2070027" cy="829339"/>
            </a:xfrm>
            <a:custGeom>
              <a:avLst/>
              <a:gdLst>
                <a:gd name="connsiteX0" fmla="*/ 311948 w 2760036"/>
                <a:gd name="connsiteY0" fmla="*/ 0 h 1105785"/>
                <a:gd name="connsiteX1" fmla="*/ 1924950 w 2760036"/>
                <a:gd name="connsiteY1" fmla="*/ 0 h 1105785"/>
                <a:gd name="connsiteX2" fmla="*/ 1919200 w 2760036"/>
                <a:gd name="connsiteY2" fmla="*/ 41897 h 1105785"/>
                <a:gd name="connsiteX3" fmla="*/ 1935373 w 2760036"/>
                <a:gd name="connsiteY3" fmla="*/ 41897 h 1105785"/>
                <a:gd name="connsiteX4" fmla="*/ 1955599 w 2760036"/>
                <a:gd name="connsiteY4" fmla="*/ 49984 h 1105785"/>
                <a:gd name="connsiteX5" fmla="*/ 1969738 w 2760036"/>
                <a:gd name="connsiteY5" fmla="*/ 76279 h 1105785"/>
                <a:gd name="connsiteX6" fmla="*/ 1979807 w 2760036"/>
                <a:gd name="connsiteY6" fmla="*/ 102575 h 1105785"/>
                <a:gd name="connsiteX7" fmla="*/ 1993963 w 2760036"/>
                <a:gd name="connsiteY7" fmla="*/ 98540 h 1105785"/>
                <a:gd name="connsiteX8" fmla="*/ 2008066 w 2760036"/>
                <a:gd name="connsiteY8" fmla="*/ 94488 h 1105785"/>
                <a:gd name="connsiteX9" fmla="*/ 2036379 w 2760036"/>
                <a:gd name="connsiteY9" fmla="*/ 94488 h 1105785"/>
                <a:gd name="connsiteX10" fmla="*/ 2056552 w 2760036"/>
                <a:gd name="connsiteY10" fmla="*/ 94488 h 1105785"/>
                <a:gd name="connsiteX11" fmla="*/ 2076778 w 2760036"/>
                <a:gd name="connsiteY11" fmla="*/ 82349 h 1105785"/>
                <a:gd name="connsiteX12" fmla="*/ 2060587 w 2760036"/>
                <a:gd name="connsiteY12" fmla="*/ 33810 h 1105785"/>
                <a:gd name="connsiteX13" fmla="*/ 2113054 w 2760036"/>
                <a:gd name="connsiteY13" fmla="*/ 41897 h 1105785"/>
                <a:gd name="connsiteX14" fmla="*/ 2173661 w 2760036"/>
                <a:gd name="connsiteY14" fmla="*/ 62123 h 1105785"/>
                <a:gd name="connsiteX15" fmla="*/ 2189781 w 2760036"/>
                <a:gd name="connsiteY15" fmla="*/ 21671 h 1105785"/>
                <a:gd name="connsiteX16" fmla="*/ 2201920 w 2760036"/>
                <a:gd name="connsiteY16" fmla="*/ 66175 h 1105785"/>
                <a:gd name="connsiteX17" fmla="*/ 2226446 w 2760036"/>
                <a:gd name="connsiteY17" fmla="*/ 5497 h 1105785"/>
                <a:gd name="connsiteX18" fmla="*/ 2229558 w 2760036"/>
                <a:gd name="connsiteY18" fmla="*/ 0 h 1105785"/>
                <a:gd name="connsiteX19" fmla="*/ 2350545 w 2760036"/>
                <a:gd name="connsiteY19" fmla="*/ 0 h 1105785"/>
                <a:gd name="connsiteX20" fmla="*/ 2345077 w 2760036"/>
                <a:gd name="connsiteY20" fmla="*/ 54036 h 1105785"/>
                <a:gd name="connsiteX21" fmla="*/ 2357375 w 2760036"/>
                <a:gd name="connsiteY21" fmla="*/ 49984 h 1105785"/>
                <a:gd name="connsiteX22" fmla="*/ 2385971 w 2760036"/>
                <a:gd name="connsiteY22" fmla="*/ 58088 h 1105785"/>
                <a:gd name="connsiteX23" fmla="*/ 2422795 w 2760036"/>
                <a:gd name="connsiteY23" fmla="*/ 72245 h 1105785"/>
                <a:gd name="connsiteX24" fmla="*/ 2435094 w 2760036"/>
                <a:gd name="connsiteY24" fmla="*/ 54036 h 1105785"/>
                <a:gd name="connsiteX25" fmla="*/ 2447339 w 2760036"/>
                <a:gd name="connsiteY25" fmla="*/ 25723 h 1105785"/>
                <a:gd name="connsiteX26" fmla="*/ 2451321 w 2760036"/>
                <a:gd name="connsiteY26" fmla="*/ 58088 h 1105785"/>
                <a:gd name="connsiteX27" fmla="*/ 2559670 w 2760036"/>
                <a:gd name="connsiteY27" fmla="*/ 90436 h 1105785"/>
                <a:gd name="connsiteX28" fmla="*/ 2583683 w 2760036"/>
                <a:gd name="connsiteY28" fmla="*/ 17637 h 1105785"/>
                <a:gd name="connsiteX29" fmla="*/ 2595751 w 2760036"/>
                <a:gd name="connsiteY29" fmla="*/ 33810 h 1105785"/>
                <a:gd name="connsiteX30" fmla="*/ 2627798 w 2760036"/>
                <a:gd name="connsiteY30" fmla="*/ 66175 h 1105785"/>
                <a:gd name="connsiteX31" fmla="*/ 2652005 w 2760036"/>
                <a:gd name="connsiteY31" fmla="*/ 86401 h 1105785"/>
                <a:gd name="connsiteX32" fmla="*/ 2647970 w 2760036"/>
                <a:gd name="connsiteY32" fmla="*/ 122801 h 1105785"/>
                <a:gd name="connsiteX33" fmla="*/ 2635831 w 2760036"/>
                <a:gd name="connsiteY33" fmla="*/ 159218 h 1105785"/>
                <a:gd name="connsiteX34" fmla="*/ 2635831 w 2760036"/>
                <a:gd name="connsiteY34" fmla="*/ 167305 h 1105785"/>
                <a:gd name="connsiteX35" fmla="*/ 2695943 w 2760036"/>
                <a:gd name="connsiteY35" fmla="*/ 155166 h 1105785"/>
                <a:gd name="connsiteX36" fmla="*/ 2756037 w 2760036"/>
                <a:gd name="connsiteY36" fmla="*/ 122801 h 1105785"/>
                <a:gd name="connsiteX37" fmla="*/ 2760036 w 2760036"/>
                <a:gd name="connsiteY37" fmla="*/ 130888 h 1105785"/>
                <a:gd name="connsiteX38" fmla="*/ 2720026 w 2760036"/>
                <a:gd name="connsiteY38" fmla="*/ 155166 h 1105785"/>
                <a:gd name="connsiteX39" fmla="*/ 2732024 w 2760036"/>
                <a:gd name="connsiteY39" fmla="*/ 163253 h 1105785"/>
                <a:gd name="connsiteX40" fmla="*/ 2727989 w 2760036"/>
                <a:gd name="connsiteY40" fmla="*/ 171340 h 1105785"/>
                <a:gd name="connsiteX41" fmla="*/ 2703959 w 2760036"/>
                <a:gd name="connsiteY41" fmla="*/ 159218 h 1105785"/>
                <a:gd name="connsiteX42" fmla="*/ 2667931 w 2760036"/>
                <a:gd name="connsiteY42" fmla="*/ 175392 h 1105785"/>
                <a:gd name="connsiteX43" fmla="*/ 2688157 w 2760036"/>
                <a:gd name="connsiteY43" fmla="*/ 195618 h 1105785"/>
                <a:gd name="connsiteX44" fmla="*/ 2708383 w 2760036"/>
                <a:gd name="connsiteY44" fmla="*/ 227983 h 1105785"/>
                <a:gd name="connsiteX45" fmla="*/ 2706366 w 2760036"/>
                <a:gd name="connsiteY45" fmla="*/ 256296 h 1105785"/>
                <a:gd name="connsiteX46" fmla="*/ 2688157 w 2760036"/>
                <a:gd name="connsiteY46" fmla="*/ 256296 h 1105785"/>
                <a:gd name="connsiteX47" fmla="*/ 2665984 w 2760036"/>
                <a:gd name="connsiteY47" fmla="*/ 238087 h 1105785"/>
                <a:gd name="connsiteX48" fmla="*/ 2647900 w 2760036"/>
                <a:gd name="connsiteY48" fmla="*/ 219896 h 1105785"/>
                <a:gd name="connsiteX49" fmla="*/ 2631903 w 2760036"/>
                <a:gd name="connsiteY49" fmla="*/ 195618 h 1105785"/>
                <a:gd name="connsiteX50" fmla="*/ 2623887 w 2760036"/>
                <a:gd name="connsiteY50" fmla="*/ 211791 h 1105785"/>
                <a:gd name="connsiteX51" fmla="*/ 2631903 w 2760036"/>
                <a:gd name="connsiteY51" fmla="*/ 240122 h 1105785"/>
                <a:gd name="connsiteX52" fmla="*/ 2637919 w 2760036"/>
                <a:gd name="connsiteY52" fmla="*/ 274504 h 1105785"/>
                <a:gd name="connsiteX53" fmla="*/ 2631903 w 2760036"/>
                <a:gd name="connsiteY53" fmla="*/ 312921 h 1105785"/>
                <a:gd name="connsiteX54" fmla="*/ 2579825 w 2760036"/>
                <a:gd name="connsiteY54" fmla="*/ 288661 h 1105785"/>
                <a:gd name="connsiteX55" fmla="*/ 2549831 w 2760036"/>
                <a:gd name="connsiteY55" fmla="*/ 254278 h 1105785"/>
                <a:gd name="connsiteX56" fmla="*/ 2555812 w 2760036"/>
                <a:gd name="connsiteY56" fmla="*/ 199670 h 1105785"/>
                <a:gd name="connsiteX57" fmla="*/ 2539816 w 2760036"/>
                <a:gd name="connsiteY57" fmla="*/ 207757 h 1105785"/>
                <a:gd name="connsiteX58" fmla="*/ 2483756 w 2760036"/>
                <a:gd name="connsiteY58" fmla="*/ 203705 h 1105785"/>
                <a:gd name="connsiteX59" fmla="*/ 2413682 w 2760036"/>
                <a:gd name="connsiteY59" fmla="*/ 171340 h 1105785"/>
                <a:gd name="connsiteX60" fmla="*/ 2372452 w 2760036"/>
                <a:gd name="connsiteY60" fmla="*/ 163253 h 1105785"/>
                <a:gd name="connsiteX61" fmla="*/ 2355977 w 2760036"/>
                <a:gd name="connsiteY61" fmla="*/ 167305 h 1105785"/>
                <a:gd name="connsiteX62" fmla="*/ 2339520 w 2760036"/>
                <a:gd name="connsiteY62" fmla="*/ 167305 h 1105785"/>
                <a:gd name="connsiteX63" fmla="*/ 2323028 w 2760036"/>
                <a:gd name="connsiteY63" fmla="*/ 167305 h 1105785"/>
                <a:gd name="connsiteX64" fmla="*/ 2331115 w 2760036"/>
                <a:gd name="connsiteY64" fmla="*/ 191565 h 1105785"/>
                <a:gd name="connsiteX65" fmla="*/ 2359357 w 2760036"/>
                <a:gd name="connsiteY65" fmla="*/ 199670 h 1105785"/>
                <a:gd name="connsiteX66" fmla="*/ 2363409 w 2760036"/>
                <a:gd name="connsiteY66" fmla="*/ 211791 h 1105785"/>
                <a:gd name="connsiteX67" fmla="*/ 2310942 w 2760036"/>
                <a:gd name="connsiteY67" fmla="*/ 191565 h 1105785"/>
                <a:gd name="connsiteX68" fmla="*/ 2310942 w 2760036"/>
                <a:gd name="connsiteY68" fmla="*/ 183479 h 1105785"/>
                <a:gd name="connsiteX69" fmla="*/ 2290716 w 2760036"/>
                <a:gd name="connsiteY69" fmla="*/ 171340 h 1105785"/>
                <a:gd name="connsiteX70" fmla="*/ 2280648 w 2760036"/>
                <a:gd name="connsiteY70" fmla="*/ 169322 h 1105785"/>
                <a:gd name="connsiteX71" fmla="*/ 2282629 w 2760036"/>
                <a:gd name="connsiteY71" fmla="*/ 165270 h 1105785"/>
                <a:gd name="connsiteX72" fmla="*/ 2276595 w 2760036"/>
                <a:gd name="connsiteY72" fmla="*/ 161235 h 1105785"/>
                <a:gd name="connsiteX73" fmla="*/ 2242301 w 2760036"/>
                <a:gd name="connsiteY73" fmla="*/ 155166 h 1105785"/>
                <a:gd name="connsiteX74" fmla="*/ 2165574 w 2760036"/>
                <a:gd name="connsiteY74" fmla="*/ 147079 h 1105785"/>
                <a:gd name="connsiteX75" fmla="*/ 2145348 w 2760036"/>
                <a:gd name="connsiteY75" fmla="*/ 138992 h 1105785"/>
                <a:gd name="connsiteX76" fmla="*/ 2153435 w 2760036"/>
                <a:gd name="connsiteY76" fmla="*/ 167305 h 1105785"/>
                <a:gd name="connsiteX77" fmla="*/ 2161522 w 2760036"/>
                <a:gd name="connsiteY77" fmla="*/ 223931 h 1105785"/>
                <a:gd name="connsiteX78" fmla="*/ 2121140 w 2760036"/>
                <a:gd name="connsiteY78" fmla="*/ 207757 h 1105785"/>
                <a:gd name="connsiteX79" fmla="*/ 2092916 w 2760036"/>
                <a:gd name="connsiteY79" fmla="*/ 187531 h 1105785"/>
                <a:gd name="connsiteX80" fmla="*/ 2084794 w 2760036"/>
                <a:gd name="connsiteY80" fmla="*/ 155166 h 1105785"/>
                <a:gd name="connsiteX81" fmla="*/ 2076778 w 2760036"/>
                <a:gd name="connsiteY81" fmla="*/ 155166 h 1105785"/>
                <a:gd name="connsiteX82" fmla="*/ 2048447 w 2760036"/>
                <a:gd name="connsiteY82" fmla="*/ 163253 h 1105785"/>
                <a:gd name="connsiteX83" fmla="*/ 2020135 w 2760036"/>
                <a:gd name="connsiteY83" fmla="*/ 171340 h 1105785"/>
                <a:gd name="connsiteX84" fmla="*/ 2007996 w 2760036"/>
                <a:gd name="connsiteY84" fmla="*/ 171340 h 1105785"/>
                <a:gd name="connsiteX85" fmla="*/ 2016100 w 2760036"/>
                <a:gd name="connsiteY85" fmla="*/ 183479 h 1105785"/>
                <a:gd name="connsiteX86" fmla="*/ 2020135 w 2760036"/>
                <a:gd name="connsiteY86" fmla="*/ 197635 h 1105785"/>
                <a:gd name="connsiteX87" fmla="*/ 2024187 w 2760036"/>
                <a:gd name="connsiteY87" fmla="*/ 211791 h 1105785"/>
                <a:gd name="connsiteX88" fmla="*/ 2048447 w 2760036"/>
                <a:gd name="connsiteY88" fmla="*/ 242139 h 1105785"/>
                <a:gd name="connsiteX89" fmla="*/ 2064639 w 2760036"/>
                <a:gd name="connsiteY89" fmla="*/ 284608 h 1105785"/>
                <a:gd name="connsiteX90" fmla="*/ 2064639 w 2760036"/>
                <a:gd name="connsiteY90" fmla="*/ 337199 h 1105785"/>
                <a:gd name="connsiteX91" fmla="*/ 2032345 w 2760036"/>
                <a:gd name="connsiteY91" fmla="*/ 300800 h 1105785"/>
                <a:gd name="connsiteX92" fmla="*/ 2012172 w 2760036"/>
                <a:gd name="connsiteY92" fmla="*/ 304834 h 1105785"/>
                <a:gd name="connsiteX93" fmla="*/ 1994034 w 2760036"/>
                <a:gd name="connsiteY93" fmla="*/ 306852 h 1105785"/>
                <a:gd name="connsiteX94" fmla="*/ 1971844 w 2760036"/>
                <a:gd name="connsiteY94" fmla="*/ 300800 h 1105785"/>
                <a:gd name="connsiteX95" fmla="*/ 1967809 w 2760036"/>
                <a:gd name="connsiteY95" fmla="*/ 321026 h 1105785"/>
                <a:gd name="connsiteX96" fmla="*/ 1955723 w 2760036"/>
                <a:gd name="connsiteY96" fmla="*/ 349338 h 1105785"/>
                <a:gd name="connsiteX97" fmla="*/ 1941567 w 2760036"/>
                <a:gd name="connsiteY97" fmla="*/ 371582 h 1105785"/>
                <a:gd name="connsiteX98" fmla="*/ 1935497 w 2760036"/>
                <a:gd name="connsiteY98" fmla="*/ 389790 h 1105785"/>
                <a:gd name="connsiteX99" fmla="*/ 1919394 w 2760036"/>
                <a:gd name="connsiteY99" fmla="*/ 405964 h 1105785"/>
                <a:gd name="connsiteX100" fmla="*/ 1903274 w 2760036"/>
                <a:gd name="connsiteY100" fmla="*/ 410016 h 1105785"/>
                <a:gd name="connsiteX101" fmla="*/ 1899221 w 2760036"/>
                <a:gd name="connsiteY101" fmla="*/ 438329 h 1105785"/>
                <a:gd name="connsiteX102" fmla="*/ 1903274 w 2760036"/>
                <a:gd name="connsiteY102" fmla="*/ 486868 h 1105785"/>
                <a:gd name="connsiteX103" fmla="*/ 1911325 w 2760036"/>
                <a:gd name="connsiteY103" fmla="*/ 513163 h 1105785"/>
                <a:gd name="connsiteX104" fmla="*/ 1907308 w 2760036"/>
                <a:gd name="connsiteY104" fmla="*/ 543511 h 1105785"/>
                <a:gd name="connsiteX105" fmla="*/ 1903274 w 2760036"/>
                <a:gd name="connsiteY105" fmla="*/ 561702 h 1105785"/>
                <a:gd name="connsiteX106" fmla="*/ 1899221 w 2760036"/>
                <a:gd name="connsiteY106" fmla="*/ 583963 h 1105785"/>
                <a:gd name="connsiteX107" fmla="*/ 1901239 w 2760036"/>
                <a:gd name="connsiteY107" fmla="*/ 622380 h 1105785"/>
                <a:gd name="connsiteX108" fmla="*/ 1907308 w 2760036"/>
                <a:gd name="connsiteY108" fmla="*/ 660814 h 1105785"/>
                <a:gd name="connsiteX109" fmla="*/ 1975896 w 2760036"/>
                <a:gd name="connsiteY109" fmla="*/ 757892 h 1105785"/>
                <a:gd name="connsiteX110" fmla="*/ 1996051 w 2760036"/>
                <a:gd name="connsiteY110" fmla="*/ 761944 h 1105785"/>
                <a:gd name="connsiteX111" fmla="*/ 2024311 w 2760036"/>
                <a:gd name="connsiteY111" fmla="*/ 786222 h 1105785"/>
                <a:gd name="connsiteX112" fmla="*/ 2062639 w 2760036"/>
                <a:gd name="connsiteY112" fmla="*/ 802396 h 1105785"/>
                <a:gd name="connsiteX113" fmla="*/ 2101038 w 2760036"/>
                <a:gd name="connsiteY113" fmla="*/ 818570 h 1105785"/>
                <a:gd name="connsiteX114" fmla="*/ 2127334 w 2760036"/>
                <a:gd name="connsiteY114" fmla="*/ 826674 h 1105785"/>
                <a:gd name="connsiteX115" fmla="*/ 2173855 w 2760036"/>
                <a:gd name="connsiteY115" fmla="*/ 830709 h 1105785"/>
                <a:gd name="connsiteX116" fmla="*/ 2258811 w 2760036"/>
                <a:gd name="connsiteY116" fmla="*/ 842848 h 1105785"/>
                <a:gd name="connsiteX117" fmla="*/ 2319489 w 2760036"/>
                <a:gd name="connsiteY117" fmla="*/ 854987 h 1105785"/>
                <a:gd name="connsiteX118" fmla="*/ 2351837 w 2760036"/>
                <a:gd name="connsiteY118" fmla="*/ 861057 h 1105785"/>
                <a:gd name="connsiteX119" fmla="*/ 2384202 w 2760036"/>
                <a:gd name="connsiteY119" fmla="*/ 867126 h 1105785"/>
                <a:gd name="connsiteX120" fmla="*/ 2420619 w 2760036"/>
                <a:gd name="connsiteY120" fmla="*/ 899473 h 1105785"/>
                <a:gd name="connsiteX121" fmla="*/ 2406445 w 2760036"/>
                <a:gd name="connsiteY121" fmla="*/ 901508 h 1105785"/>
                <a:gd name="connsiteX122" fmla="*/ 2372062 w 2760036"/>
                <a:gd name="connsiteY122" fmla="*/ 895439 h 1105785"/>
                <a:gd name="connsiteX123" fmla="*/ 2331611 w 2760036"/>
                <a:gd name="connsiteY123" fmla="*/ 885317 h 1105785"/>
                <a:gd name="connsiteX124" fmla="*/ 2307350 w 2760036"/>
                <a:gd name="connsiteY124" fmla="*/ 879248 h 1105785"/>
                <a:gd name="connsiteX125" fmla="*/ 2277002 w 2760036"/>
                <a:gd name="connsiteY125" fmla="*/ 875213 h 1105785"/>
                <a:gd name="connsiteX126" fmla="*/ 2206220 w 2760036"/>
                <a:gd name="connsiteY126" fmla="*/ 867126 h 1105785"/>
                <a:gd name="connsiteX127" fmla="*/ 2169803 w 2760036"/>
                <a:gd name="connsiteY127" fmla="*/ 861057 h 1105785"/>
                <a:gd name="connsiteX128" fmla="*/ 2147560 w 2760036"/>
                <a:gd name="connsiteY128" fmla="*/ 857004 h 1105785"/>
                <a:gd name="connsiteX129" fmla="*/ 2125317 w 2760036"/>
                <a:gd name="connsiteY129" fmla="*/ 854987 h 1105785"/>
                <a:gd name="connsiteX130" fmla="*/ 2088899 w 2760036"/>
                <a:gd name="connsiteY130" fmla="*/ 850935 h 1105785"/>
                <a:gd name="connsiteX131" fmla="*/ 2030345 w 2760036"/>
                <a:gd name="connsiteY131" fmla="*/ 848917 h 1105785"/>
                <a:gd name="connsiteX132" fmla="*/ 2008119 w 2760036"/>
                <a:gd name="connsiteY132" fmla="*/ 854987 h 1105785"/>
                <a:gd name="connsiteX133" fmla="*/ 1998086 w 2760036"/>
                <a:gd name="connsiteY133" fmla="*/ 869143 h 1105785"/>
                <a:gd name="connsiteX134" fmla="*/ 2000103 w 2760036"/>
                <a:gd name="connsiteY134" fmla="*/ 891387 h 1105785"/>
                <a:gd name="connsiteX135" fmla="*/ 2026328 w 2760036"/>
                <a:gd name="connsiteY135" fmla="*/ 917682 h 1105785"/>
                <a:gd name="connsiteX136" fmla="*/ 2080812 w 2760036"/>
                <a:gd name="connsiteY136" fmla="*/ 956117 h 1105785"/>
                <a:gd name="connsiteX137" fmla="*/ 2131386 w 2760036"/>
                <a:gd name="connsiteY137" fmla="*/ 980377 h 1105785"/>
                <a:gd name="connsiteX138" fmla="*/ 2194081 w 2760036"/>
                <a:gd name="connsiteY138" fmla="*/ 996569 h 1105785"/>
                <a:gd name="connsiteX139" fmla="*/ 2291159 w 2760036"/>
                <a:gd name="connsiteY139" fmla="*/ 1037020 h 1105785"/>
                <a:gd name="connsiteX140" fmla="*/ 2303298 w 2760036"/>
                <a:gd name="connsiteY140" fmla="*/ 1061281 h 1105785"/>
                <a:gd name="connsiteX141" fmla="*/ 2283072 w 2760036"/>
                <a:gd name="connsiteY141" fmla="*/ 1063316 h 1105785"/>
                <a:gd name="connsiteX142" fmla="*/ 2254759 w 2760036"/>
                <a:gd name="connsiteY142" fmla="*/ 1049160 h 1105785"/>
                <a:gd name="connsiteX143" fmla="*/ 2226446 w 2760036"/>
                <a:gd name="connsiteY143" fmla="*/ 1037020 h 1105785"/>
                <a:gd name="connsiteX144" fmla="*/ 2181942 w 2760036"/>
                <a:gd name="connsiteY144" fmla="*/ 1018812 h 1105785"/>
                <a:gd name="connsiteX145" fmla="*/ 2137456 w 2760036"/>
                <a:gd name="connsiteY145" fmla="*/ 1002638 h 1105785"/>
                <a:gd name="connsiteX146" fmla="*/ 2109125 w 2760036"/>
                <a:gd name="connsiteY146" fmla="*/ 992516 h 1105785"/>
                <a:gd name="connsiteX147" fmla="*/ 2068709 w 2760036"/>
                <a:gd name="connsiteY147" fmla="*/ 982412 h 1105785"/>
                <a:gd name="connsiteX148" fmla="*/ 1992017 w 2760036"/>
                <a:gd name="connsiteY148" fmla="*/ 976343 h 1105785"/>
                <a:gd name="connsiteX149" fmla="*/ 1949636 w 2760036"/>
                <a:gd name="connsiteY149" fmla="*/ 966221 h 1105785"/>
                <a:gd name="connsiteX150" fmla="*/ 1923429 w 2760036"/>
                <a:gd name="connsiteY150" fmla="*/ 950047 h 1105785"/>
                <a:gd name="connsiteX151" fmla="*/ 1899257 w 2760036"/>
                <a:gd name="connsiteY151" fmla="*/ 929821 h 1105785"/>
                <a:gd name="connsiteX152" fmla="*/ 1862946 w 2760036"/>
                <a:gd name="connsiteY152" fmla="*/ 911613 h 1105785"/>
                <a:gd name="connsiteX153" fmla="*/ 1802392 w 2760036"/>
                <a:gd name="connsiteY153" fmla="*/ 885317 h 1105785"/>
                <a:gd name="connsiteX154" fmla="*/ 1774132 w 2760036"/>
                <a:gd name="connsiteY154" fmla="*/ 842848 h 1105785"/>
                <a:gd name="connsiteX155" fmla="*/ 1737856 w 2760036"/>
                <a:gd name="connsiteY155" fmla="*/ 818570 h 1105785"/>
                <a:gd name="connsiteX156" fmla="*/ 1729769 w 2760036"/>
                <a:gd name="connsiteY156" fmla="*/ 826674 h 1105785"/>
                <a:gd name="connsiteX157" fmla="*/ 1717701 w 2760036"/>
                <a:gd name="connsiteY157" fmla="*/ 899473 h 1105785"/>
                <a:gd name="connsiteX158" fmla="*/ 1707579 w 2760036"/>
                <a:gd name="connsiteY158" fmla="*/ 958134 h 1105785"/>
                <a:gd name="connsiteX159" fmla="*/ 1705562 w 2760036"/>
                <a:gd name="connsiteY159" fmla="*/ 992516 h 1105785"/>
                <a:gd name="connsiteX160" fmla="*/ 1703545 w 2760036"/>
                <a:gd name="connsiteY160" fmla="*/ 1008708 h 1105785"/>
                <a:gd name="connsiteX161" fmla="*/ 1705562 w 2760036"/>
                <a:gd name="connsiteY161" fmla="*/ 1028934 h 1105785"/>
                <a:gd name="connsiteX162" fmla="*/ 1715666 w 2760036"/>
                <a:gd name="connsiteY162" fmla="*/ 1051177 h 1105785"/>
                <a:gd name="connsiteX163" fmla="*/ 1741909 w 2760036"/>
                <a:gd name="connsiteY163" fmla="*/ 1061281 h 1105785"/>
                <a:gd name="connsiteX164" fmla="*/ 1774132 w 2760036"/>
                <a:gd name="connsiteY164" fmla="*/ 1085559 h 1105785"/>
                <a:gd name="connsiteX165" fmla="*/ 1782237 w 2760036"/>
                <a:gd name="connsiteY165" fmla="*/ 1097698 h 1105785"/>
                <a:gd name="connsiteX166" fmla="*/ 1745943 w 2760036"/>
                <a:gd name="connsiteY166" fmla="*/ 1105785 h 1105785"/>
                <a:gd name="connsiteX167" fmla="*/ 1705562 w 2760036"/>
                <a:gd name="connsiteY167" fmla="*/ 1103768 h 1105785"/>
                <a:gd name="connsiteX168" fmla="*/ 1657147 w 2760036"/>
                <a:gd name="connsiteY168" fmla="*/ 1081507 h 1105785"/>
                <a:gd name="connsiteX169" fmla="*/ 1608768 w 2760036"/>
                <a:gd name="connsiteY169" fmla="*/ 1032968 h 1105785"/>
                <a:gd name="connsiteX170" fmla="*/ 1612767 w 2760036"/>
                <a:gd name="connsiteY170" fmla="*/ 988482 h 1105785"/>
                <a:gd name="connsiteX171" fmla="*/ 1604715 w 2760036"/>
                <a:gd name="connsiteY171" fmla="*/ 956117 h 1105785"/>
                <a:gd name="connsiteX172" fmla="*/ 1592612 w 2760036"/>
                <a:gd name="connsiteY172" fmla="*/ 915665 h 1105785"/>
                <a:gd name="connsiteX173" fmla="*/ 1572421 w 2760036"/>
                <a:gd name="connsiteY173" fmla="*/ 879248 h 1105785"/>
                <a:gd name="connsiteX174" fmla="*/ 1548249 w 2760036"/>
                <a:gd name="connsiteY174" fmla="*/ 859022 h 1105785"/>
                <a:gd name="connsiteX175" fmla="*/ 1511920 w 2760036"/>
                <a:gd name="connsiteY175" fmla="*/ 859022 h 1105785"/>
                <a:gd name="connsiteX176" fmla="*/ 1451402 w 2760036"/>
                <a:gd name="connsiteY176" fmla="*/ 891387 h 1105785"/>
                <a:gd name="connsiteX177" fmla="*/ 1403022 w 2760036"/>
                <a:gd name="connsiteY177" fmla="*/ 929821 h 1105785"/>
                <a:gd name="connsiteX178" fmla="*/ 1378780 w 2760036"/>
                <a:gd name="connsiteY178" fmla="*/ 960151 h 1105785"/>
                <a:gd name="connsiteX179" fmla="*/ 1358624 w 2760036"/>
                <a:gd name="connsiteY179" fmla="*/ 986447 h 1105785"/>
                <a:gd name="connsiteX180" fmla="*/ 1330365 w 2760036"/>
                <a:gd name="connsiteY180" fmla="*/ 1024881 h 1105785"/>
                <a:gd name="connsiteX181" fmla="*/ 1316279 w 2760036"/>
                <a:gd name="connsiteY181" fmla="*/ 1061281 h 1105785"/>
                <a:gd name="connsiteX182" fmla="*/ 1294089 w 2760036"/>
                <a:gd name="connsiteY182" fmla="*/ 1081507 h 1105785"/>
                <a:gd name="connsiteX183" fmla="*/ 1279968 w 2760036"/>
                <a:gd name="connsiteY183" fmla="*/ 1073420 h 1105785"/>
                <a:gd name="connsiteX184" fmla="*/ 1286002 w 2760036"/>
                <a:gd name="connsiteY184" fmla="*/ 1037020 h 1105785"/>
                <a:gd name="connsiteX185" fmla="*/ 1290037 w 2760036"/>
                <a:gd name="connsiteY185" fmla="*/ 1004655 h 1105785"/>
                <a:gd name="connsiteX186" fmla="*/ 1302123 w 2760036"/>
                <a:gd name="connsiteY186" fmla="*/ 980377 h 1105785"/>
                <a:gd name="connsiteX187" fmla="*/ 1330365 w 2760036"/>
                <a:gd name="connsiteY187" fmla="*/ 927804 h 1105785"/>
                <a:gd name="connsiteX188" fmla="*/ 1352555 w 2760036"/>
                <a:gd name="connsiteY188" fmla="*/ 911613 h 1105785"/>
                <a:gd name="connsiteX189" fmla="*/ 1370693 w 2760036"/>
                <a:gd name="connsiteY189" fmla="*/ 891387 h 1105785"/>
                <a:gd name="connsiteX190" fmla="*/ 1374780 w 2760036"/>
                <a:gd name="connsiteY190" fmla="*/ 871161 h 1105785"/>
                <a:gd name="connsiteX191" fmla="*/ 1342504 w 2760036"/>
                <a:gd name="connsiteY191" fmla="*/ 854987 h 1105785"/>
                <a:gd name="connsiteX192" fmla="*/ 1298106 w 2760036"/>
                <a:gd name="connsiteY192" fmla="*/ 850935 h 1105785"/>
                <a:gd name="connsiteX193" fmla="*/ 1273934 w 2760036"/>
                <a:gd name="connsiteY193" fmla="*/ 854987 h 1105785"/>
                <a:gd name="connsiteX194" fmla="*/ 1243657 w 2760036"/>
                <a:gd name="connsiteY194" fmla="*/ 865091 h 1105785"/>
                <a:gd name="connsiteX195" fmla="*/ 1209328 w 2760036"/>
                <a:gd name="connsiteY195" fmla="*/ 879248 h 1105785"/>
                <a:gd name="connsiteX196" fmla="*/ 1177069 w 2760036"/>
                <a:gd name="connsiteY196" fmla="*/ 879248 h 1105785"/>
                <a:gd name="connsiteX197" fmla="*/ 1124566 w 2760036"/>
                <a:gd name="connsiteY197" fmla="*/ 875213 h 1105785"/>
                <a:gd name="connsiteX198" fmla="*/ 1082097 w 2760036"/>
                <a:gd name="connsiteY198" fmla="*/ 877230 h 1105785"/>
                <a:gd name="connsiteX199" fmla="*/ 1031523 w 2760036"/>
                <a:gd name="connsiteY199" fmla="*/ 887352 h 1105785"/>
                <a:gd name="connsiteX200" fmla="*/ 966811 w 2760036"/>
                <a:gd name="connsiteY200" fmla="*/ 893404 h 1105785"/>
                <a:gd name="connsiteX201" fmla="*/ 938498 w 2760036"/>
                <a:gd name="connsiteY201" fmla="*/ 899473 h 1105785"/>
                <a:gd name="connsiteX202" fmla="*/ 904116 w 2760036"/>
                <a:gd name="connsiteY202" fmla="*/ 915665 h 1105785"/>
                <a:gd name="connsiteX203" fmla="*/ 861629 w 2760036"/>
                <a:gd name="connsiteY203" fmla="*/ 923752 h 1105785"/>
                <a:gd name="connsiteX204" fmla="*/ 837368 w 2760036"/>
                <a:gd name="connsiteY204" fmla="*/ 921734 h 1105785"/>
                <a:gd name="connsiteX205" fmla="*/ 809038 w 2760036"/>
                <a:gd name="connsiteY205" fmla="*/ 919699 h 1105785"/>
                <a:gd name="connsiteX206" fmla="*/ 813090 w 2760036"/>
                <a:gd name="connsiteY206" fmla="*/ 907578 h 1105785"/>
                <a:gd name="connsiteX207" fmla="*/ 881855 w 2760036"/>
                <a:gd name="connsiteY207" fmla="*/ 887352 h 1105785"/>
                <a:gd name="connsiteX208" fmla="*/ 954672 w 2760036"/>
                <a:gd name="connsiteY208" fmla="*/ 867126 h 1105785"/>
                <a:gd name="connsiteX209" fmla="*/ 1031523 w 2760036"/>
                <a:gd name="connsiteY209" fmla="*/ 846900 h 1105785"/>
                <a:gd name="connsiteX210" fmla="*/ 1092201 w 2760036"/>
                <a:gd name="connsiteY210" fmla="*/ 836778 h 1105785"/>
                <a:gd name="connsiteX211" fmla="*/ 1144792 w 2760036"/>
                <a:gd name="connsiteY211" fmla="*/ 826674 h 1105785"/>
                <a:gd name="connsiteX212" fmla="*/ 1221661 w 2760036"/>
                <a:gd name="connsiteY212" fmla="*/ 816552 h 1105785"/>
                <a:gd name="connsiteX213" fmla="*/ 1310652 w 2760036"/>
                <a:gd name="connsiteY213" fmla="*/ 798344 h 1105785"/>
                <a:gd name="connsiteX214" fmla="*/ 1359191 w 2760036"/>
                <a:gd name="connsiteY214" fmla="*/ 786222 h 1105785"/>
                <a:gd name="connsiteX215" fmla="*/ 1363243 w 2760036"/>
                <a:gd name="connsiteY215" fmla="*/ 786222 h 1105785"/>
                <a:gd name="connsiteX216" fmla="*/ 1395590 w 2760036"/>
                <a:gd name="connsiteY216" fmla="*/ 765996 h 1105785"/>
                <a:gd name="connsiteX217" fmla="*/ 1421886 w 2760036"/>
                <a:gd name="connsiteY217" fmla="*/ 749805 h 1105785"/>
                <a:gd name="connsiteX218" fmla="*/ 1444147 w 2760036"/>
                <a:gd name="connsiteY218" fmla="*/ 733631 h 1105785"/>
                <a:gd name="connsiteX219" fmla="*/ 1472459 w 2760036"/>
                <a:gd name="connsiteY219" fmla="*/ 691144 h 1105785"/>
                <a:gd name="connsiteX220" fmla="*/ 1516946 w 2760036"/>
                <a:gd name="connsiteY220" fmla="*/ 656762 h 1105785"/>
                <a:gd name="connsiteX221" fmla="*/ 1533137 w 2760036"/>
                <a:gd name="connsiteY221" fmla="*/ 620363 h 1105785"/>
                <a:gd name="connsiteX222" fmla="*/ 1529085 w 2760036"/>
                <a:gd name="connsiteY222" fmla="*/ 616310 h 1105785"/>
                <a:gd name="connsiteX223" fmla="*/ 1527068 w 2760036"/>
                <a:gd name="connsiteY223" fmla="*/ 610241 h 1105785"/>
                <a:gd name="connsiteX224" fmla="*/ 1525050 w 2760036"/>
                <a:gd name="connsiteY224" fmla="*/ 600137 h 1105785"/>
                <a:gd name="connsiteX225" fmla="*/ 1523015 w 2760036"/>
                <a:gd name="connsiteY225" fmla="*/ 583963 h 1105785"/>
                <a:gd name="connsiteX226" fmla="*/ 1525050 w 2760036"/>
                <a:gd name="connsiteY226" fmla="*/ 567772 h 1105785"/>
                <a:gd name="connsiteX227" fmla="*/ 1533137 w 2760036"/>
                <a:gd name="connsiteY227" fmla="*/ 549563 h 1105785"/>
                <a:gd name="connsiteX228" fmla="*/ 1541224 w 2760036"/>
                <a:gd name="connsiteY228" fmla="*/ 531372 h 1105785"/>
                <a:gd name="connsiteX229" fmla="*/ 1549311 w 2760036"/>
                <a:gd name="connsiteY229" fmla="*/ 511146 h 1105785"/>
                <a:gd name="connsiteX230" fmla="*/ 1557398 w 2760036"/>
                <a:gd name="connsiteY230" fmla="*/ 478781 h 1105785"/>
                <a:gd name="connsiteX231" fmla="*/ 1561450 w 2760036"/>
                <a:gd name="connsiteY231" fmla="*/ 450468 h 1105785"/>
                <a:gd name="connsiteX232" fmla="*/ 1565502 w 2760036"/>
                <a:gd name="connsiteY232" fmla="*/ 426190 h 1105785"/>
                <a:gd name="connsiteX233" fmla="*/ 1567520 w 2760036"/>
                <a:gd name="connsiteY233" fmla="*/ 405964 h 1105785"/>
                <a:gd name="connsiteX234" fmla="*/ 1569537 w 2760036"/>
                <a:gd name="connsiteY234" fmla="*/ 385738 h 1105785"/>
                <a:gd name="connsiteX235" fmla="*/ 1573589 w 2760036"/>
                <a:gd name="connsiteY235" fmla="*/ 365512 h 1105785"/>
                <a:gd name="connsiteX236" fmla="*/ 1553363 w 2760036"/>
                <a:gd name="connsiteY236" fmla="*/ 373599 h 1105785"/>
                <a:gd name="connsiteX237" fmla="*/ 1529085 w 2760036"/>
                <a:gd name="connsiteY237" fmla="*/ 381703 h 1105785"/>
                <a:gd name="connsiteX238" fmla="*/ 1525050 w 2760036"/>
                <a:gd name="connsiteY238" fmla="*/ 369564 h 1105785"/>
                <a:gd name="connsiteX239" fmla="*/ 1525050 w 2760036"/>
                <a:gd name="connsiteY239" fmla="*/ 337199 h 1105785"/>
                <a:gd name="connsiteX240" fmla="*/ 1504824 w 2760036"/>
                <a:gd name="connsiteY240" fmla="*/ 329113 h 1105785"/>
                <a:gd name="connsiteX241" fmla="*/ 1492685 w 2760036"/>
                <a:gd name="connsiteY241" fmla="*/ 321026 h 1105785"/>
                <a:gd name="connsiteX242" fmla="*/ 1484599 w 2760036"/>
                <a:gd name="connsiteY242" fmla="*/ 316973 h 1105785"/>
                <a:gd name="connsiteX243" fmla="*/ 1478529 w 2760036"/>
                <a:gd name="connsiteY243" fmla="*/ 318991 h 1105785"/>
                <a:gd name="connsiteX244" fmla="*/ 1472459 w 2760036"/>
                <a:gd name="connsiteY244" fmla="*/ 321026 h 1105785"/>
                <a:gd name="connsiteX245" fmla="*/ 1468407 w 2760036"/>
                <a:gd name="connsiteY245" fmla="*/ 321026 h 1105785"/>
                <a:gd name="connsiteX246" fmla="*/ 1456268 w 2760036"/>
                <a:gd name="connsiteY246" fmla="*/ 325060 h 1105785"/>
                <a:gd name="connsiteX247" fmla="*/ 1427955 w 2760036"/>
                <a:gd name="connsiteY247" fmla="*/ 341252 h 1105785"/>
                <a:gd name="connsiteX248" fmla="*/ 1399642 w 2760036"/>
                <a:gd name="connsiteY248" fmla="*/ 381703 h 1105785"/>
                <a:gd name="connsiteX249" fmla="*/ 1399642 w 2760036"/>
                <a:gd name="connsiteY249" fmla="*/ 399894 h 1105785"/>
                <a:gd name="connsiteX250" fmla="*/ 1395590 w 2760036"/>
                <a:gd name="connsiteY250" fmla="*/ 418103 h 1105785"/>
                <a:gd name="connsiteX251" fmla="*/ 1399642 w 2760036"/>
                <a:gd name="connsiteY251" fmla="*/ 442381 h 1105785"/>
                <a:gd name="connsiteX252" fmla="*/ 1403695 w 2760036"/>
                <a:gd name="connsiteY252" fmla="*/ 454503 h 1105785"/>
                <a:gd name="connsiteX253" fmla="*/ 1399642 w 2760036"/>
                <a:gd name="connsiteY253" fmla="*/ 458555 h 1105785"/>
                <a:gd name="connsiteX254" fmla="*/ 1371330 w 2760036"/>
                <a:gd name="connsiteY254" fmla="*/ 446416 h 1105785"/>
                <a:gd name="connsiteX255" fmla="*/ 1355138 w 2760036"/>
                <a:gd name="connsiteY255" fmla="*/ 426190 h 1105785"/>
                <a:gd name="connsiteX256" fmla="*/ 1359191 w 2760036"/>
                <a:gd name="connsiteY256" fmla="*/ 422155 h 1105785"/>
                <a:gd name="connsiteX257" fmla="*/ 1355138 w 2760036"/>
                <a:gd name="connsiteY257" fmla="*/ 422155 h 1105785"/>
                <a:gd name="connsiteX258" fmla="*/ 1355138 w 2760036"/>
                <a:gd name="connsiteY258" fmla="*/ 426190 h 1105785"/>
                <a:gd name="connsiteX259" fmla="*/ 1326826 w 2760036"/>
                <a:gd name="connsiteY259" fmla="*/ 452485 h 1105785"/>
                <a:gd name="connsiteX260" fmla="*/ 1294461 w 2760036"/>
                <a:gd name="connsiteY260" fmla="*/ 466642 h 1105785"/>
                <a:gd name="connsiteX261" fmla="*/ 1258061 w 2760036"/>
                <a:gd name="connsiteY261" fmla="*/ 462607 h 1105785"/>
                <a:gd name="connsiteX262" fmla="*/ 1233783 w 2760036"/>
                <a:gd name="connsiteY262" fmla="*/ 458555 h 1105785"/>
                <a:gd name="connsiteX263" fmla="*/ 1233783 w 2760036"/>
                <a:gd name="connsiteY263" fmla="*/ 478781 h 1105785"/>
                <a:gd name="connsiteX264" fmla="*/ 1225696 w 2760036"/>
                <a:gd name="connsiteY264" fmla="*/ 507094 h 1105785"/>
                <a:gd name="connsiteX265" fmla="*/ 1215592 w 2760036"/>
                <a:gd name="connsiteY265" fmla="*/ 509111 h 1105785"/>
                <a:gd name="connsiteX266" fmla="*/ 1193331 w 2760036"/>
                <a:gd name="connsiteY266" fmla="*/ 527320 h 1105785"/>
                <a:gd name="connsiteX267" fmla="*/ 1140758 w 2760036"/>
                <a:gd name="connsiteY267" fmla="*/ 551598 h 1105785"/>
                <a:gd name="connsiteX268" fmla="*/ 1124566 w 2760036"/>
                <a:gd name="connsiteY268" fmla="*/ 519233 h 1105785"/>
                <a:gd name="connsiteX269" fmla="*/ 1138723 w 2760036"/>
                <a:gd name="connsiteY269" fmla="*/ 507094 h 1105785"/>
                <a:gd name="connsiteX270" fmla="*/ 1169070 w 2760036"/>
                <a:gd name="connsiteY270" fmla="*/ 486868 h 1105785"/>
                <a:gd name="connsiteX271" fmla="*/ 1193207 w 2760036"/>
                <a:gd name="connsiteY271" fmla="*/ 462607 h 1105785"/>
                <a:gd name="connsiteX272" fmla="*/ 1209328 w 2760036"/>
                <a:gd name="connsiteY272" fmla="*/ 450468 h 1105785"/>
                <a:gd name="connsiteX273" fmla="*/ 1197259 w 2760036"/>
                <a:gd name="connsiteY273" fmla="*/ 430242 h 1105785"/>
                <a:gd name="connsiteX274" fmla="*/ 1217414 w 2760036"/>
                <a:gd name="connsiteY274" fmla="*/ 426190 h 1105785"/>
                <a:gd name="connsiteX275" fmla="*/ 1237516 w 2760036"/>
                <a:gd name="connsiteY275" fmla="*/ 430242 h 1105785"/>
                <a:gd name="connsiteX276" fmla="*/ 1239534 w 2760036"/>
                <a:gd name="connsiteY276" fmla="*/ 440346 h 1105785"/>
                <a:gd name="connsiteX277" fmla="*/ 1241569 w 2760036"/>
                <a:gd name="connsiteY277" fmla="*/ 446416 h 1105785"/>
                <a:gd name="connsiteX278" fmla="*/ 1241569 w 2760036"/>
                <a:gd name="connsiteY278" fmla="*/ 450468 h 1105785"/>
                <a:gd name="connsiteX279" fmla="*/ 1269758 w 2760036"/>
                <a:gd name="connsiteY279" fmla="*/ 454503 h 1105785"/>
                <a:gd name="connsiteX280" fmla="*/ 1293930 w 2760036"/>
                <a:gd name="connsiteY280" fmla="*/ 452485 h 1105785"/>
                <a:gd name="connsiteX281" fmla="*/ 1318102 w 2760036"/>
                <a:gd name="connsiteY281" fmla="*/ 434277 h 1105785"/>
                <a:gd name="connsiteX282" fmla="*/ 1354395 w 2760036"/>
                <a:gd name="connsiteY282" fmla="*/ 405964 h 1105785"/>
                <a:gd name="connsiteX283" fmla="*/ 1370445 w 2760036"/>
                <a:gd name="connsiteY283" fmla="*/ 397877 h 1105785"/>
                <a:gd name="connsiteX284" fmla="*/ 1334222 w 2760036"/>
                <a:gd name="connsiteY284" fmla="*/ 389790 h 1105785"/>
                <a:gd name="connsiteX285" fmla="*/ 1306033 w 2760036"/>
                <a:gd name="connsiteY285" fmla="*/ 357425 h 1105785"/>
                <a:gd name="connsiteX286" fmla="*/ 1285878 w 2760036"/>
                <a:gd name="connsiteY286" fmla="*/ 381703 h 1105785"/>
                <a:gd name="connsiteX287" fmla="*/ 1205346 w 2760036"/>
                <a:gd name="connsiteY287" fmla="*/ 385738 h 1105785"/>
                <a:gd name="connsiteX288" fmla="*/ 1221396 w 2760036"/>
                <a:gd name="connsiteY288" fmla="*/ 333147 h 1105785"/>
                <a:gd name="connsiteX289" fmla="*/ 1249620 w 2760036"/>
                <a:gd name="connsiteY289" fmla="*/ 302817 h 1105785"/>
                <a:gd name="connsiteX290" fmla="*/ 1301981 w 2760036"/>
                <a:gd name="connsiteY290" fmla="*/ 300800 h 1105785"/>
                <a:gd name="connsiteX291" fmla="*/ 1285878 w 2760036"/>
                <a:gd name="connsiteY291" fmla="*/ 288661 h 1105785"/>
                <a:gd name="connsiteX292" fmla="*/ 1330188 w 2760036"/>
                <a:gd name="connsiteY292" fmla="*/ 308887 h 1105785"/>
                <a:gd name="connsiteX293" fmla="*/ 1338275 w 2760036"/>
                <a:gd name="connsiteY293" fmla="*/ 272469 h 1105785"/>
                <a:gd name="connsiteX294" fmla="*/ 1406721 w 2760036"/>
                <a:gd name="connsiteY294" fmla="*/ 260348 h 1105785"/>
                <a:gd name="connsiteX295" fmla="*/ 1410773 w 2760036"/>
                <a:gd name="connsiteY295" fmla="*/ 272469 h 1105785"/>
                <a:gd name="connsiteX296" fmla="*/ 1406721 w 2760036"/>
                <a:gd name="connsiteY296" fmla="*/ 296747 h 1105785"/>
                <a:gd name="connsiteX297" fmla="*/ 1451030 w 2760036"/>
                <a:gd name="connsiteY297" fmla="*/ 288661 h 1105785"/>
                <a:gd name="connsiteX298" fmla="*/ 1426894 w 2760036"/>
                <a:gd name="connsiteY298" fmla="*/ 260348 h 1105785"/>
                <a:gd name="connsiteX299" fmla="*/ 1459117 w 2760036"/>
                <a:gd name="connsiteY299" fmla="*/ 171340 h 1105785"/>
                <a:gd name="connsiteX300" fmla="*/ 1483271 w 2760036"/>
                <a:gd name="connsiteY300" fmla="*/ 203705 h 1105785"/>
                <a:gd name="connsiteX301" fmla="*/ 1495340 w 2760036"/>
                <a:gd name="connsiteY301" fmla="*/ 264382 h 1105785"/>
                <a:gd name="connsiteX302" fmla="*/ 1511460 w 2760036"/>
                <a:gd name="connsiteY302" fmla="*/ 260348 h 1105785"/>
                <a:gd name="connsiteX303" fmla="*/ 1495340 w 2760036"/>
                <a:gd name="connsiteY303" fmla="*/ 195618 h 1105785"/>
                <a:gd name="connsiteX304" fmla="*/ 1503427 w 2760036"/>
                <a:gd name="connsiteY304" fmla="*/ 191565 h 1105785"/>
                <a:gd name="connsiteX305" fmla="*/ 1511460 w 2760036"/>
                <a:gd name="connsiteY305" fmla="*/ 175392 h 1105785"/>
                <a:gd name="connsiteX306" fmla="*/ 1507408 w 2760036"/>
                <a:gd name="connsiteY306" fmla="*/ 159218 h 1105785"/>
                <a:gd name="connsiteX307" fmla="*/ 1519547 w 2760036"/>
                <a:gd name="connsiteY307" fmla="*/ 147079 h 1105785"/>
                <a:gd name="connsiteX308" fmla="*/ 1507408 w 2760036"/>
                <a:gd name="connsiteY308" fmla="*/ 134940 h 1105785"/>
                <a:gd name="connsiteX309" fmla="*/ 1491287 w 2760036"/>
                <a:gd name="connsiteY309" fmla="*/ 122801 h 1105785"/>
                <a:gd name="connsiteX310" fmla="*/ 1475238 w 2760036"/>
                <a:gd name="connsiteY310" fmla="*/ 106627 h 1105785"/>
                <a:gd name="connsiteX311" fmla="*/ 1469168 w 2760036"/>
                <a:gd name="connsiteY311" fmla="*/ 102575 h 1105785"/>
                <a:gd name="connsiteX312" fmla="*/ 1459117 w 2760036"/>
                <a:gd name="connsiteY312" fmla="*/ 94488 h 1105785"/>
                <a:gd name="connsiteX313" fmla="*/ 1422841 w 2760036"/>
                <a:gd name="connsiteY313" fmla="*/ 78314 h 1105785"/>
                <a:gd name="connsiteX314" fmla="*/ 1420824 w 2760036"/>
                <a:gd name="connsiteY314" fmla="*/ 68193 h 1105785"/>
                <a:gd name="connsiteX315" fmla="*/ 1418789 w 2760036"/>
                <a:gd name="connsiteY315" fmla="*/ 54036 h 1105785"/>
                <a:gd name="connsiteX316" fmla="*/ 1414808 w 2760036"/>
                <a:gd name="connsiteY316" fmla="*/ 37862 h 1105785"/>
                <a:gd name="connsiteX317" fmla="*/ 1398687 w 2760036"/>
                <a:gd name="connsiteY317" fmla="*/ 17637 h 1105785"/>
                <a:gd name="connsiteX318" fmla="*/ 1382584 w 2760036"/>
                <a:gd name="connsiteY318" fmla="*/ 25723 h 1105785"/>
                <a:gd name="connsiteX319" fmla="*/ 1378532 w 2760036"/>
                <a:gd name="connsiteY319" fmla="*/ 49984 h 1105785"/>
                <a:gd name="connsiteX320" fmla="*/ 1366463 w 2760036"/>
                <a:gd name="connsiteY320" fmla="*/ 70210 h 1105785"/>
                <a:gd name="connsiteX321" fmla="*/ 1350378 w 2760036"/>
                <a:gd name="connsiteY321" fmla="*/ 78314 h 1105785"/>
                <a:gd name="connsiteX322" fmla="*/ 1314120 w 2760036"/>
                <a:gd name="connsiteY322" fmla="*/ 86401 h 1105785"/>
                <a:gd name="connsiteX323" fmla="*/ 1279897 w 2760036"/>
                <a:gd name="connsiteY323" fmla="*/ 96505 h 1105785"/>
                <a:gd name="connsiteX324" fmla="*/ 1269811 w 2760036"/>
                <a:gd name="connsiteY324" fmla="*/ 94488 h 1105785"/>
                <a:gd name="connsiteX325" fmla="*/ 1261759 w 2760036"/>
                <a:gd name="connsiteY325" fmla="*/ 92471 h 1105785"/>
                <a:gd name="connsiteX326" fmla="*/ 1249656 w 2760036"/>
                <a:gd name="connsiteY326" fmla="*/ 90436 h 1105785"/>
                <a:gd name="connsiteX327" fmla="*/ 1237587 w 2760036"/>
                <a:gd name="connsiteY327" fmla="*/ 90436 h 1105785"/>
                <a:gd name="connsiteX328" fmla="*/ 1241622 w 2760036"/>
                <a:gd name="connsiteY328" fmla="*/ 74262 h 1105785"/>
                <a:gd name="connsiteX329" fmla="*/ 1229553 w 2760036"/>
                <a:gd name="connsiteY329" fmla="*/ 54036 h 1105785"/>
                <a:gd name="connsiteX330" fmla="*/ 1181209 w 2760036"/>
                <a:gd name="connsiteY330" fmla="*/ 74262 h 1105785"/>
                <a:gd name="connsiteX331" fmla="*/ 1189296 w 2760036"/>
                <a:gd name="connsiteY331" fmla="*/ 90436 h 1105785"/>
                <a:gd name="connsiteX332" fmla="*/ 1177157 w 2760036"/>
                <a:gd name="connsiteY332" fmla="*/ 114714 h 1105785"/>
                <a:gd name="connsiteX333" fmla="*/ 1150862 w 2760036"/>
                <a:gd name="connsiteY333" fmla="*/ 124818 h 1105785"/>
                <a:gd name="connsiteX334" fmla="*/ 1132653 w 2760036"/>
                <a:gd name="connsiteY334" fmla="*/ 122801 h 1105785"/>
                <a:gd name="connsiteX335" fmla="*/ 1096253 w 2760036"/>
                <a:gd name="connsiteY335" fmla="*/ 118766 h 1105785"/>
                <a:gd name="connsiteX336" fmla="*/ 1071975 w 2760036"/>
                <a:gd name="connsiteY336" fmla="*/ 122801 h 1105785"/>
                <a:gd name="connsiteX337" fmla="*/ 1031523 w 2760036"/>
                <a:gd name="connsiteY337" fmla="*/ 134940 h 1105785"/>
                <a:gd name="connsiteX338" fmla="*/ 987037 w 2760036"/>
                <a:gd name="connsiteY338" fmla="*/ 145044 h 1105785"/>
                <a:gd name="connsiteX339" fmla="*/ 958724 w 2760036"/>
                <a:gd name="connsiteY339" fmla="*/ 151114 h 1105785"/>
                <a:gd name="connsiteX340" fmla="*/ 920289 w 2760036"/>
                <a:gd name="connsiteY340" fmla="*/ 159218 h 1105785"/>
                <a:gd name="connsiteX341" fmla="*/ 881855 w 2760036"/>
                <a:gd name="connsiteY341" fmla="*/ 163253 h 1105785"/>
                <a:gd name="connsiteX342" fmla="*/ 849490 w 2760036"/>
                <a:gd name="connsiteY342" fmla="*/ 145044 h 1105785"/>
                <a:gd name="connsiteX343" fmla="*/ 809038 w 2760036"/>
                <a:gd name="connsiteY343" fmla="*/ 126853 h 1105785"/>
                <a:gd name="connsiteX344" fmla="*/ 792864 w 2760036"/>
                <a:gd name="connsiteY344" fmla="*/ 114714 h 1105785"/>
                <a:gd name="connsiteX345" fmla="*/ 788812 w 2760036"/>
                <a:gd name="connsiteY345" fmla="*/ 106627 h 1105785"/>
                <a:gd name="connsiteX346" fmla="*/ 800951 w 2760036"/>
                <a:gd name="connsiteY346" fmla="*/ 102575 h 1105785"/>
                <a:gd name="connsiteX347" fmla="*/ 829264 w 2760036"/>
                <a:gd name="connsiteY347" fmla="*/ 118766 h 1105785"/>
                <a:gd name="connsiteX348" fmla="*/ 873768 w 2760036"/>
                <a:gd name="connsiteY348" fmla="*/ 134940 h 1105785"/>
                <a:gd name="connsiteX349" fmla="*/ 891977 w 2760036"/>
                <a:gd name="connsiteY349" fmla="*/ 145044 h 1105785"/>
                <a:gd name="connsiteX350" fmla="*/ 914220 w 2760036"/>
                <a:gd name="connsiteY350" fmla="*/ 143027 h 1105785"/>
                <a:gd name="connsiteX351" fmla="*/ 934446 w 2760036"/>
                <a:gd name="connsiteY351" fmla="*/ 134940 h 1105785"/>
                <a:gd name="connsiteX352" fmla="*/ 958724 w 2760036"/>
                <a:gd name="connsiteY352" fmla="*/ 126853 h 1105785"/>
                <a:gd name="connsiteX353" fmla="*/ 982985 w 2760036"/>
                <a:gd name="connsiteY353" fmla="*/ 118766 h 1105785"/>
                <a:gd name="connsiteX354" fmla="*/ 978950 w 2760036"/>
                <a:gd name="connsiteY354" fmla="*/ 94488 h 1105785"/>
                <a:gd name="connsiteX355" fmla="*/ 987037 w 2760036"/>
                <a:gd name="connsiteY355" fmla="*/ 90436 h 1105785"/>
                <a:gd name="connsiteX356" fmla="*/ 991071 w 2760036"/>
                <a:gd name="connsiteY356" fmla="*/ 122801 h 1105785"/>
                <a:gd name="connsiteX357" fmla="*/ 1027489 w 2760036"/>
                <a:gd name="connsiteY357" fmla="*/ 110662 h 1105785"/>
                <a:gd name="connsiteX358" fmla="*/ 1015350 w 2760036"/>
                <a:gd name="connsiteY358" fmla="*/ 82349 h 1105785"/>
                <a:gd name="connsiteX359" fmla="*/ 1005246 w 2760036"/>
                <a:gd name="connsiteY359" fmla="*/ 64140 h 1105785"/>
                <a:gd name="connsiteX360" fmla="*/ 999176 w 2760036"/>
                <a:gd name="connsiteY360" fmla="*/ 49984 h 1105785"/>
                <a:gd name="connsiteX361" fmla="*/ 974898 w 2760036"/>
                <a:gd name="connsiteY361" fmla="*/ 33810 h 1105785"/>
                <a:gd name="connsiteX362" fmla="*/ 966811 w 2760036"/>
                <a:gd name="connsiteY362" fmla="*/ 21671 h 1105785"/>
                <a:gd name="connsiteX363" fmla="*/ 958724 w 2760036"/>
                <a:gd name="connsiteY363" fmla="*/ 29758 h 1105785"/>
                <a:gd name="connsiteX364" fmla="*/ 946585 w 2760036"/>
                <a:gd name="connsiteY364" fmla="*/ 54036 h 1105785"/>
                <a:gd name="connsiteX365" fmla="*/ 948602 w 2760036"/>
                <a:gd name="connsiteY365" fmla="*/ 80332 h 1105785"/>
                <a:gd name="connsiteX366" fmla="*/ 946585 w 2760036"/>
                <a:gd name="connsiteY366" fmla="*/ 90436 h 1105785"/>
                <a:gd name="connsiteX367" fmla="*/ 934446 w 2760036"/>
                <a:gd name="connsiteY367" fmla="*/ 96505 h 1105785"/>
                <a:gd name="connsiteX368" fmla="*/ 922307 w 2760036"/>
                <a:gd name="connsiteY368" fmla="*/ 78314 h 1105785"/>
                <a:gd name="connsiteX369" fmla="*/ 916237 w 2760036"/>
                <a:gd name="connsiteY369" fmla="*/ 58088 h 1105785"/>
                <a:gd name="connsiteX370" fmla="*/ 910168 w 2760036"/>
                <a:gd name="connsiteY370" fmla="*/ 37862 h 1105785"/>
                <a:gd name="connsiteX371" fmla="*/ 902081 w 2760036"/>
                <a:gd name="connsiteY371" fmla="*/ 21671 h 1105785"/>
                <a:gd name="connsiteX372" fmla="*/ 902081 w 2760036"/>
                <a:gd name="connsiteY372" fmla="*/ 33810 h 1105785"/>
                <a:gd name="connsiteX373" fmla="*/ 898046 w 2760036"/>
                <a:gd name="connsiteY373" fmla="*/ 43914 h 1105785"/>
                <a:gd name="connsiteX374" fmla="*/ 889942 w 2760036"/>
                <a:gd name="connsiteY374" fmla="*/ 54036 h 1105785"/>
                <a:gd name="connsiteX375" fmla="*/ 869716 w 2760036"/>
                <a:gd name="connsiteY375" fmla="*/ 78314 h 1105785"/>
                <a:gd name="connsiteX376" fmla="*/ 861629 w 2760036"/>
                <a:gd name="connsiteY376" fmla="*/ 90436 h 1105785"/>
                <a:gd name="connsiteX377" fmla="*/ 845455 w 2760036"/>
                <a:gd name="connsiteY377" fmla="*/ 66175 h 1105785"/>
                <a:gd name="connsiteX378" fmla="*/ 833316 w 2760036"/>
                <a:gd name="connsiteY378" fmla="*/ 25723 h 1105785"/>
                <a:gd name="connsiteX379" fmla="*/ 829264 w 2760036"/>
                <a:gd name="connsiteY379" fmla="*/ 25723 h 1105785"/>
                <a:gd name="connsiteX380" fmla="*/ 792864 w 2760036"/>
                <a:gd name="connsiteY380" fmla="*/ 25723 h 1105785"/>
                <a:gd name="connsiteX381" fmla="*/ 762534 w 2760036"/>
                <a:gd name="connsiteY381" fmla="*/ 33810 h 1105785"/>
                <a:gd name="connsiteX382" fmla="*/ 752412 w 2760036"/>
                <a:gd name="connsiteY382" fmla="*/ 37862 h 1105785"/>
                <a:gd name="connsiteX383" fmla="*/ 740273 w 2760036"/>
                <a:gd name="connsiteY383" fmla="*/ 54036 h 1105785"/>
                <a:gd name="connsiteX384" fmla="*/ 728134 w 2760036"/>
                <a:gd name="connsiteY384" fmla="*/ 62123 h 1105785"/>
                <a:gd name="connsiteX385" fmla="*/ 716013 w 2760036"/>
                <a:gd name="connsiteY385" fmla="*/ 66175 h 1105785"/>
                <a:gd name="connsiteX386" fmla="*/ 716013 w 2760036"/>
                <a:gd name="connsiteY386" fmla="*/ 90436 h 1105785"/>
                <a:gd name="connsiteX387" fmla="*/ 699821 w 2760036"/>
                <a:gd name="connsiteY387" fmla="*/ 122801 h 1105785"/>
                <a:gd name="connsiteX388" fmla="*/ 683648 w 2760036"/>
                <a:gd name="connsiteY388" fmla="*/ 145044 h 1105785"/>
                <a:gd name="connsiteX389" fmla="*/ 663422 w 2760036"/>
                <a:gd name="connsiteY389" fmla="*/ 159218 h 1105785"/>
                <a:gd name="connsiteX390" fmla="*/ 639144 w 2760036"/>
                <a:gd name="connsiteY390" fmla="*/ 161235 h 1105785"/>
                <a:gd name="connsiteX391" fmla="*/ 627004 w 2760036"/>
                <a:gd name="connsiteY391" fmla="*/ 147079 h 1105785"/>
                <a:gd name="connsiteX392" fmla="*/ 590605 w 2760036"/>
                <a:gd name="connsiteY392" fmla="*/ 122801 h 1105785"/>
                <a:gd name="connsiteX393" fmla="*/ 598692 w 2760036"/>
                <a:gd name="connsiteY393" fmla="*/ 114714 h 1105785"/>
                <a:gd name="connsiteX394" fmla="*/ 614883 w 2760036"/>
                <a:gd name="connsiteY394" fmla="*/ 94488 h 1105785"/>
                <a:gd name="connsiteX395" fmla="*/ 647230 w 2760036"/>
                <a:gd name="connsiteY395" fmla="*/ 78314 h 1105785"/>
                <a:gd name="connsiteX396" fmla="*/ 671509 w 2760036"/>
                <a:gd name="connsiteY396" fmla="*/ 62123 h 1105785"/>
                <a:gd name="connsiteX397" fmla="*/ 639144 w 2760036"/>
                <a:gd name="connsiteY397" fmla="*/ 66175 h 1105785"/>
                <a:gd name="connsiteX398" fmla="*/ 602744 w 2760036"/>
                <a:gd name="connsiteY398" fmla="*/ 66175 h 1105785"/>
                <a:gd name="connsiteX399" fmla="*/ 590605 w 2760036"/>
                <a:gd name="connsiteY399" fmla="*/ 70210 h 1105785"/>
                <a:gd name="connsiteX400" fmla="*/ 582518 w 2760036"/>
                <a:gd name="connsiteY400" fmla="*/ 70210 h 1105785"/>
                <a:gd name="connsiteX401" fmla="*/ 578466 w 2760036"/>
                <a:gd name="connsiteY401" fmla="*/ 82349 h 1105785"/>
                <a:gd name="connsiteX402" fmla="*/ 558240 w 2760036"/>
                <a:gd name="connsiteY402" fmla="*/ 102575 h 1105785"/>
                <a:gd name="connsiteX403" fmla="*/ 542066 w 2760036"/>
                <a:gd name="connsiteY403" fmla="*/ 122801 h 1105785"/>
                <a:gd name="connsiteX404" fmla="*/ 533979 w 2760036"/>
                <a:gd name="connsiteY404" fmla="*/ 120784 h 1105785"/>
                <a:gd name="connsiteX405" fmla="*/ 517788 w 2760036"/>
                <a:gd name="connsiteY405" fmla="*/ 126853 h 1105785"/>
                <a:gd name="connsiteX406" fmla="*/ 497562 w 2760036"/>
                <a:gd name="connsiteY406" fmla="*/ 163253 h 1105785"/>
                <a:gd name="connsiteX407" fmla="*/ 485423 w 2760036"/>
                <a:gd name="connsiteY407" fmla="*/ 161235 h 1105785"/>
                <a:gd name="connsiteX408" fmla="*/ 481388 w 2760036"/>
                <a:gd name="connsiteY408" fmla="*/ 147079 h 1105785"/>
                <a:gd name="connsiteX409" fmla="*/ 481388 w 2760036"/>
                <a:gd name="connsiteY409" fmla="*/ 126853 h 1105785"/>
                <a:gd name="connsiteX410" fmla="*/ 440936 w 2760036"/>
                <a:gd name="connsiteY410" fmla="*/ 122801 h 1105785"/>
                <a:gd name="connsiteX411" fmla="*/ 444971 w 2760036"/>
                <a:gd name="connsiteY411" fmla="*/ 98540 h 1105785"/>
                <a:gd name="connsiteX412" fmla="*/ 469249 w 2760036"/>
                <a:gd name="connsiteY412" fmla="*/ 49984 h 1105785"/>
                <a:gd name="connsiteX413" fmla="*/ 453076 w 2760036"/>
                <a:gd name="connsiteY413" fmla="*/ 37862 h 1105785"/>
                <a:gd name="connsiteX414" fmla="*/ 420710 w 2760036"/>
                <a:gd name="connsiteY414" fmla="*/ 33810 h 1105785"/>
                <a:gd name="connsiteX415" fmla="*/ 388345 w 2760036"/>
                <a:gd name="connsiteY415" fmla="*/ 43914 h 1105785"/>
                <a:gd name="connsiteX416" fmla="*/ 372172 w 2760036"/>
                <a:gd name="connsiteY416" fmla="*/ 49984 h 1105785"/>
                <a:gd name="connsiteX417" fmla="*/ 343841 w 2760036"/>
                <a:gd name="connsiteY417" fmla="*/ 70210 h 1105785"/>
                <a:gd name="connsiteX418" fmla="*/ 299355 w 2760036"/>
                <a:gd name="connsiteY418" fmla="*/ 102575 h 1105785"/>
                <a:gd name="connsiteX419" fmla="*/ 258903 w 2760036"/>
                <a:gd name="connsiteY419" fmla="*/ 118766 h 1105785"/>
                <a:gd name="connsiteX420" fmla="*/ 218451 w 2760036"/>
                <a:gd name="connsiteY420" fmla="*/ 138992 h 1105785"/>
                <a:gd name="connsiteX421" fmla="*/ 186086 w 2760036"/>
                <a:gd name="connsiteY421" fmla="*/ 167305 h 1105785"/>
                <a:gd name="connsiteX422" fmla="*/ 171930 w 2760036"/>
                <a:gd name="connsiteY422" fmla="*/ 155166 h 1105785"/>
                <a:gd name="connsiteX423" fmla="*/ 157773 w 2760036"/>
                <a:gd name="connsiteY423" fmla="*/ 147079 h 1105785"/>
                <a:gd name="connsiteX424" fmla="*/ 153721 w 2760036"/>
                <a:gd name="connsiteY424" fmla="*/ 132923 h 1105785"/>
                <a:gd name="connsiteX425" fmla="*/ 153721 w 2760036"/>
                <a:gd name="connsiteY425" fmla="*/ 118766 h 1105785"/>
                <a:gd name="connsiteX426" fmla="*/ 149686 w 2760036"/>
                <a:gd name="connsiteY426" fmla="*/ 106627 h 1105785"/>
                <a:gd name="connsiteX427" fmla="*/ 141582 w 2760036"/>
                <a:gd name="connsiteY427" fmla="*/ 94488 h 1105785"/>
                <a:gd name="connsiteX428" fmla="*/ 133495 w 2760036"/>
                <a:gd name="connsiteY428" fmla="*/ 82349 h 1105785"/>
                <a:gd name="connsiteX429" fmla="*/ 145634 w 2760036"/>
                <a:gd name="connsiteY429" fmla="*/ 78314 h 1105785"/>
                <a:gd name="connsiteX430" fmla="*/ 161808 w 2760036"/>
                <a:gd name="connsiteY430" fmla="*/ 70210 h 1105785"/>
                <a:gd name="connsiteX431" fmla="*/ 175982 w 2760036"/>
                <a:gd name="connsiteY431" fmla="*/ 66175 h 1105785"/>
                <a:gd name="connsiteX432" fmla="*/ 194173 w 2760036"/>
                <a:gd name="connsiteY432" fmla="*/ 62123 h 1105785"/>
                <a:gd name="connsiteX433" fmla="*/ 218451 w 2760036"/>
                <a:gd name="connsiteY433" fmla="*/ 58088 h 1105785"/>
                <a:gd name="connsiteX434" fmla="*/ 230590 w 2760036"/>
                <a:gd name="connsiteY434" fmla="*/ 45949 h 1105785"/>
                <a:gd name="connsiteX435" fmla="*/ 254851 w 2760036"/>
                <a:gd name="connsiteY435" fmla="*/ 45949 h 1105785"/>
                <a:gd name="connsiteX436" fmla="*/ 295303 w 2760036"/>
                <a:gd name="connsiteY436" fmla="*/ 21671 h 1105785"/>
                <a:gd name="connsiteX437" fmla="*/ 311494 w 2760036"/>
                <a:gd name="connsiteY437" fmla="*/ 5497 h 1105785"/>
                <a:gd name="connsiteX438" fmla="*/ 155385 w 2760036"/>
                <a:gd name="connsiteY438" fmla="*/ 0 h 1105785"/>
                <a:gd name="connsiteX439" fmla="*/ 257175 w 2760036"/>
                <a:gd name="connsiteY439" fmla="*/ 0 h 1105785"/>
                <a:gd name="connsiteX440" fmla="*/ 246764 w 2760036"/>
                <a:gd name="connsiteY440" fmla="*/ 15602 h 1105785"/>
                <a:gd name="connsiteX441" fmla="*/ 222486 w 2760036"/>
                <a:gd name="connsiteY441" fmla="*/ 25723 h 1105785"/>
                <a:gd name="connsiteX442" fmla="*/ 206312 w 2760036"/>
                <a:gd name="connsiteY442" fmla="*/ 23688 h 1105785"/>
                <a:gd name="connsiteX443" fmla="*/ 190138 w 2760036"/>
                <a:gd name="connsiteY443" fmla="*/ 21671 h 1105785"/>
                <a:gd name="connsiteX444" fmla="*/ 177999 w 2760036"/>
                <a:gd name="connsiteY444" fmla="*/ 21671 h 1105785"/>
                <a:gd name="connsiteX445" fmla="*/ 157773 w 2760036"/>
                <a:gd name="connsiteY445" fmla="*/ 9532 h 1105785"/>
                <a:gd name="connsiteX446" fmla="*/ 9195 w 2760036"/>
                <a:gd name="connsiteY446" fmla="*/ 0 h 1105785"/>
                <a:gd name="connsiteX447" fmla="*/ 66539 w 2760036"/>
                <a:gd name="connsiteY447" fmla="*/ 0 h 1105785"/>
                <a:gd name="connsiteX448" fmla="*/ 64730 w 2760036"/>
                <a:gd name="connsiteY448" fmla="*/ 1445 h 1105785"/>
                <a:gd name="connsiteX449" fmla="*/ 48557 w 2760036"/>
                <a:gd name="connsiteY449" fmla="*/ 25723 h 1105785"/>
                <a:gd name="connsiteX450" fmla="*/ 36418 w 2760036"/>
                <a:gd name="connsiteY450" fmla="*/ 41897 h 1105785"/>
                <a:gd name="connsiteX451" fmla="*/ 12139 w 2760036"/>
                <a:gd name="connsiteY451" fmla="*/ 45949 h 1105785"/>
                <a:gd name="connsiteX452" fmla="*/ 0 w 2760036"/>
                <a:gd name="connsiteY452" fmla="*/ 45949 h 1105785"/>
                <a:gd name="connsiteX453" fmla="*/ 4053 w 2760036"/>
                <a:gd name="connsiteY453" fmla="*/ 25723 h 110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Lst>
              <a:rect l="l" t="t" r="r" b="b"/>
              <a:pathLst>
                <a:path w="2760036" h="1105785">
                  <a:moveTo>
                    <a:pt x="311948" y="0"/>
                  </a:moveTo>
                  <a:lnTo>
                    <a:pt x="1924950" y="0"/>
                  </a:lnTo>
                  <a:lnTo>
                    <a:pt x="1919200" y="41897"/>
                  </a:lnTo>
                  <a:lnTo>
                    <a:pt x="1935373" y="41897"/>
                  </a:lnTo>
                  <a:cubicBezTo>
                    <a:pt x="1943460" y="41897"/>
                    <a:pt x="1950202" y="44604"/>
                    <a:pt x="1955599" y="49984"/>
                  </a:cubicBezTo>
                  <a:cubicBezTo>
                    <a:pt x="1960996" y="55381"/>
                    <a:pt x="1965703" y="64140"/>
                    <a:pt x="1969738" y="76279"/>
                  </a:cubicBezTo>
                  <a:cubicBezTo>
                    <a:pt x="1973755" y="88418"/>
                    <a:pt x="1977117" y="97178"/>
                    <a:pt x="1979807" y="102575"/>
                  </a:cubicBezTo>
                  <a:cubicBezTo>
                    <a:pt x="1985204" y="102575"/>
                    <a:pt x="1989928" y="101230"/>
                    <a:pt x="1993963" y="98540"/>
                  </a:cubicBezTo>
                  <a:cubicBezTo>
                    <a:pt x="1998015" y="95833"/>
                    <a:pt x="2002705" y="94488"/>
                    <a:pt x="2008066" y="94488"/>
                  </a:cubicBezTo>
                  <a:lnTo>
                    <a:pt x="2036379" y="94488"/>
                  </a:lnTo>
                  <a:lnTo>
                    <a:pt x="2056552" y="94488"/>
                  </a:lnTo>
                  <a:lnTo>
                    <a:pt x="2076778" y="82349"/>
                  </a:lnTo>
                  <a:lnTo>
                    <a:pt x="2060587" y="33810"/>
                  </a:lnTo>
                  <a:cubicBezTo>
                    <a:pt x="2079432" y="36500"/>
                    <a:pt x="2096915" y="39207"/>
                    <a:pt x="2113054" y="41897"/>
                  </a:cubicBezTo>
                  <a:cubicBezTo>
                    <a:pt x="2148073" y="47294"/>
                    <a:pt x="2168264" y="54036"/>
                    <a:pt x="2173661" y="62123"/>
                  </a:cubicBezTo>
                  <a:lnTo>
                    <a:pt x="2189781" y="21671"/>
                  </a:lnTo>
                  <a:lnTo>
                    <a:pt x="2201920" y="66175"/>
                  </a:lnTo>
                  <a:cubicBezTo>
                    <a:pt x="2207353" y="44604"/>
                    <a:pt x="2215528" y="24379"/>
                    <a:pt x="2226446" y="5497"/>
                  </a:cubicBezTo>
                  <a:lnTo>
                    <a:pt x="2229558" y="0"/>
                  </a:lnTo>
                  <a:lnTo>
                    <a:pt x="2350545" y="0"/>
                  </a:lnTo>
                  <a:lnTo>
                    <a:pt x="2345077" y="54036"/>
                  </a:lnTo>
                  <a:cubicBezTo>
                    <a:pt x="2347820" y="51346"/>
                    <a:pt x="2351925" y="49984"/>
                    <a:pt x="2357375" y="49984"/>
                  </a:cubicBezTo>
                  <a:cubicBezTo>
                    <a:pt x="2362825" y="49984"/>
                    <a:pt x="2372363" y="52691"/>
                    <a:pt x="2385971" y="58088"/>
                  </a:cubicBezTo>
                  <a:cubicBezTo>
                    <a:pt x="2407807" y="66175"/>
                    <a:pt x="2420070" y="70882"/>
                    <a:pt x="2422795" y="72245"/>
                  </a:cubicBezTo>
                  <a:cubicBezTo>
                    <a:pt x="2425503" y="73590"/>
                    <a:pt x="2429608" y="67520"/>
                    <a:pt x="2435094" y="54036"/>
                  </a:cubicBezTo>
                  <a:lnTo>
                    <a:pt x="2447339" y="25723"/>
                  </a:lnTo>
                  <a:lnTo>
                    <a:pt x="2451321" y="58088"/>
                  </a:lnTo>
                  <a:lnTo>
                    <a:pt x="2559670" y="90436"/>
                  </a:lnTo>
                  <a:lnTo>
                    <a:pt x="2583683" y="17637"/>
                  </a:lnTo>
                  <a:cubicBezTo>
                    <a:pt x="2586372" y="23016"/>
                    <a:pt x="2590407" y="28413"/>
                    <a:pt x="2595751" y="33810"/>
                  </a:cubicBezTo>
                  <a:lnTo>
                    <a:pt x="2627798" y="66175"/>
                  </a:lnTo>
                  <a:cubicBezTo>
                    <a:pt x="2638539" y="76952"/>
                    <a:pt x="2646608" y="83694"/>
                    <a:pt x="2652005" y="86401"/>
                  </a:cubicBezTo>
                  <a:cubicBezTo>
                    <a:pt x="2657402" y="89091"/>
                    <a:pt x="2656057" y="101230"/>
                    <a:pt x="2647970" y="122801"/>
                  </a:cubicBezTo>
                  <a:cubicBezTo>
                    <a:pt x="2639866" y="144372"/>
                    <a:pt x="2635831" y="156511"/>
                    <a:pt x="2635831" y="159218"/>
                  </a:cubicBezTo>
                  <a:lnTo>
                    <a:pt x="2635831" y="167305"/>
                  </a:lnTo>
                  <a:lnTo>
                    <a:pt x="2695943" y="155166"/>
                  </a:lnTo>
                  <a:lnTo>
                    <a:pt x="2756037" y="122801"/>
                  </a:lnTo>
                  <a:lnTo>
                    <a:pt x="2760036" y="130888"/>
                  </a:lnTo>
                  <a:lnTo>
                    <a:pt x="2720026" y="155166"/>
                  </a:lnTo>
                  <a:lnTo>
                    <a:pt x="2732024" y="163253"/>
                  </a:lnTo>
                  <a:lnTo>
                    <a:pt x="2727989" y="171340"/>
                  </a:lnTo>
                  <a:lnTo>
                    <a:pt x="2703959" y="159218"/>
                  </a:lnTo>
                  <a:lnTo>
                    <a:pt x="2667931" y="175392"/>
                  </a:lnTo>
                  <a:lnTo>
                    <a:pt x="2688157" y="195618"/>
                  </a:lnTo>
                  <a:cubicBezTo>
                    <a:pt x="2701641" y="209102"/>
                    <a:pt x="2708383" y="219896"/>
                    <a:pt x="2708383" y="227983"/>
                  </a:cubicBezTo>
                  <a:cubicBezTo>
                    <a:pt x="2705693" y="236070"/>
                    <a:pt x="2705021" y="245501"/>
                    <a:pt x="2706366" y="256296"/>
                  </a:cubicBezTo>
                  <a:cubicBezTo>
                    <a:pt x="2707710" y="267090"/>
                    <a:pt x="2701641" y="267090"/>
                    <a:pt x="2688157" y="256296"/>
                  </a:cubicBezTo>
                  <a:cubicBezTo>
                    <a:pt x="2680070" y="250898"/>
                    <a:pt x="2672673" y="244829"/>
                    <a:pt x="2665984" y="238087"/>
                  </a:cubicBezTo>
                  <a:cubicBezTo>
                    <a:pt x="2659278" y="231345"/>
                    <a:pt x="2653244" y="225275"/>
                    <a:pt x="2647900" y="219896"/>
                  </a:cubicBezTo>
                  <a:cubicBezTo>
                    <a:pt x="2639901" y="211791"/>
                    <a:pt x="2634557" y="203705"/>
                    <a:pt x="2631903" y="195618"/>
                  </a:cubicBezTo>
                  <a:lnTo>
                    <a:pt x="2623887" y="211791"/>
                  </a:lnTo>
                  <a:cubicBezTo>
                    <a:pt x="2626577" y="219896"/>
                    <a:pt x="2629249" y="229328"/>
                    <a:pt x="2631903" y="240122"/>
                  </a:cubicBezTo>
                  <a:cubicBezTo>
                    <a:pt x="2634557" y="250898"/>
                    <a:pt x="2636557" y="262365"/>
                    <a:pt x="2637919" y="274504"/>
                  </a:cubicBezTo>
                  <a:cubicBezTo>
                    <a:pt x="2639264" y="286626"/>
                    <a:pt x="2637265" y="299437"/>
                    <a:pt x="2631903" y="312921"/>
                  </a:cubicBezTo>
                  <a:cubicBezTo>
                    <a:pt x="2610545" y="307542"/>
                    <a:pt x="2593185" y="299437"/>
                    <a:pt x="2579825" y="288661"/>
                  </a:cubicBezTo>
                  <a:cubicBezTo>
                    <a:pt x="2566518" y="280574"/>
                    <a:pt x="2556520" y="269107"/>
                    <a:pt x="2549831" y="254278"/>
                  </a:cubicBezTo>
                  <a:cubicBezTo>
                    <a:pt x="2543160" y="239432"/>
                    <a:pt x="2545142" y="221241"/>
                    <a:pt x="2555812" y="199670"/>
                  </a:cubicBezTo>
                  <a:cubicBezTo>
                    <a:pt x="2553158" y="202360"/>
                    <a:pt x="2547832" y="205049"/>
                    <a:pt x="2539816" y="207757"/>
                  </a:cubicBezTo>
                  <a:cubicBezTo>
                    <a:pt x="2526456" y="213154"/>
                    <a:pt x="2507769" y="211791"/>
                    <a:pt x="2483756" y="203705"/>
                  </a:cubicBezTo>
                  <a:cubicBezTo>
                    <a:pt x="2456275" y="190221"/>
                    <a:pt x="2432917" y="179444"/>
                    <a:pt x="2413682" y="171340"/>
                  </a:cubicBezTo>
                  <a:cubicBezTo>
                    <a:pt x="2394447" y="163253"/>
                    <a:pt x="2380716" y="160563"/>
                    <a:pt x="2372452" y="163253"/>
                  </a:cubicBezTo>
                  <a:cubicBezTo>
                    <a:pt x="2366966" y="165960"/>
                    <a:pt x="2361481" y="167305"/>
                    <a:pt x="2355977" y="167305"/>
                  </a:cubicBezTo>
                  <a:cubicBezTo>
                    <a:pt x="2350492" y="167305"/>
                    <a:pt x="2344988" y="167305"/>
                    <a:pt x="2339520" y="167305"/>
                  </a:cubicBezTo>
                  <a:lnTo>
                    <a:pt x="2323028" y="167305"/>
                  </a:lnTo>
                  <a:lnTo>
                    <a:pt x="2331115" y="191565"/>
                  </a:lnTo>
                  <a:lnTo>
                    <a:pt x="2359357" y="199670"/>
                  </a:lnTo>
                  <a:lnTo>
                    <a:pt x="2363409" y="211791"/>
                  </a:lnTo>
                  <a:lnTo>
                    <a:pt x="2310942" y="191565"/>
                  </a:lnTo>
                  <a:lnTo>
                    <a:pt x="2310942" y="183479"/>
                  </a:lnTo>
                  <a:cubicBezTo>
                    <a:pt x="2305563" y="178082"/>
                    <a:pt x="2298821" y="174047"/>
                    <a:pt x="2290716" y="171340"/>
                  </a:cubicBezTo>
                  <a:cubicBezTo>
                    <a:pt x="2282683" y="171340"/>
                    <a:pt x="2279320" y="170667"/>
                    <a:pt x="2280648" y="169322"/>
                  </a:cubicBezTo>
                  <a:cubicBezTo>
                    <a:pt x="2281975" y="167977"/>
                    <a:pt x="2282629" y="166633"/>
                    <a:pt x="2282629" y="165270"/>
                  </a:cubicBezTo>
                  <a:cubicBezTo>
                    <a:pt x="2282629" y="163925"/>
                    <a:pt x="2280612" y="162580"/>
                    <a:pt x="2276595" y="161235"/>
                  </a:cubicBezTo>
                  <a:cubicBezTo>
                    <a:pt x="2272578" y="159891"/>
                    <a:pt x="2261147" y="157856"/>
                    <a:pt x="2242301" y="155166"/>
                  </a:cubicBezTo>
                  <a:cubicBezTo>
                    <a:pt x="2212679" y="155166"/>
                    <a:pt x="2187109" y="152476"/>
                    <a:pt x="2165574" y="147079"/>
                  </a:cubicBezTo>
                  <a:cubicBezTo>
                    <a:pt x="2154780" y="144372"/>
                    <a:pt x="2148038" y="141682"/>
                    <a:pt x="2145348" y="138992"/>
                  </a:cubicBezTo>
                  <a:cubicBezTo>
                    <a:pt x="2148038" y="147079"/>
                    <a:pt x="2150745" y="156511"/>
                    <a:pt x="2153435" y="167305"/>
                  </a:cubicBezTo>
                  <a:cubicBezTo>
                    <a:pt x="2158832" y="188876"/>
                    <a:pt x="2161522" y="207757"/>
                    <a:pt x="2161522" y="223931"/>
                  </a:cubicBezTo>
                  <a:cubicBezTo>
                    <a:pt x="2145383" y="221241"/>
                    <a:pt x="2131935" y="215844"/>
                    <a:pt x="2121140" y="207757"/>
                  </a:cubicBezTo>
                  <a:cubicBezTo>
                    <a:pt x="2110399" y="202360"/>
                    <a:pt x="2100985" y="195618"/>
                    <a:pt x="2092916" y="187531"/>
                  </a:cubicBezTo>
                  <a:cubicBezTo>
                    <a:pt x="2084847" y="179444"/>
                    <a:pt x="2082140" y="168650"/>
                    <a:pt x="2084794" y="155166"/>
                  </a:cubicBezTo>
                  <a:lnTo>
                    <a:pt x="2076778" y="155166"/>
                  </a:lnTo>
                  <a:cubicBezTo>
                    <a:pt x="2074070" y="155166"/>
                    <a:pt x="2064639" y="157856"/>
                    <a:pt x="2048447" y="163253"/>
                  </a:cubicBezTo>
                  <a:cubicBezTo>
                    <a:pt x="2040361" y="168650"/>
                    <a:pt x="2030929" y="171340"/>
                    <a:pt x="2020135" y="171340"/>
                  </a:cubicBezTo>
                  <a:lnTo>
                    <a:pt x="2007996" y="171340"/>
                  </a:lnTo>
                  <a:cubicBezTo>
                    <a:pt x="2010703" y="174047"/>
                    <a:pt x="2013393" y="178082"/>
                    <a:pt x="2016100" y="183479"/>
                  </a:cubicBezTo>
                  <a:cubicBezTo>
                    <a:pt x="2018790" y="188876"/>
                    <a:pt x="2020135" y="193600"/>
                    <a:pt x="2020135" y="197635"/>
                  </a:cubicBezTo>
                  <a:cubicBezTo>
                    <a:pt x="2020135" y="201687"/>
                    <a:pt x="2021479" y="206412"/>
                    <a:pt x="2024187" y="211791"/>
                  </a:cubicBezTo>
                  <a:cubicBezTo>
                    <a:pt x="2029584" y="219896"/>
                    <a:pt x="2037671" y="230000"/>
                    <a:pt x="2048447" y="242139"/>
                  </a:cubicBezTo>
                  <a:cubicBezTo>
                    <a:pt x="2059242" y="254278"/>
                    <a:pt x="2064639" y="268435"/>
                    <a:pt x="2064639" y="284608"/>
                  </a:cubicBezTo>
                  <a:lnTo>
                    <a:pt x="2064639" y="337199"/>
                  </a:lnTo>
                  <a:lnTo>
                    <a:pt x="2032345" y="300800"/>
                  </a:lnTo>
                  <a:cubicBezTo>
                    <a:pt x="2026983" y="303489"/>
                    <a:pt x="2020258" y="304834"/>
                    <a:pt x="2012172" y="304834"/>
                  </a:cubicBezTo>
                  <a:cubicBezTo>
                    <a:pt x="2006828" y="304834"/>
                    <a:pt x="2000776" y="305507"/>
                    <a:pt x="1994034" y="306852"/>
                  </a:cubicBezTo>
                  <a:cubicBezTo>
                    <a:pt x="1987292" y="308214"/>
                    <a:pt x="1979895" y="306179"/>
                    <a:pt x="1971844" y="300800"/>
                  </a:cubicBezTo>
                  <a:cubicBezTo>
                    <a:pt x="1971844" y="306179"/>
                    <a:pt x="1970499" y="312921"/>
                    <a:pt x="1967809" y="321026"/>
                  </a:cubicBezTo>
                  <a:cubicBezTo>
                    <a:pt x="1962412" y="337199"/>
                    <a:pt x="1958377" y="346631"/>
                    <a:pt x="1955723" y="349338"/>
                  </a:cubicBezTo>
                  <a:cubicBezTo>
                    <a:pt x="1950344" y="357425"/>
                    <a:pt x="1945619" y="364840"/>
                    <a:pt x="1941567" y="371582"/>
                  </a:cubicBezTo>
                  <a:cubicBezTo>
                    <a:pt x="1937532" y="378324"/>
                    <a:pt x="1935497" y="384393"/>
                    <a:pt x="1935497" y="389790"/>
                  </a:cubicBezTo>
                  <a:cubicBezTo>
                    <a:pt x="1935497" y="395187"/>
                    <a:pt x="1930135" y="400567"/>
                    <a:pt x="1919394" y="405964"/>
                  </a:cubicBezTo>
                  <a:cubicBezTo>
                    <a:pt x="1914033" y="408671"/>
                    <a:pt x="1908671" y="410016"/>
                    <a:pt x="1903274" y="410016"/>
                  </a:cubicBezTo>
                  <a:cubicBezTo>
                    <a:pt x="1900566" y="418103"/>
                    <a:pt x="1899221" y="427535"/>
                    <a:pt x="1899221" y="438329"/>
                  </a:cubicBezTo>
                  <a:cubicBezTo>
                    <a:pt x="1899221" y="459900"/>
                    <a:pt x="1900566" y="476091"/>
                    <a:pt x="1903274" y="486868"/>
                  </a:cubicBezTo>
                  <a:cubicBezTo>
                    <a:pt x="1905963" y="503059"/>
                    <a:pt x="1908653" y="511818"/>
                    <a:pt x="1911325" y="513163"/>
                  </a:cubicBezTo>
                  <a:cubicBezTo>
                    <a:pt x="1913997" y="514508"/>
                    <a:pt x="1912670" y="524630"/>
                    <a:pt x="1907308" y="543511"/>
                  </a:cubicBezTo>
                  <a:cubicBezTo>
                    <a:pt x="1904619" y="548890"/>
                    <a:pt x="1903274" y="554960"/>
                    <a:pt x="1903274" y="561702"/>
                  </a:cubicBezTo>
                  <a:cubicBezTo>
                    <a:pt x="1903274" y="568444"/>
                    <a:pt x="1901929" y="575858"/>
                    <a:pt x="1899221" y="583963"/>
                  </a:cubicBezTo>
                  <a:cubicBezTo>
                    <a:pt x="1899221" y="597447"/>
                    <a:pt x="1899894" y="610241"/>
                    <a:pt x="1901239" y="622380"/>
                  </a:cubicBezTo>
                  <a:cubicBezTo>
                    <a:pt x="1902601" y="634519"/>
                    <a:pt x="1904619" y="647330"/>
                    <a:pt x="1907308" y="660814"/>
                  </a:cubicBezTo>
                  <a:cubicBezTo>
                    <a:pt x="1918067" y="706663"/>
                    <a:pt x="1940912" y="739028"/>
                    <a:pt x="1975896" y="757892"/>
                  </a:cubicBezTo>
                  <a:cubicBezTo>
                    <a:pt x="1981240" y="760599"/>
                    <a:pt x="1987964" y="761944"/>
                    <a:pt x="1996051" y="761944"/>
                  </a:cubicBezTo>
                  <a:cubicBezTo>
                    <a:pt x="2001448" y="772738"/>
                    <a:pt x="2010862" y="780825"/>
                    <a:pt x="2024311" y="786222"/>
                  </a:cubicBezTo>
                  <a:cubicBezTo>
                    <a:pt x="2035052" y="791602"/>
                    <a:pt x="2047828" y="796999"/>
                    <a:pt x="2062639" y="802396"/>
                  </a:cubicBezTo>
                  <a:cubicBezTo>
                    <a:pt x="2077450" y="807793"/>
                    <a:pt x="2090262" y="813190"/>
                    <a:pt x="2101038" y="818570"/>
                  </a:cubicBezTo>
                  <a:cubicBezTo>
                    <a:pt x="2109125" y="821277"/>
                    <a:pt x="2117902" y="823967"/>
                    <a:pt x="2127334" y="826674"/>
                  </a:cubicBezTo>
                  <a:cubicBezTo>
                    <a:pt x="2136766" y="829364"/>
                    <a:pt x="2152285" y="830709"/>
                    <a:pt x="2173855" y="830709"/>
                  </a:cubicBezTo>
                  <a:cubicBezTo>
                    <a:pt x="2195426" y="830709"/>
                    <a:pt x="2223739" y="834761"/>
                    <a:pt x="2258811" y="842848"/>
                  </a:cubicBezTo>
                  <a:cubicBezTo>
                    <a:pt x="2293866" y="850935"/>
                    <a:pt x="2314092" y="854987"/>
                    <a:pt x="2319489" y="854987"/>
                  </a:cubicBezTo>
                  <a:cubicBezTo>
                    <a:pt x="2324869" y="854987"/>
                    <a:pt x="2335663" y="857004"/>
                    <a:pt x="2351837" y="861057"/>
                  </a:cubicBezTo>
                  <a:cubicBezTo>
                    <a:pt x="2368028" y="865091"/>
                    <a:pt x="2378804" y="867126"/>
                    <a:pt x="2384202" y="867126"/>
                  </a:cubicBezTo>
                  <a:cubicBezTo>
                    <a:pt x="2397686" y="867126"/>
                    <a:pt x="2409825" y="877903"/>
                    <a:pt x="2420619" y="899473"/>
                  </a:cubicBezTo>
                  <a:cubicBezTo>
                    <a:pt x="2420619" y="902181"/>
                    <a:pt x="2415894" y="902853"/>
                    <a:pt x="2406445" y="901508"/>
                  </a:cubicBezTo>
                  <a:cubicBezTo>
                    <a:pt x="2397013" y="900146"/>
                    <a:pt x="2385546" y="898129"/>
                    <a:pt x="2372062" y="895439"/>
                  </a:cubicBezTo>
                  <a:cubicBezTo>
                    <a:pt x="2358578" y="892731"/>
                    <a:pt x="2345095" y="889369"/>
                    <a:pt x="2331611" y="885317"/>
                  </a:cubicBezTo>
                  <a:cubicBezTo>
                    <a:pt x="2318127" y="881282"/>
                    <a:pt x="2310040" y="879248"/>
                    <a:pt x="2307350" y="879248"/>
                  </a:cubicBezTo>
                  <a:cubicBezTo>
                    <a:pt x="2299263" y="879248"/>
                    <a:pt x="2289141" y="877903"/>
                    <a:pt x="2277002" y="875213"/>
                  </a:cubicBezTo>
                  <a:cubicBezTo>
                    <a:pt x="2264863" y="872506"/>
                    <a:pt x="2241275" y="869816"/>
                    <a:pt x="2206220" y="867126"/>
                  </a:cubicBezTo>
                  <a:cubicBezTo>
                    <a:pt x="2190029" y="864419"/>
                    <a:pt x="2177908" y="862401"/>
                    <a:pt x="2169803" y="861057"/>
                  </a:cubicBezTo>
                  <a:cubicBezTo>
                    <a:pt x="2161716" y="859694"/>
                    <a:pt x="2154302" y="858349"/>
                    <a:pt x="2147560" y="857004"/>
                  </a:cubicBezTo>
                  <a:cubicBezTo>
                    <a:pt x="2140818" y="855659"/>
                    <a:pt x="2133403" y="854987"/>
                    <a:pt x="2125317" y="854987"/>
                  </a:cubicBezTo>
                  <a:cubicBezTo>
                    <a:pt x="2117230" y="854987"/>
                    <a:pt x="2105091" y="853642"/>
                    <a:pt x="2088899" y="850935"/>
                  </a:cubicBezTo>
                  <a:cubicBezTo>
                    <a:pt x="2056587" y="845538"/>
                    <a:pt x="2037069" y="844865"/>
                    <a:pt x="2030345" y="848917"/>
                  </a:cubicBezTo>
                  <a:cubicBezTo>
                    <a:pt x="2023621" y="852952"/>
                    <a:pt x="2016224" y="854987"/>
                    <a:pt x="2008119" y="854987"/>
                  </a:cubicBezTo>
                  <a:cubicBezTo>
                    <a:pt x="2000086" y="854987"/>
                    <a:pt x="1996724" y="859694"/>
                    <a:pt x="1998086" y="869143"/>
                  </a:cubicBezTo>
                  <a:cubicBezTo>
                    <a:pt x="1999431" y="878575"/>
                    <a:pt x="2000103" y="885989"/>
                    <a:pt x="2000103" y="891387"/>
                  </a:cubicBezTo>
                  <a:cubicBezTo>
                    <a:pt x="2002793" y="896784"/>
                    <a:pt x="2011535" y="905543"/>
                    <a:pt x="2026328" y="917682"/>
                  </a:cubicBezTo>
                  <a:cubicBezTo>
                    <a:pt x="2041121" y="929821"/>
                    <a:pt x="2059277" y="942633"/>
                    <a:pt x="2080812" y="956117"/>
                  </a:cubicBezTo>
                  <a:cubicBezTo>
                    <a:pt x="2102383" y="969601"/>
                    <a:pt x="2119247" y="977687"/>
                    <a:pt x="2131386" y="980377"/>
                  </a:cubicBezTo>
                  <a:cubicBezTo>
                    <a:pt x="2143508" y="983085"/>
                    <a:pt x="2164424" y="988482"/>
                    <a:pt x="2194081" y="996569"/>
                  </a:cubicBezTo>
                  <a:cubicBezTo>
                    <a:pt x="2248017" y="1012742"/>
                    <a:pt x="2280382" y="1026226"/>
                    <a:pt x="2291159" y="1037020"/>
                  </a:cubicBezTo>
                  <a:cubicBezTo>
                    <a:pt x="2301953" y="1047797"/>
                    <a:pt x="2306005" y="1055902"/>
                    <a:pt x="2303298" y="1061281"/>
                  </a:cubicBezTo>
                  <a:cubicBezTo>
                    <a:pt x="2297901" y="1066678"/>
                    <a:pt x="2291159" y="1067351"/>
                    <a:pt x="2283072" y="1063316"/>
                  </a:cubicBezTo>
                  <a:cubicBezTo>
                    <a:pt x="2274985" y="1059264"/>
                    <a:pt x="2265553" y="1054539"/>
                    <a:pt x="2254759" y="1049160"/>
                  </a:cubicBezTo>
                  <a:cubicBezTo>
                    <a:pt x="2249362" y="1046452"/>
                    <a:pt x="2239930" y="1042418"/>
                    <a:pt x="2226446" y="1037020"/>
                  </a:cubicBezTo>
                  <a:cubicBezTo>
                    <a:pt x="2212962" y="1031623"/>
                    <a:pt x="2198134" y="1025554"/>
                    <a:pt x="2181942" y="1018812"/>
                  </a:cubicBezTo>
                  <a:cubicBezTo>
                    <a:pt x="2165768" y="1012070"/>
                    <a:pt x="2150940" y="1006673"/>
                    <a:pt x="2137456" y="1002638"/>
                  </a:cubicBezTo>
                  <a:cubicBezTo>
                    <a:pt x="2123972" y="998586"/>
                    <a:pt x="2114522" y="995224"/>
                    <a:pt x="2109125" y="992516"/>
                  </a:cubicBezTo>
                  <a:cubicBezTo>
                    <a:pt x="2095641" y="987119"/>
                    <a:pt x="2082175" y="983757"/>
                    <a:pt x="2068709" y="982412"/>
                  </a:cubicBezTo>
                  <a:cubicBezTo>
                    <a:pt x="2055242" y="981050"/>
                    <a:pt x="2029672" y="979032"/>
                    <a:pt x="1992017" y="976343"/>
                  </a:cubicBezTo>
                  <a:cubicBezTo>
                    <a:pt x="1973171" y="973635"/>
                    <a:pt x="1959050" y="970273"/>
                    <a:pt x="1949636" y="966221"/>
                  </a:cubicBezTo>
                  <a:cubicBezTo>
                    <a:pt x="1940204" y="962186"/>
                    <a:pt x="1931480" y="956789"/>
                    <a:pt x="1923429" y="950047"/>
                  </a:cubicBezTo>
                  <a:cubicBezTo>
                    <a:pt x="1915377" y="943305"/>
                    <a:pt x="1907326" y="936563"/>
                    <a:pt x="1899257" y="929821"/>
                  </a:cubicBezTo>
                  <a:cubicBezTo>
                    <a:pt x="1891188" y="923079"/>
                    <a:pt x="1879084" y="917010"/>
                    <a:pt x="1862946" y="911613"/>
                  </a:cubicBezTo>
                  <a:cubicBezTo>
                    <a:pt x="1827962" y="900836"/>
                    <a:pt x="1807789" y="892059"/>
                    <a:pt x="1802392" y="885317"/>
                  </a:cubicBezTo>
                  <a:cubicBezTo>
                    <a:pt x="1796995" y="878575"/>
                    <a:pt x="1787581" y="864419"/>
                    <a:pt x="1774132" y="842848"/>
                  </a:cubicBezTo>
                  <a:cubicBezTo>
                    <a:pt x="1760701" y="826674"/>
                    <a:pt x="1748597" y="818570"/>
                    <a:pt x="1737856" y="818570"/>
                  </a:cubicBezTo>
                  <a:cubicBezTo>
                    <a:pt x="1732459" y="818570"/>
                    <a:pt x="1729769" y="821277"/>
                    <a:pt x="1729769" y="826674"/>
                  </a:cubicBezTo>
                  <a:cubicBezTo>
                    <a:pt x="1724425" y="853642"/>
                    <a:pt x="1720391" y="877903"/>
                    <a:pt x="1717701" y="899473"/>
                  </a:cubicBezTo>
                  <a:cubicBezTo>
                    <a:pt x="1712304" y="921062"/>
                    <a:pt x="1708924" y="940598"/>
                    <a:pt x="1707579" y="958134"/>
                  </a:cubicBezTo>
                  <a:cubicBezTo>
                    <a:pt x="1706234" y="975670"/>
                    <a:pt x="1705562" y="987119"/>
                    <a:pt x="1705562" y="992516"/>
                  </a:cubicBezTo>
                  <a:cubicBezTo>
                    <a:pt x="1702872" y="1003311"/>
                    <a:pt x="1702182" y="1008708"/>
                    <a:pt x="1703545" y="1008708"/>
                  </a:cubicBezTo>
                  <a:cubicBezTo>
                    <a:pt x="1704890" y="1008708"/>
                    <a:pt x="1705562" y="1015450"/>
                    <a:pt x="1705562" y="1028934"/>
                  </a:cubicBezTo>
                  <a:cubicBezTo>
                    <a:pt x="1708252" y="1042418"/>
                    <a:pt x="1711632" y="1049832"/>
                    <a:pt x="1715666" y="1051177"/>
                  </a:cubicBezTo>
                  <a:cubicBezTo>
                    <a:pt x="1719718" y="1052522"/>
                    <a:pt x="1728460" y="1055902"/>
                    <a:pt x="1741909" y="1061281"/>
                  </a:cubicBezTo>
                  <a:cubicBezTo>
                    <a:pt x="1758047" y="1072075"/>
                    <a:pt x="1768788" y="1080162"/>
                    <a:pt x="1774132" y="1085559"/>
                  </a:cubicBezTo>
                  <a:cubicBezTo>
                    <a:pt x="1779529" y="1090956"/>
                    <a:pt x="1782237" y="1094991"/>
                    <a:pt x="1782237" y="1097698"/>
                  </a:cubicBezTo>
                  <a:cubicBezTo>
                    <a:pt x="1768788" y="1103095"/>
                    <a:pt x="1756702" y="1105785"/>
                    <a:pt x="1745943" y="1105785"/>
                  </a:cubicBezTo>
                  <a:cubicBezTo>
                    <a:pt x="1732459" y="1105785"/>
                    <a:pt x="1719011" y="1105113"/>
                    <a:pt x="1705562" y="1103768"/>
                  </a:cubicBezTo>
                  <a:cubicBezTo>
                    <a:pt x="1692113" y="1102405"/>
                    <a:pt x="1675975" y="1094991"/>
                    <a:pt x="1657147" y="1081507"/>
                  </a:cubicBezTo>
                  <a:cubicBezTo>
                    <a:pt x="1619509" y="1062644"/>
                    <a:pt x="1603388" y="1046452"/>
                    <a:pt x="1608768" y="1032968"/>
                  </a:cubicBezTo>
                  <a:cubicBezTo>
                    <a:pt x="1614129" y="1019484"/>
                    <a:pt x="1615474" y="1004655"/>
                    <a:pt x="1612767" y="988482"/>
                  </a:cubicBezTo>
                  <a:cubicBezTo>
                    <a:pt x="1610077" y="972290"/>
                    <a:pt x="1607387" y="961514"/>
                    <a:pt x="1604715" y="956117"/>
                  </a:cubicBezTo>
                  <a:cubicBezTo>
                    <a:pt x="1602043" y="950720"/>
                    <a:pt x="1598009" y="937236"/>
                    <a:pt x="1592612" y="915665"/>
                  </a:cubicBezTo>
                  <a:cubicBezTo>
                    <a:pt x="1587215" y="894094"/>
                    <a:pt x="1580490" y="881955"/>
                    <a:pt x="1572421" y="879248"/>
                  </a:cubicBezTo>
                  <a:cubicBezTo>
                    <a:pt x="1564352" y="876558"/>
                    <a:pt x="1556283" y="869816"/>
                    <a:pt x="1548249" y="859022"/>
                  </a:cubicBezTo>
                  <a:cubicBezTo>
                    <a:pt x="1542852" y="850935"/>
                    <a:pt x="1530748" y="850935"/>
                    <a:pt x="1511920" y="859022"/>
                  </a:cubicBezTo>
                  <a:cubicBezTo>
                    <a:pt x="1493110" y="867126"/>
                    <a:pt x="1472937" y="877903"/>
                    <a:pt x="1451402" y="891387"/>
                  </a:cubicBezTo>
                  <a:cubicBezTo>
                    <a:pt x="1427230" y="904871"/>
                    <a:pt x="1411091" y="917682"/>
                    <a:pt x="1403022" y="929821"/>
                  </a:cubicBezTo>
                  <a:cubicBezTo>
                    <a:pt x="1394953" y="941960"/>
                    <a:pt x="1386884" y="952064"/>
                    <a:pt x="1378780" y="960151"/>
                  </a:cubicBezTo>
                  <a:cubicBezTo>
                    <a:pt x="1370746" y="965548"/>
                    <a:pt x="1364021" y="974308"/>
                    <a:pt x="1358624" y="986447"/>
                  </a:cubicBezTo>
                  <a:cubicBezTo>
                    <a:pt x="1353227" y="998586"/>
                    <a:pt x="1343813" y="1011397"/>
                    <a:pt x="1330365" y="1024881"/>
                  </a:cubicBezTo>
                  <a:cubicBezTo>
                    <a:pt x="1322313" y="1041055"/>
                    <a:pt x="1317624" y="1053194"/>
                    <a:pt x="1316279" y="1061281"/>
                  </a:cubicBezTo>
                  <a:cubicBezTo>
                    <a:pt x="1314934" y="1069386"/>
                    <a:pt x="1307537" y="1076127"/>
                    <a:pt x="1294089" y="1081507"/>
                  </a:cubicBezTo>
                  <a:cubicBezTo>
                    <a:pt x="1280640" y="1086904"/>
                    <a:pt x="1275933" y="1084214"/>
                    <a:pt x="1279968" y="1073420"/>
                  </a:cubicBezTo>
                  <a:cubicBezTo>
                    <a:pt x="1283985" y="1062644"/>
                    <a:pt x="1286002" y="1050504"/>
                    <a:pt x="1286002" y="1037020"/>
                  </a:cubicBezTo>
                  <a:cubicBezTo>
                    <a:pt x="1286002" y="1020829"/>
                    <a:pt x="1287347" y="1010053"/>
                    <a:pt x="1290037" y="1004655"/>
                  </a:cubicBezTo>
                  <a:cubicBezTo>
                    <a:pt x="1292744" y="999258"/>
                    <a:pt x="1296761" y="991171"/>
                    <a:pt x="1302123" y="980377"/>
                  </a:cubicBezTo>
                  <a:cubicBezTo>
                    <a:pt x="1310209" y="958806"/>
                    <a:pt x="1319623" y="941288"/>
                    <a:pt x="1330365" y="927804"/>
                  </a:cubicBezTo>
                  <a:cubicBezTo>
                    <a:pt x="1341106" y="919699"/>
                    <a:pt x="1348503" y="914320"/>
                    <a:pt x="1352555" y="911613"/>
                  </a:cubicBezTo>
                  <a:cubicBezTo>
                    <a:pt x="1356607" y="908923"/>
                    <a:pt x="1362641" y="902181"/>
                    <a:pt x="1370693" y="891387"/>
                  </a:cubicBezTo>
                  <a:cubicBezTo>
                    <a:pt x="1381487" y="883300"/>
                    <a:pt x="1382849" y="876558"/>
                    <a:pt x="1374780" y="871161"/>
                  </a:cubicBezTo>
                  <a:cubicBezTo>
                    <a:pt x="1366711" y="865764"/>
                    <a:pt x="1355952" y="860384"/>
                    <a:pt x="1342504" y="854987"/>
                  </a:cubicBezTo>
                  <a:cubicBezTo>
                    <a:pt x="1323676" y="849590"/>
                    <a:pt x="1308865" y="848245"/>
                    <a:pt x="1298106" y="850935"/>
                  </a:cubicBezTo>
                  <a:cubicBezTo>
                    <a:pt x="1287329" y="853642"/>
                    <a:pt x="1279278" y="854987"/>
                    <a:pt x="1273934" y="854987"/>
                  </a:cubicBezTo>
                  <a:cubicBezTo>
                    <a:pt x="1268537" y="857677"/>
                    <a:pt x="1258433" y="861057"/>
                    <a:pt x="1243657" y="865091"/>
                  </a:cubicBezTo>
                  <a:cubicBezTo>
                    <a:pt x="1228863" y="869143"/>
                    <a:pt x="1217414" y="873868"/>
                    <a:pt x="1209328" y="879248"/>
                  </a:cubicBezTo>
                  <a:cubicBezTo>
                    <a:pt x="1201276" y="881955"/>
                    <a:pt x="1190517" y="881955"/>
                    <a:pt x="1177069" y="879248"/>
                  </a:cubicBezTo>
                  <a:cubicBezTo>
                    <a:pt x="1163602" y="876558"/>
                    <a:pt x="1146102" y="875213"/>
                    <a:pt x="1124566" y="875213"/>
                  </a:cubicBezTo>
                  <a:cubicBezTo>
                    <a:pt x="1100306" y="875213"/>
                    <a:pt x="1086149" y="875885"/>
                    <a:pt x="1082097" y="877230"/>
                  </a:cubicBezTo>
                  <a:cubicBezTo>
                    <a:pt x="1078045" y="878575"/>
                    <a:pt x="1061199" y="881955"/>
                    <a:pt x="1031523" y="887352"/>
                  </a:cubicBezTo>
                  <a:cubicBezTo>
                    <a:pt x="1001866" y="892731"/>
                    <a:pt x="980295" y="894766"/>
                    <a:pt x="966811" y="893404"/>
                  </a:cubicBezTo>
                  <a:cubicBezTo>
                    <a:pt x="953327" y="892059"/>
                    <a:pt x="943878" y="894094"/>
                    <a:pt x="938498" y="899473"/>
                  </a:cubicBezTo>
                  <a:cubicBezTo>
                    <a:pt x="933101" y="904871"/>
                    <a:pt x="921634" y="910268"/>
                    <a:pt x="904116" y="915665"/>
                  </a:cubicBezTo>
                  <a:cubicBezTo>
                    <a:pt x="886580" y="921062"/>
                    <a:pt x="872423" y="923752"/>
                    <a:pt x="861629" y="923752"/>
                  </a:cubicBezTo>
                  <a:cubicBezTo>
                    <a:pt x="850852" y="923752"/>
                    <a:pt x="842748" y="923079"/>
                    <a:pt x="837368" y="921734"/>
                  </a:cubicBezTo>
                  <a:cubicBezTo>
                    <a:pt x="831971" y="920372"/>
                    <a:pt x="822522" y="919699"/>
                    <a:pt x="809038" y="919699"/>
                  </a:cubicBezTo>
                  <a:cubicBezTo>
                    <a:pt x="795554" y="919699"/>
                    <a:pt x="796917" y="915665"/>
                    <a:pt x="813090" y="907578"/>
                  </a:cubicBezTo>
                  <a:cubicBezTo>
                    <a:pt x="829264" y="899473"/>
                    <a:pt x="852197" y="892731"/>
                    <a:pt x="881855" y="887352"/>
                  </a:cubicBezTo>
                  <a:cubicBezTo>
                    <a:pt x="911530" y="881955"/>
                    <a:pt x="935791" y="875213"/>
                    <a:pt x="954672" y="867126"/>
                  </a:cubicBezTo>
                  <a:cubicBezTo>
                    <a:pt x="973553" y="859022"/>
                    <a:pt x="999176" y="852280"/>
                    <a:pt x="1031523" y="846900"/>
                  </a:cubicBezTo>
                  <a:cubicBezTo>
                    <a:pt x="1063888" y="841503"/>
                    <a:pt x="1084114" y="838123"/>
                    <a:pt x="1092201" y="836778"/>
                  </a:cubicBezTo>
                  <a:cubicBezTo>
                    <a:pt x="1100306" y="835433"/>
                    <a:pt x="1117824" y="832054"/>
                    <a:pt x="1144792" y="826674"/>
                  </a:cubicBezTo>
                  <a:cubicBezTo>
                    <a:pt x="1174467" y="823967"/>
                    <a:pt x="1200073" y="820605"/>
                    <a:pt x="1221661" y="816552"/>
                  </a:cubicBezTo>
                  <a:cubicBezTo>
                    <a:pt x="1243232" y="812500"/>
                    <a:pt x="1272890" y="806448"/>
                    <a:pt x="1310652" y="798344"/>
                  </a:cubicBezTo>
                  <a:cubicBezTo>
                    <a:pt x="1329533" y="790257"/>
                    <a:pt x="1345707" y="786222"/>
                    <a:pt x="1359191" y="786222"/>
                  </a:cubicBezTo>
                  <a:lnTo>
                    <a:pt x="1363243" y="786222"/>
                  </a:lnTo>
                  <a:cubicBezTo>
                    <a:pt x="1374019" y="780825"/>
                    <a:pt x="1384814" y="774083"/>
                    <a:pt x="1395590" y="765996"/>
                  </a:cubicBezTo>
                  <a:cubicBezTo>
                    <a:pt x="1403695" y="760599"/>
                    <a:pt x="1412454" y="755202"/>
                    <a:pt x="1421886" y="749805"/>
                  </a:cubicBezTo>
                  <a:cubicBezTo>
                    <a:pt x="1431335" y="744408"/>
                    <a:pt x="1438750" y="739028"/>
                    <a:pt x="1444147" y="733631"/>
                  </a:cubicBezTo>
                  <a:cubicBezTo>
                    <a:pt x="1449526" y="728234"/>
                    <a:pt x="1458975" y="714078"/>
                    <a:pt x="1472459" y="691144"/>
                  </a:cubicBezTo>
                  <a:cubicBezTo>
                    <a:pt x="1485943" y="668229"/>
                    <a:pt x="1500772" y="656762"/>
                    <a:pt x="1516946" y="656762"/>
                  </a:cubicBezTo>
                  <a:lnTo>
                    <a:pt x="1533137" y="620363"/>
                  </a:lnTo>
                  <a:cubicBezTo>
                    <a:pt x="1530430" y="620363"/>
                    <a:pt x="1529085" y="619018"/>
                    <a:pt x="1529085" y="616310"/>
                  </a:cubicBezTo>
                  <a:cubicBezTo>
                    <a:pt x="1529085" y="613621"/>
                    <a:pt x="1528413" y="611603"/>
                    <a:pt x="1527068" y="610241"/>
                  </a:cubicBezTo>
                  <a:cubicBezTo>
                    <a:pt x="1525723" y="608896"/>
                    <a:pt x="1525050" y="605534"/>
                    <a:pt x="1525050" y="600137"/>
                  </a:cubicBezTo>
                  <a:cubicBezTo>
                    <a:pt x="1525050" y="594739"/>
                    <a:pt x="1524378" y="589342"/>
                    <a:pt x="1523015" y="583963"/>
                  </a:cubicBezTo>
                  <a:cubicBezTo>
                    <a:pt x="1521671" y="578566"/>
                    <a:pt x="1522343" y="573169"/>
                    <a:pt x="1525050" y="567772"/>
                  </a:cubicBezTo>
                  <a:cubicBezTo>
                    <a:pt x="1527740" y="562374"/>
                    <a:pt x="1530430" y="556305"/>
                    <a:pt x="1533137" y="549563"/>
                  </a:cubicBezTo>
                  <a:cubicBezTo>
                    <a:pt x="1535827" y="542821"/>
                    <a:pt x="1538534" y="536769"/>
                    <a:pt x="1541224" y="531372"/>
                  </a:cubicBezTo>
                  <a:cubicBezTo>
                    <a:pt x="1543914" y="523285"/>
                    <a:pt x="1546621" y="516543"/>
                    <a:pt x="1549311" y="511146"/>
                  </a:cubicBezTo>
                  <a:cubicBezTo>
                    <a:pt x="1552018" y="500352"/>
                    <a:pt x="1554708" y="489575"/>
                    <a:pt x="1557398" y="478781"/>
                  </a:cubicBezTo>
                  <a:cubicBezTo>
                    <a:pt x="1560105" y="470694"/>
                    <a:pt x="1561450" y="461245"/>
                    <a:pt x="1561450" y="450468"/>
                  </a:cubicBezTo>
                  <a:cubicBezTo>
                    <a:pt x="1561450" y="439674"/>
                    <a:pt x="1562795" y="431587"/>
                    <a:pt x="1565502" y="426190"/>
                  </a:cubicBezTo>
                  <a:cubicBezTo>
                    <a:pt x="1565502" y="420793"/>
                    <a:pt x="1566175" y="414051"/>
                    <a:pt x="1567520" y="405964"/>
                  </a:cubicBezTo>
                  <a:cubicBezTo>
                    <a:pt x="1568864" y="397877"/>
                    <a:pt x="1569537" y="391135"/>
                    <a:pt x="1569537" y="385738"/>
                  </a:cubicBezTo>
                  <a:cubicBezTo>
                    <a:pt x="1569537" y="377651"/>
                    <a:pt x="1570882" y="370909"/>
                    <a:pt x="1573589" y="365512"/>
                  </a:cubicBezTo>
                  <a:cubicBezTo>
                    <a:pt x="1568192" y="368220"/>
                    <a:pt x="1561450" y="370909"/>
                    <a:pt x="1553363" y="373599"/>
                  </a:cubicBezTo>
                  <a:lnTo>
                    <a:pt x="1529085" y="381703"/>
                  </a:lnTo>
                  <a:cubicBezTo>
                    <a:pt x="1526395" y="384393"/>
                    <a:pt x="1525050" y="380341"/>
                    <a:pt x="1525050" y="369564"/>
                  </a:cubicBezTo>
                  <a:lnTo>
                    <a:pt x="1525050" y="337199"/>
                  </a:lnTo>
                  <a:cubicBezTo>
                    <a:pt x="1516946" y="334510"/>
                    <a:pt x="1510204" y="331802"/>
                    <a:pt x="1504824" y="329113"/>
                  </a:cubicBezTo>
                  <a:cubicBezTo>
                    <a:pt x="1502117" y="329113"/>
                    <a:pt x="1498082" y="326405"/>
                    <a:pt x="1492685" y="321026"/>
                  </a:cubicBezTo>
                  <a:cubicBezTo>
                    <a:pt x="1489978" y="318318"/>
                    <a:pt x="1487288" y="316973"/>
                    <a:pt x="1484599" y="316973"/>
                  </a:cubicBezTo>
                  <a:cubicBezTo>
                    <a:pt x="1481891" y="316973"/>
                    <a:pt x="1479874" y="317646"/>
                    <a:pt x="1478529" y="318991"/>
                  </a:cubicBezTo>
                  <a:cubicBezTo>
                    <a:pt x="1477184" y="320336"/>
                    <a:pt x="1475149" y="321026"/>
                    <a:pt x="1472459" y="321026"/>
                  </a:cubicBezTo>
                  <a:lnTo>
                    <a:pt x="1468407" y="321026"/>
                  </a:lnTo>
                  <a:cubicBezTo>
                    <a:pt x="1465717" y="321026"/>
                    <a:pt x="1461665" y="322371"/>
                    <a:pt x="1456268" y="325060"/>
                  </a:cubicBezTo>
                  <a:cubicBezTo>
                    <a:pt x="1445491" y="330457"/>
                    <a:pt x="1436042" y="335854"/>
                    <a:pt x="1427955" y="341252"/>
                  </a:cubicBezTo>
                  <a:cubicBezTo>
                    <a:pt x="1409074" y="360115"/>
                    <a:pt x="1399642" y="373599"/>
                    <a:pt x="1399642" y="381703"/>
                  </a:cubicBezTo>
                  <a:cubicBezTo>
                    <a:pt x="1399642" y="387083"/>
                    <a:pt x="1399642" y="393152"/>
                    <a:pt x="1399642" y="399894"/>
                  </a:cubicBezTo>
                  <a:cubicBezTo>
                    <a:pt x="1399642" y="406636"/>
                    <a:pt x="1398298" y="412706"/>
                    <a:pt x="1395590" y="418103"/>
                  </a:cubicBezTo>
                  <a:cubicBezTo>
                    <a:pt x="1395590" y="428897"/>
                    <a:pt x="1396953" y="436984"/>
                    <a:pt x="1399642" y="442381"/>
                  </a:cubicBezTo>
                  <a:cubicBezTo>
                    <a:pt x="1399642" y="447761"/>
                    <a:pt x="1400987" y="451813"/>
                    <a:pt x="1403695" y="454503"/>
                  </a:cubicBezTo>
                  <a:cubicBezTo>
                    <a:pt x="1403695" y="457210"/>
                    <a:pt x="1402332" y="458555"/>
                    <a:pt x="1399642" y="458555"/>
                  </a:cubicBezTo>
                  <a:cubicBezTo>
                    <a:pt x="1391556" y="458555"/>
                    <a:pt x="1382106" y="454503"/>
                    <a:pt x="1371330" y="446416"/>
                  </a:cubicBezTo>
                  <a:cubicBezTo>
                    <a:pt x="1360535" y="435639"/>
                    <a:pt x="1355138" y="428897"/>
                    <a:pt x="1355138" y="426190"/>
                  </a:cubicBezTo>
                  <a:lnTo>
                    <a:pt x="1359191" y="422155"/>
                  </a:lnTo>
                  <a:lnTo>
                    <a:pt x="1355138" y="422155"/>
                  </a:lnTo>
                  <a:cubicBezTo>
                    <a:pt x="1355138" y="422155"/>
                    <a:pt x="1355138" y="423500"/>
                    <a:pt x="1355138" y="426190"/>
                  </a:cubicBezTo>
                  <a:cubicBezTo>
                    <a:pt x="1349759" y="434277"/>
                    <a:pt x="1340310" y="443054"/>
                    <a:pt x="1326826" y="452485"/>
                  </a:cubicBezTo>
                  <a:cubicBezTo>
                    <a:pt x="1313342" y="461917"/>
                    <a:pt x="1302565" y="466642"/>
                    <a:pt x="1294461" y="466642"/>
                  </a:cubicBezTo>
                  <a:cubicBezTo>
                    <a:pt x="1286374" y="469349"/>
                    <a:pt x="1274235" y="467987"/>
                    <a:pt x="1258061" y="462607"/>
                  </a:cubicBezTo>
                  <a:cubicBezTo>
                    <a:pt x="1249974" y="459900"/>
                    <a:pt x="1241887" y="458555"/>
                    <a:pt x="1233783" y="458555"/>
                  </a:cubicBezTo>
                  <a:lnTo>
                    <a:pt x="1233783" y="478781"/>
                  </a:lnTo>
                  <a:cubicBezTo>
                    <a:pt x="1233783" y="492265"/>
                    <a:pt x="1231093" y="501697"/>
                    <a:pt x="1225696" y="507094"/>
                  </a:cubicBezTo>
                  <a:cubicBezTo>
                    <a:pt x="1220299" y="509801"/>
                    <a:pt x="1216937" y="510474"/>
                    <a:pt x="1215592" y="509111"/>
                  </a:cubicBezTo>
                  <a:cubicBezTo>
                    <a:pt x="1214247" y="507766"/>
                    <a:pt x="1206815" y="513836"/>
                    <a:pt x="1193331" y="527320"/>
                  </a:cubicBezTo>
                  <a:cubicBezTo>
                    <a:pt x="1166363" y="554288"/>
                    <a:pt x="1148844" y="562374"/>
                    <a:pt x="1140758" y="551598"/>
                  </a:cubicBezTo>
                  <a:cubicBezTo>
                    <a:pt x="1129963" y="543511"/>
                    <a:pt x="1124566" y="532717"/>
                    <a:pt x="1124566" y="519233"/>
                  </a:cubicBezTo>
                  <a:cubicBezTo>
                    <a:pt x="1124566" y="516543"/>
                    <a:pt x="1129291" y="512491"/>
                    <a:pt x="1138723" y="507094"/>
                  </a:cubicBezTo>
                  <a:cubicBezTo>
                    <a:pt x="1148172" y="501697"/>
                    <a:pt x="1158276" y="494955"/>
                    <a:pt x="1169070" y="486868"/>
                  </a:cubicBezTo>
                  <a:lnTo>
                    <a:pt x="1193207" y="462607"/>
                  </a:lnTo>
                  <a:cubicBezTo>
                    <a:pt x="1198604" y="457210"/>
                    <a:pt x="1203983" y="453158"/>
                    <a:pt x="1209328" y="450468"/>
                  </a:cubicBezTo>
                  <a:lnTo>
                    <a:pt x="1197259" y="430242"/>
                  </a:lnTo>
                  <a:cubicBezTo>
                    <a:pt x="1205311" y="427535"/>
                    <a:pt x="1212035" y="426190"/>
                    <a:pt x="1217414" y="426190"/>
                  </a:cubicBezTo>
                  <a:cubicBezTo>
                    <a:pt x="1228173" y="426190"/>
                    <a:pt x="1234862" y="427535"/>
                    <a:pt x="1237516" y="430242"/>
                  </a:cubicBezTo>
                  <a:cubicBezTo>
                    <a:pt x="1237516" y="435639"/>
                    <a:pt x="1238189" y="439001"/>
                    <a:pt x="1239534" y="440346"/>
                  </a:cubicBezTo>
                  <a:cubicBezTo>
                    <a:pt x="1240896" y="441691"/>
                    <a:pt x="1241569" y="443726"/>
                    <a:pt x="1241569" y="446416"/>
                  </a:cubicBezTo>
                  <a:lnTo>
                    <a:pt x="1241569" y="450468"/>
                  </a:lnTo>
                  <a:cubicBezTo>
                    <a:pt x="1249620" y="453158"/>
                    <a:pt x="1259016" y="454503"/>
                    <a:pt x="1269758" y="454503"/>
                  </a:cubicBezTo>
                  <a:cubicBezTo>
                    <a:pt x="1277809" y="454503"/>
                    <a:pt x="1285861" y="453830"/>
                    <a:pt x="1293930" y="452485"/>
                  </a:cubicBezTo>
                  <a:cubicBezTo>
                    <a:pt x="1301999" y="451141"/>
                    <a:pt x="1310050" y="445071"/>
                    <a:pt x="1318102" y="434277"/>
                  </a:cubicBezTo>
                  <a:cubicBezTo>
                    <a:pt x="1331550" y="420793"/>
                    <a:pt x="1343636" y="411361"/>
                    <a:pt x="1354395" y="405964"/>
                  </a:cubicBezTo>
                  <a:lnTo>
                    <a:pt x="1370445" y="397877"/>
                  </a:lnTo>
                  <a:cubicBezTo>
                    <a:pt x="1357049" y="397877"/>
                    <a:pt x="1344963" y="395187"/>
                    <a:pt x="1334222" y="389790"/>
                  </a:cubicBezTo>
                  <a:cubicBezTo>
                    <a:pt x="1312740" y="378996"/>
                    <a:pt x="1303344" y="368220"/>
                    <a:pt x="1306033" y="357425"/>
                  </a:cubicBezTo>
                  <a:cubicBezTo>
                    <a:pt x="1303344" y="368220"/>
                    <a:pt x="1296619" y="376306"/>
                    <a:pt x="1285878" y="381703"/>
                  </a:cubicBezTo>
                  <a:cubicBezTo>
                    <a:pt x="1267086" y="395187"/>
                    <a:pt x="1240242" y="396532"/>
                    <a:pt x="1205346" y="385738"/>
                  </a:cubicBezTo>
                  <a:cubicBezTo>
                    <a:pt x="1205346" y="364167"/>
                    <a:pt x="1210708" y="346631"/>
                    <a:pt x="1221396" y="333147"/>
                  </a:cubicBezTo>
                  <a:cubicBezTo>
                    <a:pt x="1226793" y="319663"/>
                    <a:pt x="1236207" y="309559"/>
                    <a:pt x="1249620" y="302817"/>
                  </a:cubicBezTo>
                  <a:cubicBezTo>
                    <a:pt x="1263051" y="296075"/>
                    <a:pt x="1280499" y="295403"/>
                    <a:pt x="1301981" y="300800"/>
                  </a:cubicBezTo>
                  <a:lnTo>
                    <a:pt x="1285878" y="288661"/>
                  </a:lnTo>
                  <a:lnTo>
                    <a:pt x="1330188" y="308887"/>
                  </a:lnTo>
                  <a:cubicBezTo>
                    <a:pt x="1330188" y="295403"/>
                    <a:pt x="1332877" y="283263"/>
                    <a:pt x="1338275" y="272469"/>
                  </a:cubicBezTo>
                  <a:cubicBezTo>
                    <a:pt x="1349016" y="253606"/>
                    <a:pt x="1371825" y="249554"/>
                    <a:pt x="1406721" y="260348"/>
                  </a:cubicBezTo>
                  <a:cubicBezTo>
                    <a:pt x="1409410" y="263038"/>
                    <a:pt x="1410773" y="267090"/>
                    <a:pt x="1410773" y="272469"/>
                  </a:cubicBezTo>
                  <a:cubicBezTo>
                    <a:pt x="1410773" y="283263"/>
                    <a:pt x="1409410" y="291350"/>
                    <a:pt x="1406721" y="296747"/>
                  </a:cubicBezTo>
                  <a:lnTo>
                    <a:pt x="1451030" y="288661"/>
                  </a:lnTo>
                  <a:cubicBezTo>
                    <a:pt x="1440289" y="280574"/>
                    <a:pt x="1432238" y="271124"/>
                    <a:pt x="1426894" y="260348"/>
                  </a:cubicBezTo>
                  <a:cubicBezTo>
                    <a:pt x="1416135" y="236070"/>
                    <a:pt x="1426894" y="206412"/>
                    <a:pt x="1459117" y="171340"/>
                  </a:cubicBezTo>
                  <a:lnTo>
                    <a:pt x="1483271" y="203705"/>
                  </a:lnTo>
                  <a:cubicBezTo>
                    <a:pt x="1496702" y="227983"/>
                    <a:pt x="1500737" y="248209"/>
                    <a:pt x="1495340" y="264382"/>
                  </a:cubicBezTo>
                  <a:lnTo>
                    <a:pt x="1511460" y="260348"/>
                  </a:lnTo>
                  <a:lnTo>
                    <a:pt x="1495340" y="195618"/>
                  </a:lnTo>
                  <a:cubicBezTo>
                    <a:pt x="1498029" y="195618"/>
                    <a:pt x="1500737" y="194273"/>
                    <a:pt x="1503427" y="191565"/>
                  </a:cubicBezTo>
                  <a:cubicBezTo>
                    <a:pt x="1508771" y="186186"/>
                    <a:pt x="1511460" y="180789"/>
                    <a:pt x="1511460" y="175392"/>
                  </a:cubicBezTo>
                  <a:lnTo>
                    <a:pt x="1507408" y="159218"/>
                  </a:lnTo>
                  <a:lnTo>
                    <a:pt x="1519547" y="147079"/>
                  </a:lnTo>
                  <a:cubicBezTo>
                    <a:pt x="1516840" y="141682"/>
                    <a:pt x="1512805" y="137630"/>
                    <a:pt x="1507408" y="134940"/>
                  </a:cubicBezTo>
                  <a:cubicBezTo>
                    <a:pt x="1496667" y="129543"/>
                    <a:pt x="1491287" y="125508"/>
                    <a:pt x="1491287" y="122801"/>
                  </a:cubicBezTo>
                  <a:cubicBezTo>
                    <a:pt x="1488633" y="114714"/>
                    <a:pt x="1483289" y="109317"/>
                    <a:pt x="1475238" y="106627"/>
                  </a:cubicBezTo>
                  <a:cubicBezTo>
                    <a:pt x="1469840" y="103920"/>
                    <a:pt x="1467823" y="102575"/>
                    <a:pt x="1469168" y="102575"/>
                  </a:cubicBezTo>
                  <a:cubicBezTo>
                    <a:pt x="1470513" y="102575"/>
                    <a:pt x="1467168" y="99885"/>
                    <a:pt x="1459117" y="94488"/>
                  </a:cubicBezTo>
                  <a:cubicBezTo>
                    <a:pt x="1434927" y="89091"/>
                    <a:pt x="1422841" y="83694"/>
                    <a:pt x="1422841" y="78314"/>
                  </a:cubicBezTo>
                  <a:cubicBezTo>
                    <a:pt x="1422841" y="75607"/>
                    <a:pt x="1422169" y="72245"/>
                    <a:pt x="1420824" y="68193"/>
                  </a:cubicBezTo>
                  <a:cubicBezTo>
                    <a:pt x="1419461" y="64140"/>
                    <a:pt x="1418789" y="59433"/>
                    <a:pt x="1418789" y="54036"/>
                  </a:cubicBezTo>
                  <a:cubicBezTo>
                    <a:pt x="1416135" y="48639"/>
                    <a:pt x="1414808" y="43242"/>
                    <a:pt x="1414808" y="37862"/>
                  </a:cubicBezTo>
                  <a:lnTo>
                    <a:pt x="1398687" y="17637"/>
                  </a:lnTo>
                  <a:lnTo>
                    <a:pt x="1382584" y="25723"/>
                  </a:lnTo>
                  <a:cubicBezTo>
                    <a:pt x="1382584" y="33810"/>
                    <a:pt x="1381221" y="41897"/>
                    <a:pt x="1378532" y="49984"/>
                  </a:cubicBezTo>
                  <a:cubicBezTo>
                    <a:pt x="1373188" y="63468"/>
                    <a:pt x="1369153" y="70210"/>
                    <a:pt x="1366463" y="70210"/>
                  </a:cubicBezTo>
                  <a:cubicBezTo>
                    <a:pt x="1361102" y="72917"/>
                    <a:pt x="1355740" y="75607"/>
                    <a:pt x="1350378" y="78314"/>
                  </a:cubicBezTo>
                  <a:cubicBezTo>
                    <a:pt x="1344999" y="81004"/>
                    <a:pt x="1332913" y="83694"/>
                    <a:pt x="1314120" y="86401"/>
                  </a:cubicBezTo>
                  <a:cubicBezTo>
                    <a:pt x="1295328" y="89091"/>
                    <a:pt x="1283932" y="92471"/>
                    <a:pt x="1279897" y="96505"/>
                  </a:cubicBezTo>
                  <a:cubicBezTo>
                    <a:pt x="1275880" y="100558"/>
                    <a:pt x="1272518" y="99885"/>
                    <a:pt x="1269811" y="94488"/>
                  </a:cubicBezTo>
                  <a:cubicBezTo>
                    <a:pt x="1267121" y="94488"/>
                    <a:pt x="1264431" y="93816"/>
                    <a:pt x="1261759" y="92471"/>
                  </a:cubicBezTo>
                  <a:cubicBezTo>
                    <a:pt x="1259087" y="91108"/>
                    <a:pt x="1255053" y="90436"/>
                    <a:pt x="1249656" y="90436"/>
                  </a:cubicBezTo>
                  <a:lnTo>
                    <a:pt x="1237587" y="90436"/>
                  </a:lnTo>
                  <a:lnTo>
                    <a:pt x="1241622" y="74262"/>
                  </a:lnTo>
                  <a:lnTo>
                    <a:pt x="1229553" y="54036"/>
                  </a:lnTo>
                  <a:lnTo>
                    <a:pt x="1181209" y="74262"/>
                  </a:lnTo>
                  <a:lnTo>
                    <a:pt x="1189296" y="90436"/>
                  </a:lnTo>
                  <a:cubicBezTo>
                    <a:pt x="1194693" y="101230"/>
                    <a:pt x="1190641" y="109317"/>
                    <a:pt x="1177157" y="114714"/>
                  </a:cubicBezTo>
                  <a:cubicBezTo>
                    <a:pt x="1160983" y="120111"/>
                    <a:pt x="1152207" y="123473"/>
                    <a:pt x="1150862" y="124818"/>
                  </a:cubicBezTo>
                  <a:cubicBezTo>
                    <a:pt x="1149517" y="126181"/>
                    <a:pt x="1143447" y="125508"/>
                    <a:pt x="1132653" y="122801"/>
                  </a:cubicBezTo>
                  <a:cubicBezTo>
                    <a:pt x="1111082" y="120111"/>
                    <a:pt x="1098943" y="118766"/>
                    <a:pt x="1096253" y="118766"/>
                  </a:cubicBezTo>
                  <a:cubicBezTo>
                    <a:pt x="1090856" y="118766"/>
                    <a:pt x="1082769" y="120111"/>
                    <a:pt x="1071975" y="122801"/>
                  </a:cubicBezTo>
                  <a:cubicBezTo>
                    <a:pt x="1061199" y="125508"/>
                    <a:pt x="1047715" y="129543"/>
                    <a:pt x="1031523" y="134940"/>
                  </a:cubicBezTo>
                  <a:cubicBezTo>
                    <a:pt x="1018039" y="140337"/>
                    <a:pt x="1003211" y="143699"/>
                    <a:pt x="987037" y="145044"/>
                  </a:cubicBezTo>
                  <a:cubicBezTo>
                    <a:pt x="970845" y="146407"/>
                    <a:pt x="961414" y="148424"/>
                    <a:pt x="958724" y="151114"/>
                  </a:cubicBezTo>
                  <a:cubicBezTo>
                    <a:pt x="953327" y="151114"/>
                    <a:pt x="940515" y="153821"/>
                    <a:pt x="920289" y="159218"/>
                  </a:cubicBezTo>
                  <a:cubicBezTo>
                    <a:pt x="900064" y="164598"/>
                    <a:pt x="887252" y="165960"/>
                    <a:pt x="881855" y="163253"/>
                  </a:cubicBezTo>
                  <a:cubicBezTo>
                    <a:pt x="873768" y="157856"/>
                    <a:pt x="862974" y="151786"/>
                    <a:pt x="849490" y="145044"/>
                  </a:cubicBezTo>
                  <a:cubicBezTo>
                    <a:pt x="836006" y="138302"/>
                    <a:pt x="822522" y="132250"/>
                    <a:pt x="809038" y="126853"/>
                  </a:cubicBezTo>
                  <a:cubicBezTo>
                    <a:pt x="806348" y="126853"/>
                    <a:pt x="800951" y="122801"/>
                    <a:pt x="792864" y="114714"/>
                  </a:cubicBezTo>
                  <a:cubicBezTo>
                    <a:pt x="790175" y="112024"/>
                    <a:pt x="788812" y="109317"/>
                    <a:pt x="788812" y="106627"/>
                  </a:cubicBezTo>
                  <a:lnTo>
                    <a:pt x="800951" y="102575"/>
                  </a:lnTo>
                  <a:cubicBezTo>
                    <a:pt x="809038" y="107972"/>
                    <a:pt x="818487" y="113369"/>
                    <a:pt x="829264" y="118766"/>
                  </a:cubicBezTo>
                  <a:cubicBezTo>
                    <a:pt x="850852" y="129543"/>
                    <a:pt x="865681" y="134940"/>
                    <a:pt x="873768" y="134940"/>
                  </a:cubicBezTo>
                  <a:cubicBezTo>
                    <a:pt x="884562" y="137630"/>
                    <a:pt x="890632" y="141009"/>
                    <a:pt x="891977" y="145044"/>
                  </a:cubicBezTo>
                  <a:cubicBezTo>
                    <a:pt x="893322" y="149096"/>
                    <a:pt x="900736" y="148424"/>
                    <a:pt x="914220" y="143027"/>
                  </a:cubicBezTo>
                  <a:cubicBezTo>
                    <a:pt x="919617" y="140337"/>
                    <a:pt x="926359" y="137630"/>
                    <a:pt x="934446" y="134940"/>
                  </a:cubicBezTo>
                  <a:cubicBezTo>
                    <a:pt x="942533" y="132250"/>
                    <a:pt x="950620" y="129543"/>
                    <a:pt x="958724" y="126853"/>
                  </a:cubicBezTo>
                  <a:lnTo>
                    <a:pt x="982985" y="118766"/>
                  </a:lnTo>
                  <a:lnTo>
                    <a:pt x="978950" y="94488"/>
                  </a:lnTo>
                  <a:lnTo>
                    <a:pt x="987037" y="90436"/>
                  </a:lnTo>
                  <a:lnTo>
                    <a:pt x="991071" y="122801"/>
                  </a:lnTo>
                  <a:lnTo>
                    <a:pt x="1027489" y="110662"/>
                  </a:lnTo>
                  <a:cubicBezTo>
                    <a:pt x="1022092" y="102575"/>
                    <a:pt x="1018039" y="93143"/>
                    <a:pt x="1015350" y="82349"/>
                  </a:cubicBezTo>
                  <a:cubicBezTo>
                    <a:pt x="1009953" y="76952"/>
                    <a:pt x="1006590" y="70882"/>
                    <a:pt x="1005246" y="64140"/>
                  </a:cubicBezTo>
                  <a:cubicBezTo>
                    <a:pt x="1003883" y="57398"/>
                    <a:pt x="1001866" y="52691"/>
                    <a:pt x="999176" y="49984"/>
                  </a:cubicBezTo>
                  <a:cubicBezTo>
                    <a:pt x="985692" y="41897"/>
                    <a:pt x="977587" y="36500"/>
                    <a:pt x="974898" y="33810"/>
                  </a:cubicBezTo>
                  <a:cubicBezTo>
                    <a:pt x="969501" y="31121"/>
                    <a:pt x="966811" y="27068"/>
                    <a:pt x="966811" y="21671"/>
                  </a:cubicBezTo>
                  <a:lnTo>
                    <a:pt x="958724" y="29758"/>
                  </a:lnTo>
                  <a:cubicBezTo>
                    <a:pt x="950620" y="37862"/>
                    <a:pt x="946585" y="45949"/>
                    <a:pt x="946585" y="54036"/>
                  </a:cubicBezTo>
                  <a:cubicBezTo>
                    <a:pt x="943878" y="64830"/>
                    <a:pt x="944568" y="73590"/>
                    <a:pt x="948602" y="80332"/>
                  </a:cubicBezTo>
                  <a:cubicBezTo>
                    <a:pt x="952654" y="87074"/>
                    <a:pt x="951982" y="90436"/>
                    <a:pt x="946585" y="90436"/>
                  </a:cubicBezTo>
                  <a:cubicBezTo>
                    <a:pt x="941188" y="90436"/>
                    <a:pt x="937136" y="92471"/>
                    <a:pt x="934446" y="96505"/>
                  </a:cubicBezTo>
                  <a:cubicBezTo>
                    <a:pt x="931756" y="100558"/>
                    <a:pt x="927704" y="94488"/>
                    <a:pt x="922307" y="78314"/>
                  </a:cubicBezTo>
                  <a:cubicBezTo>
                    <a:pt x="919617" y="72917"/>
                    <a:pt x="917600" y="66175"/>
                    <a:pt x="916237" y="58088"/>
                  </a:cubicBezTo>
                  <a:cubicBezTo>
                    <a:pt x="914892" y="49984"/>
                    <a:pt x="912875" y="43242"/>
                    <a:pt x="910168" y="37862"/>
                  </a:cubicBezTo>
                  <a:cubicBezTo>
                    <a:pt x="907478" y="29758"/>
                    <a:pt x="904788" y="24379"/>
                    <a:pt x="902081" y="21671"/>
                  </a:cubicBezTo>
                  <a:lnTo>
                    <a:pt x="902081" y="33810"/>
                  </a:lnTo>
                  <a:cubicBezTo>
                    <a:pt x="902081" y="39207"/>
                    <a:pt x="900736" y="42569"/>
                    <a:pt x="898046" y="43914"/>
                  </a:cubicBezTo>
                  <a:cubicBezTo>
                    <a:pt x="895339" y="45277"/>
                    <a:pt x="892649" y="48639"/>
                    <a:pt x="889942" y="54036"/>
                  </a:cubicBezTo>
                  <a:cubicBezTo>
                    <a:pt x="879165" y="64830"/>
                    <a:pt x="872423" y="72917"/>
                    <a:pt x="869716" y="78314"/>
                  </a:cubicBezTo>
                  <a:cubicBezTo>
                    <a:pt x="867026" y="83694"/>
                    <a:pt x="864336" y="87746"/>
                    <a:pt x="861629" y="90436"/>
                  </a:cubicBezTo>
                  <a:lnTo>
                    <a:pt x="845455" y="66175"/>
                  </a:lnTo>
                  <a:cubicBezTo>
                    <a:pt x="837368" y="55381"/>
                    <a:pt x="833316" y="41897"/>
                    <a:pt x="833316" y="25723"/>
                  </a:cubicBezTo>
                  <a:lnTo>
                    <a:pt x="829264" y="25723"/>
                  </a:lnTo>
                  <a:lnTo>
                    <a:pt x="792864" y="25723"/>
                  </a:lnTo>
                  <a:cubicBezTo>
                    <a:pt x="773983" y="31121"/>
                    <a:pt x="763879" y="33810"/>
                    <a:pt x="762534" y="33810"/>
                  </a:cubicBezTo>
                  <a:cubicBezTo>
                    <a:pt x="761172" y="33810"/>
                    <a:pt x="757809" y="35155"/>
                    <a:pt x="752412" y="37862"/>
                  </a:cubicBezTo>
                  <a:cubicBezTo>
                    <a:pt x="752412" y="40552"/>
                    <a:pt x="748360" y="45949"/>
                    <a:pt x="740273" y="54036"/>
                  </a:cubicBezTo>
                  <a:cubicBezTo>
                    <a:pt x="734876" y="56726"/>
                    <a:pt x="730842" y="59433"/>
                    <a:pt x="728134" y="62123"/>
                  </a:cubicBezTo>
                  <a:lnTo>
                    <a:pt x="716013" y="66175"/>
                  </a:lnTo>
                  <a:lnTo>
                    <a:pt x="716013" y="90436"/>
                  </a:lnTo>
                  <a:cubicBezTo>
                    <a:pt x="716013" y="101230"/>
                    <a:pt x="710616" y="112024"/>
                    <a:pt x="699821" y="122801"/>
                  </a:cubicBezTo>
                  <a:cubicBezTo>
                    <a:pt x="691735" y="130888"/>
                    <a:pt x="686337" y="138302"/>
                    <a:pt x="683648" y="145044"/>
                  </a:cubicBezTo>
                  <a:cubicBezTo>
                    <a:pt x="680940" y="151786"/>
                    <a:pt x="674198" y="156511"/>
                    <a:pt x="663422" y="159218"/>
                  </a:cubicBezTo>
                  <a:cubicBezTo>
                    <a:pt x="649938" y="164598"/>
                    <a:pt x="641851" y="165270"/>
                    <a:pt x="639144" y="161235"/>
                  </a:cubicBezTo>
                  <a:cubicBezTo>
                    <a:pt x="636454" y="157183"/>
                    <a:pt x="632402" y="152476"/>
                    <a:pt x="627004" y="147079"/>
                  </a:cubicBezTo>
                  <a:lnTo>
                    <a:pt x="590605" y="122801"/>
                  </a:lnTo>
                  <a:lnTo>
                    <a:pt x="598692" y="114714"/>
                  </a:lnTo>
                  <a:cubicBezTo>
                    <a:pt x="606778" y="106627"/>
                    <a:pt x="612176" y="99885"/>
                    <a:pt x="614883" y="94488"/>
                  </a:cubicBezTo>
                  <a:cubicBezTo>
                    <a:pt x="620262" y="94488"/>
                    <a:pt x="631057" y="89091"/>
                    <a:pt x="647230" y="78314"/>
                  </a:cubicBezTo>
                  <a:lnTo>
                    <a:pt x="671509" y="62123"/>
                  </a:lnTo>
                  <a:cubicBezTo>
                    <a:pt x="660714" y="64830"/>
                    <a:pt x="649938" y="66175"/>
                    <a:pt x="639144" y="66175"/>
                  </a:cubicBezTo>
                  <a:lnTo>
                    <a:pt x="602744" y="66175"/>
                  </a:lnTo>
                  <a:cubicBezTo>
                    <a:pt x="600036" y="68865"/>
                    <a:pt x="596002" y="70210"/>
                    <a:pt x="590605" y="70210"/>
                  </a:cubicBezTo>
                  <a:lnTo>
                    <a:pt x="582518" y="70210"/>
                  </a:lnTo>
                  <a:cubicBezTo>
                    <a:pt x="582518" y="72917"/>
                    <a:pt x="581173" y="76952"/>
                    <a:pt x="578466" y="82349"/>
                  </a:cubicBezTo>
                  <a:cubicBezTo>
                    <a:pt x="573069" y="90436"/>
                    <a:pt x="566327" y="97178"/>
                    <a:pt x="558240" y="102575"/>
                  </a:cubicBezTo>
                  <a:cubicBezTo>
                    <a:pt x="550153" y="107972"/>
                    <a:pt x="544756" y="114714"/>
                    <a:pt x="542066" y="122801"/>
                  </a:cubicBezTo>
                  <a:cubicBezTo>
                    <a:pt x="542066" y="128198"/>
                    <a:pt x="539359" y="127526"/>
                    <a:pt x="533979" y="120784"/>
                  </a:cubicBezTo>
                  <a:cubicBezTo>
                    <a:pt x="528582" y="114042"/>
                    <a:pt x="523185" y="116059"/>
                    <a:pt x="517788" y="126853"/>
                  </a:cubicBezTo>
                  <a:cubicBezTo>
                    <a:pt x="507011" y="151114"/>
                    <a:pt x="500269" y="163253"/>
                    <a:pt x="497562" y="163253"/>
                  </a:cubicBezTo>
                  <a:cubicBezTo>
                    <a:pt x="492165" y="165960"/>
                    <a:pt x="488130" y="165270"/>
                    <a:pt x="485423" y="161235"/>
                  </a:cubicBezTo>
                  <a:cubicBezTo>
                    <a:pt x="482733" y="157183"/>
                    <a:pt x="481388" y="152476"/>
                    <a:pt x="481388" y="147079"/>
                  </a:cubicBezTo>
                  <a:lnTo>
                    <a:pt x="481388" y="126853"/>
                  </a:lnTo>
                  <a:lnTo>
                    <a:pt x="440936" y="122801"/>
                  </a:lnTo>
                  <a:cubicBezTo>
                    <a:pt x="440936" y="117404"/>
                    <a:pt x="442281" y="109317"/>
                    <a:pt x="444971" y="98540"/>
                  </a:cubicBezTo>
                  <a:cubicBezTo>
                    <a:pt x="450368" y="76952"/>
                    <a:pt x="458455" y="60778"/>
                    <a:pt x="469249" y="49984"/>
                  </a:cubicBezTo>
                  <a:cubicBezTo>
                    <a:pt x="463852" y="44604"/>
                    <a:pt x="458455" y="40552"/>
                    <a:pt x="453076" y="37862"/>
                  </a:cubicBezTo>
                  <a:cubicBezTo>
                    <a:pt x="439592" y="32465"/>
                    <a:pt x="428797" y="31121"/>
                    <a:pt x="420710" y="33810"/>
                  </a:cubicBezTo>
                  <a:cubicBezTo>
                    <a:pt x="407227" y="39207"/>
                    <a:pt x="396432" y="42569"/>
                    <a:pt x="388345" y="43914"/>
                  </a:cubicBezTo>
                  <a:cubicBezTo>
                    <a:pt x="380259" y="45277"/>
                    <a:pt x="374862" y="47294"/>
                    <a:pt x="372172" y="49984"/>
                  </a:cubicBezTo>
                  <a:cubicBezTo>
                    <a:pt x="366775" y="52691"/>
                    <a:pt x="357325" y="59433"/>
                    <a:pt x="343841" y="70210"/>
                  </a:cubicBezTo>
                  <a:cubicBezTo>
                    <a:pt x="330357" y="81004"/>
                    <a:pt x="315528" y="91798"/>
                    <a:pt x="299355" y="102575"/>
                  </a:cubicBezTo>
                  <a:cubicBezTo>
                    <a:pt x="285871" y="113369"/>
                    <a:pt x="272387" y="118766"/>
                    <a:pt x="258903" y="118766"/>
                  </a:cubicBezTo>
                  <a:cubicBezTo>
                    <a:pt x="245419" y="118766"/>
                    <a:pt x="231935" y="125508"/>
                    <a:pt x="218451" y="138992"/>
                  </a:cubicBezTo>
                  <a:cubicBezTo>
                    <a:pt x="196880" y="160563"/>
                    <a:pt x="186086" y="169995"/>
                    <a:pt x="186086" y="167305"/>
                  </a:cubicBezTo>
                  <a:cubicBezTo>
                    <a:pt x="183396" y="161908"/>
                    <a:pt x="178672" y="157856"/>
                    <a:pt x="171930" y="155166"/>
                  </a:cubicBezTo>
                  <a:cubicBezTo>
                    <a:pt x="165188" y="152476"/>
                    <a:pt x="160463" y="149769"/>
                    <a:pt x="157773" y="147079"/>
                  </a:cubicBezTo>
                  <a:cubicBezTo>
                    <a:pt x="157773" y="141682"/>
                    <a:pt x="156428" y="136957"/>
                    <a:pt x="153721" y="132923"/>
                  </a:cubicBezTo>
                  <a:cubicBezTo>
                    <a:pt x="151031" y="128870"/>
                    <a:pt x="151031" y="124146"/>
                    <a:pt x="153721" y="118766"/>
                  </a:cubicBezTo>
                  <a:cubicBezTo>
                    <a:pt x="153721" y="113369"/>
                    <a:pt x="152376" y="109317"/>
                    <a:pt x="149686" y="106627"/>
                  </a:cubicBezTo>
                  <a:cubicBezTo>
                    <a:pt x="146979" y="103920"/>
                    <a:pt x="144289" y="99885"/>
                    <a:pt x="141582" y="94488"/>
                  </a:cubicBezTo>
                  <a:cubicBezTo>
                    <a:pt x="138892" y="89091"/>
                    <a:pt x="136202" y="85056"/>
                    <a:pt x="133495" y="82349"/>
                  </a:cubicBezTo>
                  <a:cubicBezTo>
                    <a:pt x="136202" y="82349"/>
                    <a:pt x="140237" y="81004"/>
                    <a:pt x="145634" y="78314"/>
                  </a:cubicBezTo>
                  <a:cubicBezTo>
                    <a:pt x="151031" y="78314"/>
                    <a:pt x="156428" y="75607"/>
                    <a:pt x="161808" y="70210"/>
                  </a:cubicBezTo>
                  <a:cubicBezTo>
                    <a:pt x="164515" y="67520"/>
                    <a:pt x="169240" y="66175"/>
                    <a:pt x="175982" y="66175"/>
                  </a:cubicBezTo>
                  <a:cubicBezTo>
                    <a:pt x="182724" y="66175"/>
                    <a:pt x="188776" y="64830"/>
                    <a:pt x="194173" y="62123"/>
                  </a:cubicBezTo>
                  <a:cubicBezTo>
                    <a:pt x="202260" y="62123"/>
                    <a:pt x="210364" y="60778"/>
                    <a:pt x="218451" y="58088"/>
                  </a:cubicBezTo>
                  <a:cubicBezTo>
                    <a:pt x="221141" y="52691"/>
                    <a:pt x="225193" y="48639"/>
                    <a:pt x="230590" y="45949"/>
                  </a:cubicBezTo>
                  <a:cubicBezTo>
                    <a:pt x="238677" y="40552"/>
                    <a:pt x="246764" y="40552"/>
                    <a:pt x="254851" y="45949"/>
                  </a:cubicBezTo>
                  <a:lnTo>
                    <a:pt x="295303" y="21671"/>
                  </a:lnTo>
                  <a:cubicBezTo>
                    <a:pt x="303389" y="16274"/>
                    <a:pt x="308787" y="10895"/>
                    <a:pt x="311494" y="5497"/>
                  </a:cubicBezTo>
                  <a:close/>
                  <a:moveTo>
                    <a:pt x="155385" y="0"/>
                  </a:moveTo>
                  <a:lnTo>
                    <a:pt x="257175" y="0"/>
                  </a:lnTo>
                  <a:lnTo>
                    <a:pt x="246764" y="15602"/>
                  </a:lnTo>
                  <a:cubicBezTo>
                    <a:pt x="244074" y="22344"/>
                    <a:pt x="235970" y="25723"/>
                    <a:pt x="222486" y="25723"/>
                  </a:cubicBezTo>
                  <a:cubicBezTo>
                    <a:pt x="217106" y="25723"/>
                    <a:pt x="211709" y="25051"/>
                    <a:pt x="206312" y="23688"/>
                  </a:cubicBezTo>
                  <a:cubicBezTo>
                    <a:pt x="200915" y="22344"/>
                    <a:pt x="195518" y="21671"/>
                    <a:pt x="190138" y="21671"/>
                  </a:cubicBezTo>
                  <a:lnTo>
                    <a:pt x="177999" y="21671"/>
                  </a:lnTo>
                  <a:lnTo>
                    <a:pt x="157773" y="9532"/>
                  </a:lnTo>
                  <a:close/>
                  <a:moveTo>
                    <a:pt x="9195" y="0"/>
                  </a:moveTo>
                  <a:lnTo>
                    <a:pt x="66539" y="0"/>
                  </a:lnTo>
                  <a:lnTo>
                    <a:pt x="64730" y="1445"/>
                  </a:lnTo>
                  <a:cubicBezTo>
                    <a:pt x="56644" y="9532"/>
                    <a:pt x="51246" y="17637"/>
                    <a:pt x="48557" y="25723"/>
                  </a:cubicBezTo>
                  <a:cubicBezTo>
                    <a:pt x="45849" y="33810"/>
                    <a:pt x="41815" y="39207"/>
                    <a:pt x="36418" y="41897"/>
                  </a:cubicBezTo>
                  <a:cubicBezTo>
                    <a:pt x="31021" y="44604"/>
                    <a:pt x="22934" y="45949"/>
                    <a:pt x="12139" y="45949"/>
                  </a:cubicBezTo>
                  <a:lnTo>
                    <a:pt x="0" y="45949"/>
                  </a:lnTo>
                  <a:cubicBezTo>
                    <a:pt x="0" y="40552"/>
                    <a:pt x="1363" y="33810"/>
                    <a:pt x="4053" y="25723"/>
                  </a:cubicBezTo>
                  <a:close/>
                </a:path>
              </a:pathLst>
            </a:custGeom>
            <a:solidFill>
              <a:schemeClr val="bg2">
                <a:lumMod val="50000"/>
              </a:schemeClr>
            </a:solidFill>
            <a:ln>
              <a:noFill/>
            </a:ln>
            <a:effectLst/>
          </p:spPr>
          <p:txBody>
            <a:bodyPr anchor="ctr"/>
            <a:lstStyle/>
            <a:p>
              <a:pPr algn="ctr"/>
              <a:endParaRPr/>
            </a:p>
          </p:txBody>
        </p:sp>
        <p:sp>
          <p:nvSpPr>
            <p:cNvPr id="44" name="Freeform: Shape 4">
              <a:extLst>
                <a:ext uri="{FF2B5EF4-FFF2-40B4-BE49-F238E27FC236}">
                  <a16:creationId xmlns:a16="http://schemas.microsoft.com/office/drawing/2014/main" id="{D09FE1D6-AABB-4B99-A7B4-FE634FFDE0D4}"/>
                </a:ext>
              </a:extLst>
            </p:cNvPr>
            <p:cNvSpPr/>
            <p:nvPr/>
          </p:nvSpPr>
          <p:spPr>
            <a:xfrm>
              <a:off x="369262" y="2993393"/>
              <a:ext cx="2341343" cy="414891"/>
            </a:xfrm>
            <a:custGeom>
              <a:avLst/>
              <a:gdLst>
                <a:gd name="connsiteX0" fmla="*/ 2290882 w 3121791"/>
                <a:gd name="connsiteY0" fmla="*/ 469697 h 553188"/>
                <a:gd name="connsiteX1" fmla="*/ 2323619 w 3121791"/>
                <a:gd name="connsiteY1" fmla="*/ 502044 h 553188"/>
                <a:gd name="connsiteX2" fmla="*/ 2342022 w 3121791"/>
                <a:gd name="connsiteY2" fmla="*/ 546548 h 553188"/>
                <a:gd name="connsiteX3" fmla="*/ 2341350 w 3121791"/>
                <a:gd name="connsiteY3" fmla="*/ 553188 h 553188"/>
                <a:gd name="connsiteX4" fmla="*/ 2220364 w 3121791"/>
                <a:gd name="connsiteY4" fmla="*/ 553188 h 553188"/>
                <a:gd name="connsiteX5" fmla="*/ 2245883 w 3121791"/>
                <a:gd name="connsiteY5" fmla="*/ 508114 h 553188"/>
                <a:gd name="connsiteX6" fmla="*/ 2290882 w 3121791"/>
                <a:gd name="connsiteY6" fmla="*/ 469697 h 553188"/>
                <a:gd name="connsiteX7" fmla="*/ 1595113 w 3121791"/>
                <a:gd name="connsiteY7" fmla="*/ 190568 h 553188"/>
                <a:gd name="connsiteX8" fmla="*/ 1591061 w 3121791"/>
                <a:gd name="connsiteY8" fmla="*/ 218881 h 553188"/>
                <a:gd name="connsiteX9" fmla="*/ 1587027 w 3121791"/>
                <a:gd name="connsiteY9" fmla="*/ 245176 h 553188"/>
                <a:gd name="connsiteX10" fmla="*/ 1587027 w 3121791"/>
                <a:gd name="connsiteY10" fmla="*/ 271472 h 553188"/>
                <a:gd name="connsiteX11" fmla="*/ 1584992 w 3121791"/>
                <a:gd name="connsiteY11" fmla="*/ 299785 h 553188"/>
                <a:gd name="connsiteX12" fmla="*/ 1566854 w 3121791"/>
                <a:gd name="connsiteY12" fmla="*/ 332150 h 553188"/>
                <a:gd name="connsiteX13" fmla="*/ 1534560 w 3121791"/>
                <a:gd name="connsiteY13" fmla="*/ 340237 h 553188"/>
                <a:gd name="connsiteX14" fmla="*/ 1518386 w 3121791"/>
                <a:gd name="connsiteY14" fmla="*/ 320011 h 553188"/>
                <a:gd name="connsiteX15" fmla="*/ 1550680 w 3121791"/>
                <a:gd name="connsiteY15" fmla="*/ 388793 h 553188"/>
                <a:gd name="connsiteX16" fmla="*/ 1562819 w 3121791"/>
                <a:gd name="connsiteY16" fmla="*/ 384741 h 553188"/>
                <a:gd name="connsiteX17" fmla="*/ 1562819 w 3121791"/>
                <a:gd name="connsiteY17" fmla="*/ 409019 h 553188"/>
                <a:gd name="connsiteX18" fmla="*/ 1578922 w 3121791"/>
                <a:gd name="connsiteY18" fmla="*/ 413054 h 553188"/>
                <a:gd name="connsiteX19" fmla="*/ 1603200 w 3121791"/>
                <a:gd name="connsiteY19" fmla="*/ 421140 h 553188"/>
                <a:gd name="connsiteX20" fmla="*/ 1609199 w 3121791"/>
                <a:gd name="connsiteY20" fmla="*/ 425193 h 553188"/>
                <a:gd name="connsiteX21" fmla="*/ 1615269 w 3121791"/>
                <a:gd name="connsiteY21" fmla="*/ 429245 h 553188"/>
                <a:gd name="connsiteX22" fmla="*/ 1623355 w 3121791"/>
                <a:gd name="connsiteY22" fmla="*/ 437332 h 553188"/>
                <a:gd name="connsiteX23" fmla="*/ 1627408 w 3121791"/>
                <a:gd name="connsiteY23" fmla="*/ 378671 h 553188"/>
                <a:gd name="connsiteX24" fmla="*/ 1627408 w 3121791"/>
                <a:gd name="connsiteY24" fmla="*/ 324063 h 553188"/>
                <a:gd name="connsiteX25" fmla="*/ 1623355 w 3121791"/>
                <a:gd name="connsiteY25" fmla="*/ 267437 h 553188"/>
                <a:gd name="connsiteX26" fmla="*/ 1599148 w 3121791"/>
                <a:gd name="connsiteY26" fmla="*/ 235072 h 553188"/>
                <a:gd name="connsiteX27" fmla="*/ 1595113 w 3121791"/>
                <a:gd name="connsiteY27" fmla="*/ 190568 h 553188"/>
                <a:gd name="connsiteX28" fmla="*/ 1457832 w 3121791"/>
                <a:gd name="connsiteY28" fmla="*/ 12587 h 553188"/>
                <a:gd name="connsiteX29" fmla="*/ 1465919 w 3121791"/>
                <a:gd name="connsiteY29" fmla="*/ 40900 h 553188"/>
                <a:gd name="connsiteX30" fmla="*/ 1425467 w 3121791"/>
                <a:gd name="connsiteY30" fmla="*/ 36848 h 553188"/>
                <a:gd name="connsiteX31" fmla="*/ 1417380 w 3121791"/>
                <a:gd name="connsiteY31" fmla="*/ 40900 h 553188"/>
                <a:gd name="connsiteX32" fmla="*/ 1405241 w 3121791"/>
                <a:gd name="connsiteY32" fmla="*/ 53039 h 553188"/>
                <a:gd name="connsiteX33" fmla="*/ 1401189 w 3121791"/>
                <a:gd name="connsiteY33" fmla="*/ 71230 h 553188"/>
                <a:gd name="connsiteX34" fmla="*/ 1393102 w 3121791"/>
                <a:gd name="connsiteY34" fmla="*/ 97525 h 553188"/>
                <a:gd name="connsiteX35" fmla="*/ 1389050 w 3121791"/>
                <a:gd name="connsiteY35" fmla="*/ 117751 h 553188"/>
                <a:gd name="connsiteX36" fmla="*/ 1397154 w 3121791"/>
                <a:gd name="connsiteY36" fmla="*/ 125856 h 553188"/>
                <a:gd name="connsiteX37" fmla="*/ 1423450 w 3121791"/>
                <a:gd name="connsiteY37" fmla="*/ 137977 h 553188"/>
                <a:gd name="connsiteX38" fmla="*/ 1461866 w 3121791"/>
                <a:gd name="connsiteY38" fmla="*/ 129890 h 553188"/>
                <a:gd name="connsiteX39" fmla="*/ 1484127 w 3121791"/>
                <a:gd name="connsiteY39" fmla="*/ 121804 h 553188"/>
                <a:gd name="connsiteX40" fmla="*/ 1502318 w 3121791"/>
                <a:gd name="connsiteY40" fmla="*/ 109664 h 553188"/>
                <a:gd name="connsiteX41" fmla="*/ 1512440 w 3121791"/>
                <a:gd name="connsiteY41" fmla="*/ 99560 h 553188"/>
                <a:gd name="connsiteX42" fmla="*/ 1522544 w 3121791"/>
                <a:gd name="connsiteY42" fmla="*/ 85404 h 553188"/>
                <a:gd name="connsiteX43" fmla="*/ 1530631 w 3121791"/>
                <a:gd name="connsiteY43" fmla="*/ 65178 h 553188"/>
                <a:gd name="connsiteX44" fmla="*/ 1506371 w 3121791"/>
                <a:gd name="connsiteY44" fmla="*/ 20674 h 553188"/>
                <a:gd name="connsiteX45" fmla="*/ 1457832 w 3121791"/>
                <a:gd name="connsiteY45" fmla="*/ 12587 h 553188"/>
                <a:gd name="connsiteX46" fmla="*/ 3076422 w 3121791"/>
                <a:gd name="connsiteY46" fmla="*/ 295 h 553188"/>
                <a:gd name="connsiteX47" fmla="*/ 3119558 w 3121791"/>
                <a:gd name="connsiteY47" fmla="*/ 295 h 553188"/>
                <a:gd name="connsiteX48" fmla="*/ 3121791 w 3121791"/>
                <a:gd name="connsiteY48" fmla="*/ 12587 h 553188"/>
                <a:gd name="connsiteX49" fmla="*/ 3077287 w 3121791"/>
                <a:gd name="connsiteY49" fmla="*/ 448 h 553188"/>
                <a:gd name="connsiteX50" fmla="*/ 2918922 w 3121791"/>
                <a:gd name="connsiteY50" fmla="*/ 295 h 553188"/>
                <a:gd name="connsiteX51" fmla="*/ 3018872 w 3121791"/>
                <a:gd name="connsiteY51" fmla="*/ 295 h 553188"/>
                <a:gd name="connsiteX52" fmla="*/ 3018644 w 3121791"/>
                <a:gd name="connsiteY52" fmla="*/ 448 h 553188"/>
                <a:gd name="connsiteX53" fmla="*/ 3012575 w 3121791"/>
                <a:gd name="connsiteY53" fmla="*/ 28761 h 553188"/>
                <a:gd name="connsiteX54" fmla="*/ 3006505 w 3121791"/>
                <a:gd name="connsiteY54" fmla="*/ 57073 h 553188"/>
                <a:gd name="connsiteX55" fmla="*/ 3004470 w 3121791"/>
                <a:gd name="connsiteY55" fmla="*/ 73265 h 553188"/>
                <a:gd name="connsiteX56" fmla="*/ 3004470 w 3121791"/>
                <a:gd name="connsiteY56" fmla="*/ 85404 h 553188"/>
                <a:gd name="connsiteX57" fmla="*/ 2968071 w 3121791"/>
                <a:gd name="connsiteY57" fmla="*/ 44952 h 553188"/>
                <a:gd name="connsiteX58" fmla="*/ 2937741 w 3121791"/>
                <a:gd name="connsiteY58" fmla="*/ 14604 h 553188"/>
                <a:gd name="connsiteX59" fmla="*/ 2919532 w 3121791"/>
                <a:gd name="connsiteY59" fmla="*/ 448 h 553188"/>
                <a:gd name="connsiteX60" fmla="*/ 312827 w 3121791"/>
                <a:gd name="connsiteY60" fmla="*/ 295 h 553188"/>
                <a:gd name="connsiteX61" fmla="*/ 2899650 w 3121791"/>
                <a:gd name="connsiteY61" fmla="*/ 295 h 553188"/>
                <a:gd name="connsiteX62" fmla="*/ 2903341 w 3121791"/>
                <a:gd name="connsiteY62" fmla="*/ 85404 h 553188"/>
                <a:gd name="connsiteX63" fmla="*/ 2879080 w 3121791"/>
                <a:gd name="connsiteY63" fmla="*/ 61126 h 553188"/>
                <a:gd name="connsiteX64" fmla="*/ 2826489 w 3121791"/>
                <a:gd name="connsiteY64" fmla="*/ 53039 h 553188"/>
                <a:gd name="connsiteX65" fmla="*/ 2790090 w 3121791"/>
                <a:gd name="connsiteY65" fmla="*/ 69213 h 553188"/>
                <a:gd name="connsiteX66" fmla="*/ 2781985 w 3121791"/>
                <a:gd name="connsiteY66" fmla="*/ 69213 h 553188"/>
                <a:gd name="connsiteX67" fmla="*/ 2777950 w 3121791"/>
                <a:gd name="connsiteY67" fmla="*/ 48987 h 553188"/>
                <a:gd name="connsiteX68" fmla="*/ 2737499 w 3121791"/>
                <a:gd name="connsiteY68" fmla="*/ 40900 h 553188"/>
                <a:gd name="connsiteX69" fmla="*/ 2709186 w 3121791"/>
                <a:gd name="connsiteY69" fmla="*/ 53039 h 553188"/>
                <a:gd name="connsiteX70" fmla="*/ 2688960 w 3121791"/>
                <a:gd name="connsiteY70" fmla="*/ 61126 h 553188"/>
                <a:gd name="connsiteX71" fmla="*/ 2672768 w 3121791"/>
                <a:gd name="connsiteY71" fmla="*/ 65178 h 553188"/>
                <a:gd name="connsiteX72" fmla="*/ 2660629 w 3121791"/>
                <a:gd name="connsiteY72" fmla="*/ 89439 h 553188"/>
                <a:gd name="connsiteX73" fmla="*/ 2636369 w 3121791"/>
                <a:gd name="connsiteY73" fmla="*/ 93491 h 553188"/>
                <a:gd name="connsiteX74" fmla="*/ 2648508 w 3121791"/>
                <a:gd name="connsiteY74" fmla="*/ 121804 h 553188"/>
                <a:gd name="connsiteX75" fmla="*/ 2664682 w 3121791"/>
                <a:gd name="connsiteY75" fmla="*/ 154169 h 553188"/>
                <a:gd name="connsiteX76" fmla="*/ 2666699 w 3121791"/>
                <a:gd name="connsiteY76" fmla="*/ 158203 h 553188"/>
                <a:gd name="connsiteX77" fmla="*/ 2668734 w 3121791"/>
                <a:gd name="connsiteY77" fmla="*/ 162255 h 553188"/>
                <a:gd name="connsiteX78" fmla="*/ 2668734 w 3121791"/>
                <a:gd name="connsiteY78" fmla="*/ 170342 h 553188"/>
                <a:gd name="connsiteX79" fmla="*/ 2692994 w 3121791"/>
                <a:gd name="connsiteY79" fmla="*/ 170342 h 553188"/>
                <a:gd name="connsiteX80" fmla="*/ 2709186 w 3121791"/>
                <a:gd name="connsiteY80" fmla="*/ 210794 h 553188"/>
                <a:gd name="connsiteX81" fmla="*/ 2733446 w 3121791"/>
                <a:gd name="connsiteY81" fmla="*/ 210794 h 553188"/>
                <a:gd name="connsiteX82" fmla="*/ 2757725 w 3121791"/>
                <a:gd name="connsiteY82" fmla="*/ 247211 h 553188"/>
                <a:gd name="connsiteX83" fmla="*/ 2786037 w 3121791"/>
                <a:gd name="connsiteY83" fmla="*/ 247211 h 553188"/>
                <a:gd name="connsiteX84" fmla="*/ 2781985 w 3121791"/>
                <a:gd name="connsiteY84" fmla="*/ 222933 h 553188"/>
                <a:gd name="connsiteX85" fmla="*/ 2822437 w 3121791"/>
                <a:gd name="connsiteY85" fmla="*/ 214846 h 553188"/>
                <a:gd name="connsiteX86" fmla="*/ 2858854 w 3121791"/>
                <a:gd name="connsiteY86" fmla="*/ 226986 h 553188"/>
                <a:gd name="connsiteX87" fmla="*/ 2883115 w 3121791"/>
                <a:gd name="connsiteY87" fmla="*/ 235072 h 553188"/>
                <a:gd name="connsiteX88" fmla="*/ 2903341 w 3121791"/>
                <a:gd name="connsiteY88" fmla="*/ 239107 h 553188"/>
                <a:gd name="connsiteX89" fmla="*/ 2875028 w 3121791"/>
                <a:gd name="connsiteY89" fmla="*/ 255298 h 553188"/>
                <a:gd name="connsiteX90" fmla="*/ 2891219 w 3121791"/>
                <a:gd name="connsiteY90" fmla="*/ 279559 h 553188"/>
                <a:gd name="connsiteX91" fmla="*/ 2895254 w 3121791"/>
                <a:gd name="connsiteY91" fmla="*/ 340237 h 553188"/>
                <a:gd name="connsiteX92" fmla="*/ 2835142 w 3121791"/>
                <a:gd name="connsiteY92" fmla="*/ 328115 h 553188"/>
                <a:gd name="connsiteX93" fmla="*/ 2797097 w 3121791"/>
                <a:gd name="connsiteY93" fmla="*/ 309907 h 553188"/>
                <a:gd name="connsiteX94" fmla="*/ 2779083 w 3121791"/>
                <a:gd name="connsiteY94" fmla="*/ 279559 h 553188"/>
                <a:gd name="connsiteX95" fmla="*/ 2759052 w 3121791"/>
                <a:gd name="connsiteY95" fmla="*/ 279559 h 553188"/>
                <a:gd name="connsiteX96" fmla="*/ 2743055 w 3121791"/>
                <a:gd name="connsiteY96" fmla="*/ 299785 h 553188"/>
                <a:gd name="connsiteX97" fmla="*/ 2714990 w 3121791"/>
                <a:gd name="connsiteY97" fmla="*/ 287663 h 553188"/>
                <a:gd name="connsiteX98" fmla="*/ 2698940 w 3121791"/>
                <a:gd name="connsiteY98" fmla="*/ 251246 h 553188"/>
                <a:gd name="connsiteX99" fmla="*/ 2678962 w 3121791"/>
                <a:gd name="connsiteY99" fmla="*/ 259333 h 553188"/>
                <a:gd name="connsiteX100" fmla="*/ 2626884 w 3121791"/>
                <a:gd name="connsiteY100" fmla="*/ 263385 h 553188"/>
                <a:gd name="connsiteX101" fmla="*/ 2626884 w 3121791"/>
                <a:gd name="connsiteY101" fmla="*/ 243159 h 553188"/>
                <a:gd name="connsiteX102" fmla="*/ 2638899 w 3121791"/>
                <a:gd name="connsiteY102" fmla="*/ 210794 h 553188"/>
                <a:gd name="connsiteX103" fmla="*/ 2634847 w 3121791"/>
                <a:gd name="connsiteY103" fmla="*/ 202707 h 553188"/>
                <a:gd name="connsiteX104" fmla="*/ 2594838 w 3121791"/>
                <a:gd name="connsiteY104" fmla="*/ 186534 h 553188"/>
                <a:gd name="connsiteX105" fmla="*/ 2522728 w 3121791"/>
                <a:gd name="connsiteY105" fmla="*/ 162255 h 553188"/>
                <a:gd name="connsiteX106" fmla="*/ 2498698 w 3121791"/>
                <a:gd name="connsiteY106" fmla="*/ 154169 h 553188"/>
                <a:gd name="connsiteX107" fmla="*/ 2482648 w 3121791"/>
                <a:gd name="connsiteY107" fmla="*/ 150116 h 553188"/>
                <a:gd name="connsiteX108" fmla="*/ 2458370 w 3121791"/>
                <a:gd name="connsiteY108" fmla="*/ 170342 h 553188"/>
                <a:gd name="connsiteX109" fmla="*/ 2458370 w 3121791"/>
                <a:gd name="connsiteY109" fmla="*/ 162255 h 553188"/>
                <a:gd name="connsiteX110" fmla="*/ 2454335 w 3121791"/>
                <a:gd name="connsiteY110" fmla="*/ 150116 h 553188"/>
                <a:gd name="connsiteX111" fmla="*/ 2444214 w 3121791"/>
                <a:gd name="connsiteY111" fmla="*/ 152134 h 553188"/>
                <a:gd name="connsiteX112" fmla="*/ 2430057 w 3121791"/>
                <a:gd name="connsiteY112" fmla="*/ 154169 h 553188"/>
                <a:gd name="connsiteX113" fmla="*/ 2409831 w 3121791"/>
                <a:gd name="connsiteY113" fmla="*/ 154169 h 553188"/>
                <a:gd name="connsiteX114" fmla="*/ 2421970 w 3121791"/>
                <a:gd name="connsiteY114" fmla="*/ 125856 h 553188"/>
                <a:gd name="connsiteX115" fmla="*/ 2415901 w 3121791"/>
                <a:gd name="connsiteY115" fmla="*/ 109664 h 553188"/>
                <a:gd name="connsiteX116" fmla="*/ 2377466 w 3121791"/>
                <a:gd name="connsiteY116" fmla="*/ 97525 h 553188"/>
                <a:gd name="connsiteX117" fmla="*/ 2256111 w 3121791"/>
                <a:gd name="connsiteY117" fmla="*/ 73265 h 553188"/>
                <a:gd name="connsiteX118" fmla="*/ 2195433 w 3121791"/>
                <a:gd name="connsiteY118" fmla="*/ 53039 h 553188"/>
                <a:gd name="connsiteX119" fmla="*/ 2150946 w 3121791"/>
                <a:gd name="connsiteY119" fmla="*/ 44952 h 553188"/>
                <a:gd name="connsiteX120" fmla="*/ 2098355 w 3121791"/>
                <a:gd name="connsiteY120" fmla="*/ 44952 h 553188"/>
                <a:gd name="connsiteX121" fmla="*/ 2070043 w 3121791"/>
                <a:gd name="connsiteY121" fmla="*/ 69213 h 553188"/>
                <a:gd name="connsiteX122" fmla="*/ 2053851 w 3121791"/>
                <a:gd name="connsiteY122" fmla="*/ 93491 h 553188"/>
                <a:gd name="connsiteX123" fmla="*/ 2074077 w 3121791"/>
                <a:gd name="connsiteY123" fmla="*/ 101578 h 553188"/>
                <a:gd name="connsiteX124" fmla="*/ 2094303 w 3121791"/>
                <a:gd name="connsiteY124" fmla="*/ 125856 h 553188"/>
                <a:gd name="connsiteX125" fmla="*/ 2106442 w 3121791"/>
                <a:gd name="connsiteY125" fmla="*/ 125856 h 553188"/>
                <a:gd name="connsiteX126" fmla="*/ 2122634 w 3121791"/>
                <a:gd name="connsiteY126" fmla="*/ 113717 h 553188"/>
                <a:gd name="connsiteX127" fmla="*/ 2134755 w 3121791"/>
                <a:gd name="connsiteY127" fmla="*/ 101578 h 553188"/>
                <a:gd name="connsiteX128" fmla="*/ 2142859 w 3121791"/>
                <a:gd name="connsiteY128" fmla="*/ 97525 h 553188"/>
                <a:gd name="connsiteX129" fmla="*/ 2154981 w 3121791"/>
                <a:gd name="connsiteY129" fmla="*/ 93491 h 553188"/>
                <a:gd name="connsiteX130" fmla="*/ 2171172 w 3121791"/>
                <a:gd name="connsiteY130" fmla="*/ 91456 h 553188"/>
                <a:gd name="connsiteX131" fmla="*/ 2187346 w 3121791"/>
                <a:gd name="connsiteY131" fmla="*/ 89439 h 553188"/>
                <a:gd name="connsiteX132" fmla="*/ 2205555 w 3121791"/>
                <a:gd name="connsiteY132" fmla="*/ 91456 h 553188"/>
                <a:gd name="connsiteX133" fmla="*/ 2223763 w 3121791"/>
                <a:gd name="connsiteY133" fmla="*/ 93491 h 553188"/>
                <a:gd name="connsiteX134" fmla="*/ 2239937 w 3121791"/>
                <a:gd name="connsiteY134" fmla="*/ 93491 h 553188"/>
                <a:gd name="connsiteX135" fmla="*/ 2227798 w 3121791"/>
                <a:gd name="connsiteY135" fmla="*/ 113717 h 553188"/>
                <a:gd name="connsiteX136" fmla="*/ 2239937 w 3121791"/>
                <a:gd name="connsiteY136" fmla="*/ 133943 h 553188"/>
                <a:gd name="connsiteX137" fmla="*/ 2266232 w 3121791"/>
                <a:gd name="connsiteY137" fmla="*/ 137977 h 553188"/>
                <a:gd name="connsiteX138" fmla="*/ 2284441 w 3121791"/>
                <a:gd name="connsiteY138" fmla="*/ 142030 h 553188"/>
                <a:gd name="connsiteX139" fmla="*/ 2296562 w 3121791"/>
                <a:gd name="connsiteY139" fmla="*/ 150116 h 553188"/>
                <a:gd name="connsiteX140" fmla="*/ 2365345 w 3121791"/>
                <a:gd name="connsiteY140" fmla="*/ 174395 h 553188"/>
                <a:gd name="connsiteX141" fmla="*/ 2413884 w 3121791"/>
                <a:gd name="connsiteY141" fmla="*/ 220916 h 553188"/>
                <a:gd name="connsiteX142" fmla="*/ 2434109 w 3121791"/>
                <a:gd name="connsiteY142" fmla="*/ 307889 h 553188"/>
                <a:gd name="connsiteX143" fmla="*/ 2421652 w 3121791"/>
                <a:gd name="connsiteY143" fmla="*/ 320011 h 553188"/>
                <a:gd name="connsiteX144" fmla="*/ 2317868 w 3121791"/>
                <a:gd name="connsiteY144" fmla="*/ 231020 h 553188"/>
                <a:gd name="connsiteX145" fmla="*/ 2317868 w 3121791"/>
                <a:gd name="connsiteY145" fmla="*/ 259333 h 553188"/>
                <a:gd name="connsiteX146" fmla="*/ 2309781 w 3121791"/>
                <a:gd name="connsiteY146" fmla="*/ 307889 h 553188"/>
                <a:gd name="connsiteX147" fmla="*/ 2281521 w 3121791"/>
                <a:gd name="connsiteY147" fmla="*/ 275524 h 553188"/>
                <a:gd name="connsiteX148" fmla="*/ 2257296 w 3121791"/>
                <a:gd name="connsiteY148" fmla="*/ 253263 h 553188"/>
                <a:gd name="connsiteX149" fmla="*/ 2233053 w 3121791"/>
                <a:gd name="connsiteY149" fmla="*/ 243159 h 553188"/>
                <a:gd name="connsiteX150" fmla="*/ 2200741 w 3121791"/>
                <a:gd name="connsiteY150" fmla="*/ 210794 h 553188"/>
                <a:gd name="connsiteX151" fmla="*/ 2184639 w 3121791"/>
                <a:gd name="connsiteY151" fmla="*/ 218881 h 553188"/>
                <a:gd name="connsiteX152" fmla="*/ 2180586 w 3121791"/>
                <a:gd name="connsiteY152" fmla="*/ 271472 h 553188"/>
                <a:gd name="connsiteX153" fmla="*/ 2140205 w 3121791"/>
                <a:gd name="connsiteY153" fmla="*/ 235072 h 553188"/>
                <a:gd name="connsiteX154" fmla="*/ 2148292 w 3121791"/>
                <a:gd name="connsiteY154" fmla="*/ 259333 h 553188"/>
                <a:gd name="connsiteX155" fmla="*/ 2107893 w 3121791"/>
                <a:gd name="connsiteY155" fmla="*/ 251246 h 553188"/>
                <a:gd name="connsiteX156" fmla="*/ 2103859 w 3121791"/>
                <a:gd name="connsiteY156" fmla="*/ 255298 h 553188"/>
                <a:gd name="connsiteX157" fmla="*/ 2103859 w 3121791"/>
                <a:gd name="connsiteY157" fmla="*/ 265402 h 553188"/>
                <a:gd name="connsiteX158" fmla="*/ 2111945 w 3121791"/>
                <a:gd name="connsiteY158" fmla="*/ 283611 h 553188"/>
                <a:gd name="connsiteX159" fmla="*/ 2132171 w 3121791"/>
                <a:gd name="connsiteY159" fmla="*/ 315976 h 553188"/>
                <a:gd name="connsiteX160" fmla="*/ 2103859 w 3121791"/>
                <a:gd name="connsiteY160" fmla="*/ 315976 h 553188"/>
                <a:gd name="connsiteX161" fmla="*/ 2107893 w 3121791"/>
                <a:gd name="connsiteY161" fmla="*/ 372602 h 553188"/>
                <a:gd name="connsiteX162" fmla="*/ 2011010 w 3121791"/>
                <a:gd name="connsiteY162" fmla="*/ 283611 h 553188"/>
                <a:gd name="connsiteX163" fmla="*/ 1974664 w 3121791"/>
                <a:gd name="connsiteY163" fmla="*/ 372602 h 553188"/>
                <a:gd name="connsiteX164" fmla="*/ 1954491 w 3121791"/>
                <a:gd name="connsiteY164" fmla="*/ 315976 h 553188"/>
                <a:gd name="connsiteX165" fmla="*/ 1942370 w 3121791"/>
                <a:gd name="connsiteY165" fmla="*/ 279559 h 553188"/>
                <a:gd name="connsiteX166" fmla="*/ 1934265 w 3121791"/>
                <a:gd name="connsiteY166" fmla="*/ 388793 h 553188"/>
                <a:gd name="connsiteX167" fmla="*/ 1924161 w 3121791"/>
                <a:gd name="connsiteY167" fmla="*/ 491940 h 553188"/>
                <a:gd name="connsiteX168" fmla="*/ 1915755 w 3121791"/>
                <a:gd name="connsiteY168" fmla="*/ 553188 h 553188"/>
                <a:gd name="connsiteX169" fmla="*/ 302754 w 3121791"/>
                <a:gd name="connsiteY169" fmla="*/ 553188 h 553188"/>
                <a:gd name="connsiteX170" fmla="*/ 303303 w 3121791"/>
                <a:gd name="connsiteY170" fmla="*/ 546544 h 553188"/>
                <a:gd name="connsiteX171" fmla="*/ 290160 w 3121791"/>
                <a:gd name="connsiteY171" fmla="*/ 542496 h 553188"/>
                <a:gd name="connsiteX172" fmla="*/ 265882 w 3121791"/>
                <a:gd name="connsiteY172" fmla="*/ 542496 h 553188"/>
                <a:gd name="connsiteX173" fmla="*/ 249708 w 3121791"/>
                <a:gd name="connsiteY173" fmla="*/ 550601 h 553188"/>
                <a:gd name="connsiteX174" fmla="*/ 247981 w 3121791"/>
                <a:gd name="connsiteY174" fmla="*/ 553188 h 553188"/>
                <a:gd name="connsiteX175" fmla="*/ 146190 w 3121791"/>
                <a:gd name="connsiteY175" fmla="*/ 553188 h 553188"/>
                <a:gd name="connsiteX176" fmla="*/ 144526 w 3121791"/>
                <a:gd name="connsiteY176" fmla="*/ 546548 h 553188"/>
                <a:gd name="connsiteX177" fmla="*/ 146561 w 3121791"/>
                <a:gd name="connsiteY177" fmla="*/ 530375 h 553188"/>
                <a:gd name="connsiteX178" fmla="*/ 156665 w 3121791"/>
                <a:gd name="connsiteY178" fmla="*/ 514183 h 553188"/>
                <a:gd name="connsiteX179" fmla="*/ 136439 w 3121791"/>
                <a:gd name="connsiteY179" fmla="*/ 522270 h 553188"/>
                <a:gd name="connsiteX180" fmla="*/ 120265 w 3121791"/>
                <a:gd name="connsiteY180" fmla="*/ 530375 h 553188"/>
                <a:gd name="connsiteX181" fmla="*/ 108126 w 3121791"/>
                <a:gd name="connsiteY181" fmla="*/ 534409 h 553188"/>
                <a:gd name="connsiteX182" fmla="*/ 95987 w 3121791"/>
                <a:gd name="connsiteY182" fmla="*/ 538461 h 553188"/>
                <a:gd name="connsiteX183" fmla="*/ 79814 w 3121791"/>
                <a:gd name="connsiteY183" fmla="*/ 542496 h 553188"/>
                <a:gd name="connsiteX184" fmla="*/ 65657 w 3121791"/>
                <a:gd name="connsiteY184" fmla="*/ 546548 h 553188"/>
                <a:gd name="connsiteX185" fmla="*/ 57346 w 3121791"/>
                <a:gd name="connsiteY185" fmla="*/ 553188 h 553188"/>
                <a:gd name="connsiteX186" fmla="*/ 0 w 3121791"/>
                <a:gd name="connsiteY186" fmla="*/ 553188 h 553188"/>
                <a:gd name="connsiteX187" fmla="*/ 2944 w 3121791"/>
                <a:gd name="connsiteY187" fmla="*/ 538461 h 553188"/>
                <a:gd name="connsiteX188" fmla="*/ 6997 w 3121791"/>
                <a:gd name="connsiteY188" fmla="*/ 510149 h 553188"/>
                <a:gd name="connsiteX189" fmla="*/ 15083 w 3121791"/>
                <a:gd name="connsiteY189" fmla="*/ 498010 h 553188"/>
                <a:gd name="connsiteX190" fmla="*/ 23170 w 3121791"/>
                <a:gd name="connsiteY190" fmla="*/ 481818 h 553188"/>
                <a:gd name="connsiteX191" fmla="*/ 47449 w 3121791"/>
                <a:gd name="connsiteY191" fmla="*/ 485871 h 553188"/>
                <a:gd name="connsiteX192" fmla="*/ 59588 w 3121791"/>
                <a:gd name="connsiteY192" fmla="*/ 473731 h 553188"/>
                <a:gd name="connsiteX193" fmla="*/ 104074 w 3121791"/>
                <a:gd name="connsiteY193" fmla="*/ 469697 h 553188"/>
                <a:gd name="connsiteX194" fmla="*/ 83848 w 3121791"/>
                <a:gd name="connsiteY194" fmla="*/ 453505 h 553188"/>
                <a:gd name="connsiteX195" fmla="*/ 79814 w 3121791"/>
                <a:gd name="connsiteY195" fmla="*/ 441366 h 553188"/>
                <a:gd name="connsiteX196" fmla="*/ 75761 w 3121791"/>
                <a:gd name="connsiteY196" fmla="*/ 433280 h 553188"/>
                <a:gd name="connsiteX197" fmla="*/ 67674 w 3121791"/>
                <a:gd name="connsiteY197" fmla="*/ 429245 h 553188"/>
                <a:gd name="connsiteX198" fmla="*/ 43396 w 3121791"/>
                <a:gd name="connsiteY198" fmla="*/ 421140 h 553188"/>
                <a:gd name="connsiteX199" fmla="*/ 31257 w 3121791"/>
                <a:gd name="connsiteY199" fmla="*/ 413054 h 553188"/>
                <a:gd name="connsiteX200" fmla="*/ 43396 w 3121791"/>
                <a:gd name="connsiteY200" fmla="*/ 400914 h 553188"/>
                <a:gd name="connsiteX201" fmla="*/ 91935 w 3121791"/>
                <a:gd name="connsiteY201" fmla="*/ 433280 h 553188"/>
                <a:gd name="connsiteX202" fmla="*/ 108126 w 3121791"/>
                <a:gd name="connsiteY202" fmla="*/ 421140 h 553188"/>
                <a:gd name="connsiteX203" fmla="*/ 120265 w 3121791"/>
                <a:gd name="connsiteY203" fmla="*/ 380689 h 553188"/>
                <a:gd name="connsiteX204" fmla="*/ 110144 w 3121791"/>
                <a:gd name="connsiteY204" fmla="*/ 342272 h 553188"/>
                <a:gd name="connsiteX205" fmla="*/ 124300 w 3121791"/>
                <a:gd name="connsiteY205" fmla="*/ 307889 h 553188"/>
                <a:gd name="connsiteX206" fmla="*/ 136439 w 3121791"/>
                <a:gd name="connsiteY206" fmla="*/ 328115 h 553188"/>
                <a:gd name="connsiteX207" fmla="*/ 172839 w 3121791"/>
                <a:gd name="connsiteY207" fmla="*/ 352376 h 553188"/>
                <a:gd name="connsiteX208" fmla="*/ 180943 w 3121791"/>
                <a:gd name="connsiteY208" fmla="*/ 356428 h 553188"/>
                <a:gd name="connsiteX209" fmla="*/ 184978 w 3121791"/>
                <a:gd name="connsiteY209" fmla="*/ 352376 h 553188"/>
                <a:gd name="connsiteX210" fmla="*/ 172839 w 3121791"/>
                <a:gd name="connsiteY210" fmla="*/ 352376 h 553188"/>
                <a:gd name="connsiteX211" fmla="*/ 172839 w 3121791"/>
                <a:gd name="connsiteY211" fmla="*/ 328115 h 553188"/>
                <a:gd name="connsiteX212" fmla="*/ 172839 w 3121791"/>
                <a:gd name="connsiteY212" fmla="*/ 283611 h 553188"/>
                <a:gd name="connsiteX213" fmla="*/ 172839 w 3121791"/>
                <a:gd name="connsiteY213" fmla="*/ 275524 h 553188"/>
                <a:gd name="connsiteX214" fmla="*/ 180943 w 3121791"/>
                <a:gd name="connsiteY214" fmla="*/ 287663 h 553188"/>
                <a:gd name="connsiteX215" fmla="*/ 197117 w 3121791"/>
                <a:gd name="connsiteY215" fmla="*/ 291698 h 553188"/>
                <a:gd name="connsiteX216" fmla="*/ 199134 w 3121791"/>
                <a:gd name="connsiteY216" fmla="*/ 287663 h 553188"/>
                <a:gd name="connsiteX217" fmla="*/ 201169 w 3121791"/>
                <a:gd name="connsiteY217" fmla="*/ 283611 h 553188"/>
                <a:gd name="connsiteX218" fmla="*/ 205204 w 3121791"/>
                <a:gd name="connsiteY218" fmla="*/ 279559 h 553188"/>
                <a:gd name="connsiteX219" fmla="*/ 237569 w 3121791"/>
                <a:gd name="connsiteY219" fmla="*/ 283611 h 553188"/>
                <a:gd name="connsiteX220" fmla="*/ 233517 w 3121791"/>
                <a:gd name="connsiteY220" fmla="*/ 259333 h 553188"/>
                <a:gd name="connsiteX221" fmla="*/ 265882 w 3121791"/>
                <a:gd name="connsiteY221" fmla="*/ 218881 h 553188"/>
                <a:gd name="connsiteX222" fmla="*/ 282073 w 3121791"/>
                <a:gd name="connsiteY222" fmla="*/ 239107 h 553188"/>
                <a:gd name="connsiteX223" fmla="*/ 286108 w 3121791"/>
                <a:gd name="connsiteY223" fmla="*/ 291698 h 553188"/>
                <a:gd name="connsiteX224" fmla="*/ 334646 w 3121791"/>
                <a:gd name="connsiteY224" fmla="*/ 267437 h 553188"/>
                <a:gd name="connsiteX225" fmla="*/ 346785 w 3121791"/>
                <a:gd name="connsiteY225" fmla="*/ 255298 h 553188"/>
                <a:gd name="connsiteX226" fmla="*/ 354872 w 3121791"/>
                <a:gd name="connsiteY226" fmla="*/ 251246 h 553188"/>
                <a:gd name="connsiteX227" fmla="*/ 350838 w 3121791"/>
                <a:gd name="connsiteY227" fmla="*/ 267437 h 553188"/>
                <a:gd name="connsiteX228" fmla="*/ 387237 w 3121791"/>
                <a:gd name="connsiteY228" fmla="*/ 239107 h 553188"/>
                <a:gd name="connsiteX229" fmla="*/ 419602 w 3121791"/>
                <a:gd name="connsiteY229" fmla="*/ 287663 h 553188"/>
                <a:gd name="connsiteX230" fmla="*/ 407463 w 3121791"/>
                <a:gd name="connsiteY230" fmla="*/ 235072 h 553188"/>
                <a:gd name="connsiteX231" fmla="*/ 460054 w 3121791"/>
                <a:gd name="connsiteY231" fmla="*/ 287663 h 553188"/>
                <a:gd name="connsiteX232" fmla="*/ 468141 w 3121791"/>
                <a:gd name="connsiteY232" fmla="*/ 271472 h 553188"/>
                <a:gd name="connsiteX233" fmla="*/ 488367 w 3121791"/>
                <a:gd name="connsiteY233" fmla="*/ 239107 h 553188"/>
                <a:gd name="connsiteX234" fmla="*/ 492419 w 3121791"/>
                <a:gd name="connsiteY234" fmla="*/ 200690 h 553188"/>
                <a:gd name="connsiteX235" fmla="*/ 492419 w 3121791"/>
                <a:gd name="connsiteY235" fmla="*/ 174395 h 553188"/>
                <a:gd name="connsiteX236" fmla="*/ 512645 w 3121791"/>
                <a:gd name="connsiteY236" fmla="*/ 150116 h 553188"/>
                <a:gd name="connsiteX237" fmla="*/ 516680 w 3121791"/>
                <a:gd name="connsiteY237" fmla="*/ 121804 h 553188"/>
                <a:gd name="connsiteX238" fmla="*/ 510628 w 3121791"/>
                <a:gd name="connsiteY238" fmla="*/ 103595 h 553188"/>
                <a:gd name="connsiteX239" fmla="*/ 492419 w 3121791"/>
                <a:gd name="connsiteY239" fmla="*/ 101578 h 553188"/>
                <a:gd name="connsiteX240" fmla="*/ 460054 w 3121791"/>
                <a:gd name="connsiteY240" fmla="*/ 107647 h 553188"/>
                <a:gd name="connsiteX241" fmla="*/ 439828 w 3121791"/>
                <a:gd name="connsiteY241" fmla="*/ 101578 h 553188"/>
                <a:gd name="connsiteX242" fmla="*/ 437811 w 3121791"/>
                <a:gd name="connsiteY242" fmla="*/ 89439 h 553188"/>
                <a:gd name="connsiteX243" fmla="*/ 427689 w 3121791"/>
                <a:gd name="connsiteY243" fmla="*/ 77299 h 553188"/>
                <a:gd name="connsiteX244" fmla="*/ 411515 w 3121791"/>
                <a:gd name="connsiteY244" fmla="*/ 53039 h 553188"/>
                <a:gd name="connsiteX245" fmla="*/ 411515 w 3121791"/>
                <a:gd name="connsiteY245" fmla="*/ 36848 h 553188"/>
                <a:gd name="connsiteX246" fmla="*/ 206383 w 3121791"/>
                <a:gd name="connsiteY246" fmla="*/ 295 h 553188"/>
                <a:gd name="connsiteX247" fmla="*/ 296059 w 3121791"/>
                <a:gd name="connsiteY247" fmla="*/ 295 h 553188"/>
                <a:gd name="connsiteX248" fmla="*/ 269934 w 3121791"/>
                <a:gd name="connsiteY248" fmla="*/ 16622 h 553188"/>
                <a:gd name="connsiteX249" fmla="*/ 241621 w 3121791"/>
                <a:gd name="connsiteY249" fmla="*/ 30778 h 553188"/>
                <a:gd name="connsiteX250" fmla="*/ 213291 w 3121791"/>
                <a:gd name="connsiteY250" fmla="*/ 32813 h 553188"/>
                <a:gd name="connsiteX251" fmla="*/ 189030 w 3121791"/>
                <a:gd name="connsiteY251" fmla="*/ 26743 h 553188"/>
                <a:gd name="connsiteX252" fmla="*/ 172839 w 3121791"/>
                <a:gd name="connsiteY252" fmla="*/ 24726 h 553188"/>
                <a:gd name="connsiteX253" fmla="*/ 176891 w 3121791"/>
                <a:gd name="connsiteY253" fmla="*/ 16622 h 553188"/>
                <a:gd name="connsiteX254" fmla="*/ 205204 w 3121791"/>
                <a:gd name="connsiteY254" fmla="*/ 8535 h 5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3121791" h="553188">
                  <a:moveTo>
                    <a:pt x="2290882" y="469697"/>
                  </a:moveTo>
                  <a:cubicBezTo>
                    <a:pt x="2301800" y="480473"/>
                    <a:pt x="2312701" y="491268"/>
                    <a:pt x="2323619" y="502044"/>
                  </a:cubicBezTo>
                  <a:cubicBezTo>
                    <a:pt x="2331794" y="515528"/>
                    <a:pt x="2337935" y="530375"/>
                    <a:pt x="2342022" y="546548"/>
                  </a:cubicBezTo>
                  <a:lnTo>
                    <a:pt x="2341350" y="553188"/>
                  </a:lnTo>
                  <a:lnTo>
                    <a:pt x="2220364" y="553188"/>
                  </a:lnTo>
                  <a:lnTo>
                    <a:pt x="2245883" y="508114"/>
                  </a:lnTo>
                  <a:cubicBezTo>
                    <a:pt x="2256801" y="490595"/>
                    <a:pt x="2271789" y="477784"/>
                    <a:pt x="2290882" y="469697"/>
                  </a:cubicBezTo>
                  <a:close/>
                  <a:moveTo>
                    <a:pt x="1595113" y="190568"/>
                  </a:moveTo>
                  <a:cubicBezTo>
                    <a:pt x="1592406" y="198655"/>
                    <a:pt x="1591061" y="208104"/>
                    <a:pt x="1591061" y="218881"/>
                  </a:cubicBezTo>
                  <a:cubicBezTo>
                    <a:pt x="1588371" y="226986"/>
                    <a:pt x="1587027" y="235745"/>
                    <a:pt x="1587027" y="245176"/>
                  </a:cubicBezTo>
                  <a:cubicBezTo>
                    <a:pt x="1587027" y="254626"/>
                    <a:pt x="1587027" y="263385"/>
                    <a:pt x="1587027" y="271472"/>
                  </a:cubicBezTo>
                  <a:cubicBezTo>
                    <a:pt x="1587027" y="290353"/>
                    <a:pt x="1586337" y="299785"/>
                    <a:pt x="1584992" y="299785"/>
                  </a:cubicBezTo>
                  <a:cubicBezTo>
                    <a:pt x="1583647" y="299785"/>
                    <a:pt x="1577595" y="310579"/>
                    <a:pt x="1566854" y="332150"/>
                  </a:cubicBezTo>
                  <a:cubicBezTo>
                    <a:pt x="1558767" y="351031"/>
                    <a:pt x="1548008" y="353721"/>
                    <a:pt x="1534560" y="340237"/>
                  </a:cubicBezTo>
                  <a:cubicBezTo>
                    <a:pt x="1526473" y="334857"/>
                    <a:pt x="1521076" y="328115"/>
                    <a:pt x="1518386" y="320011"/>
                  </a:cubicBezTo>
                  <a:lnTo>
                    <a:pt x="1550680" y="388793"/>
                  </a:lnTo>
                  <a:lnTo>
                    <a:pt x="1562819" y="384741"/>
                  </a:lnTo>
                  <a:lnTo>
                    <a:pt x="1562819" y="409019"/>
                  </a:lnTo>
                  <a:cubicBezTo>
                    <a:pt x="1568199" y="409019"/>
                    <a:pt x="1573578" y="410364"/>
                    <a:pt x="1578922" y="413054"/>
                  </a:cubicBezTo>
                  <a:cubicBezTo>
                    <a:pt x="1589716" y="418451"/>
                    <a:pt x="1597803" y="421140"/>
                    <a:pt x="1603200" y="421140"/>
                  </a:cubicBezTo>
                  <a:cubicBezTo>
                    <a:pt x="1605855" y="423848"/>
                    <a:pt x="1607854" y="425193"/>
                    <a:pt x="1609199" y="425193"/>
                  </a:cubicBezTo>
                  <a:cubicBezTo>
                    <a:pt x="1610544" y="425193"/>
                    <a:pt x="1612579" y="426538"/>
                    <a:pt x="1615269" y="429245"/>
                  </a:cubicBezTo>
                  <a:lnTo>
                    <a:pt x="1623355" y="437332"/>
                  </a:lnTo>
                  <a:cubicBezTo>
                    <a:pt x="1626063" y="418451"/>
                    <a:pt x="1627408" y="398897"/>
                    <a:pt x="1627408" y="378671"/>
                  </a:cubicBezTo>
                  <a:cubicBezTo>
                    <a:pt x="1627408" y="358445"/>
                    <a:pt x="1627408" y="340237"/>
                    <a:pt x="1627408" y="324063"/>
                  </a:cubicBezTo>
                  <a:cubicBezTo>
                    <a:pt x="1627408" y="305182"/>
                    <a:pt x="1626063" y="286301"/>
                    <a:pt x="1623355" y="267437"/>
                  </a:cubicBezTo>
                  <a:cubicBezTo>
                    <a:pt x="1612579" y="272817"/>
                    <a:pt x="1604510" y="262040"/>
                    <a:pt x="1599148" y="235072"/>
                  </a:cubicBezTo>
                  <a:cubicBezTo>
                    <a:pt x="1596458" y="224278"/>
                    <a:pt x="1595113" y="209449"/>
                    <a:pt x="1595113" y="190568"/>
                  </a:cubicBezTo>
                  <a:close/>
                  <a:moveTo>
                    <a:pt x="1457832" y="12587"/>
                  </a:moveTo>
                  <a:lnTo>
                    <a:pt x="1465919" y="40900"/>
                  </a:lnTo>
                  <a:lnTo>
                    <a:pt x="1425467" y="36848"/>
                  </a:lnTo>
                  <a:cubicBezTo>
                    <a:pt x="1422759" y="36848"/>
                    <a:pt x="1420070" y="38210"/>
                    <a:pt x="1417380" y="40900"/>
                  </a:cubicBezTo>
                  <a:lnTo>
                    <a:pt x="1405241" y="53039"/>
                  </a:lnTo>
                  <a:cubicBezTo>
                    <a:pt x="1402534" y="61126"/>
                    <a:pt x="1401189" y="67195"/>
                    <a:pt x="1401189" y="71230"/>
                  </a:cubicBezTo>
                  <a:cubicBezTo>
                    <a:pt x="1401189" y="75282"/>
                    <a:pt x="1398499" y="84041"/>
                    <a:pt x="1393102" y="97525"/>
                  </a:cubicBezTo>
                  <a:cubicBezTo>
                    <a:pt x="1387705" y="113717"/>
                    <a:pt x="1386360" y="120459"/>
                    <a:pt x="1389050" y="117751"/>
                  </a:cubicBezTo>
                  <a:cubicBezTo>
                    <a:pt x="1391757" y="115062"/>
                    <a:pt x="1394447" y="117751"/>
                    <a:pt x="1397154" y="125856"/>
                  </a:cubicBezTo>
                  <a:cubicBezTo>
                    <a:pt x="1399844" y="136632"/>
                    <a:pt x="1408603" y="140685"/>
                    <a:pt x="1423450" y="137977"/>
                  </a:cubicBezTo>
                  <a:cubicBezTo>
                    <a:pt x="1438278" y="135288"/>
                    <a:pt x="1451090" y="132598"/>
                    <a:pt x="1461866" y="129890"/>
                  </a:cubicBezTo>
                  <a:cubicBezTo>
                    <a:pt x="1475350" y="127201"/>
                    <a:pt x="1482765" y="124493"/>
                    <a:pt x="1484127" y="121804"/>
                  </a:cubicBezTo>
                  <a:cubicBezTo>
                    <a:pt x="1485472" y="119114"/>
                    <a:pt x="1491542" y="115062"/>
                    <a:pt x="1502318" y="109664"/>
                  </a:cubicBezTo>
                  <a:cubicBezTo>
                    <a:pt x="1505026" y="106975"/>
                    <a:pt x="1508388" y="103595"/>
                    <a:pt x="1512440" y="99560"/>
                  </a:cubicBezTo>
                  <a:cubicBezTo>
                    <a:pt x="1516475" y="95508"/>
                    <a:pt x="1519855" y="90783"/>
                    <a:pt x="1522544" y="85404"/>
                  </a:cubicBezTo>
                  <a:cubicBezTo>
                    <a:pt x="1525252" y="80007"/>
                    <a:pt x="1527941" y="73265"/>
                    <a:pt x="1530631" y="65178"/>
                  </a:cubicBezTo>
                  <a:cubicBezTo>
                    <a:pt x="1541425" y="46297"/>
                    <a:pt x="1533339" y="31468"/>
                    <a:pt x="1506371" y="20674"/>
                  </a:cubicBezTo>
                  <a:cubicBezTo>
                    <a:pt x="1495576" y="15277"/>
                    <a:pt x="1479403" y="12587"/>
                    <a:pt x="1457832" y="12587"/>
                  </a:cubicBezTo>
                  <a:close/>
                  <a:moveTo>
                    <a:pt x="3076422" y="295"/>
                  </a:moveTo>
                  <a:lnTo>
                    <a:pt x="3119558" y="295"/>
                  </a:lnTo>
                  <a:lnTo>
                    <a:pt x="3121791" y="12587"/>
                  </a:lnTo>
                  <a:cubicBezTo>
                    <a:pt x="3105600" y="7190"/>
                    <a:pt x="3090771" y="3138"/>
                    <a:pt x="3077287" y="448"/>
                  </a:cubicBezTo>
                  <a:close/>
                  <a:moveTo>
                    <a:pt x="2918922" y="295"/>
                  </a:moveTo>
                  <a:lnTo>
                    <a:pt x="3018872" y="295"/>
                  </a:lnTo>
                  <a:lnTo>
                    <a:pt x="3018644" y="448"/>
                  </a:lnTo>
                  <a:cubicBezTo>
                    <a:pt x="3019989" y="-2242"/>
                    <a:pt x="3017954" y="7190"/>
                    <a:pt x="3012575" y="28761"/>
                  </a:cubicBezTo>
                  <a:cubicBezTo>
                    <a:pt x="3009867" y="42245"/>
                    <a:pt x="3007850" y="51694"/>
                    <a:pt x="3006505" y="57073"/>
                  </a:cubicBezTo>
                  <a:cubicBezTo>
                    <a:pt x="3005160" y="62471"/>
                    <a:pt x="3004470" y="67868"/>
                    <a:pt x="3004470" y="73265"/>
                  </a:cubicBezTo>
                  <a:lnTo>
                    <a:pt x="3004470" y="85404"/>
                  </a:lnTo>
                  <a:cubicBezTo>
                    <a:pt x="2990986" y="69213"/>
                    <a:pt x="2978865" y="55729"/>
                    <a:pt x="2968071" y="44952"/>
                  </a:cubicBezTo>
                  <a:cubicBezTo>
                    <a:pt x="2957276" y="34158"/>
                    <a:pt x="2947172" y="24036"/>
                    <a:pt x="2937741" y="14604"/>
                  </a:cubicBezTo>
                  <a:cubicBezTo>
                    <a:pt x="2928291" y="5173"/>
                    <a:pt x="2922222" y="448"/>
                    <a:pt x="2919532" y="448"/>
                  </a:cubicBezTo>
                  <a:close/>
                  <a:moveTo>
                    <a:pt x="312827" y="295"/>
                  </a:moveTo>
                  <a:lnTo>
                    <a:pt x="2899650" y="295"/>
                  </a:lnTo>
                  <a:lnTo>
                    <a:pt x="2903341" y="85404"/>
                  </a:lnTo>
                  <a:cubicBezTo>
                    <a:pt x="2897961" y="77299"/>
                    <a:pt x="2889857" y="69213"/>
                    <a:pt x="2879080" y="61126"/>
                  </a:cubicBezTo>
                  <a:cubicBezTo>
                    <a:pt x="2860199" y="47642"/>
                    <a:pt x="2842663" y="44952"/>
                    <a:pt x="2826489" y="53039"/>
                  </a:cubicBezTo>
                  <a:cubicBezTo>
                    <a:pt x="2807608" y="63815"/>
                    <a:pt x="2795469" y="69213"/>
                    <a:pt x="2790090" y="69213"/>
                  </a:cubicBezTo>
                  <a:lnTo>
                    <a:pt x="2781985" y="69213"/>
                  </a:lnTo>
                  <a:cubicBezTo>
                    <a:pt x="2781985" y="61126"/>
                    <a:pt x="2780640" y="54384"/>
                    <a:pt x="2777950" y="48987"/>
                  </a:cubicBezTo>
                  <a:cubicBezTo>
                    <a:pt x="2772553" y="38210"/>
                    <a:pt x="2759069" y="35503"/>
                    <a:pt x="2737499" y="40900"/>
                  </a:cubicBezTo>
                  <a:cubicBezTo>
                    <a:pt x="2726704" y="46297"/>
                    <a:pt x="2717273" y="50331"/>
                    <a:pt x="2709186" y="53039"/>
                  </a:cubicBezTo>
                  <a:cubicBezTo>
                    <a:pt x="2701081" y="55729"/>
                    <a:pt x="2694339" y="58436"/>
                    <a:pt x="2688960" y="61126"/>
                  </a:cubicBezTo>
                  <a:cubicBezTo>
                    <a:pt x="2680855" y="63815"/>
                    <a:pt x="2675476" y="65178"/>
                    <a:pt x="2672768" y="65178"/>
                  </a:cubicBezTo>
                  <a:lnTo>
                    <a:pt x="2660629" y="89439"/>
                  </a:lnTo>
                  <a:lnTo>
                    <a:pt x="2636369" y="93491"/>
                  </a:lnTo>
                  <a:cubicBezTo>
                    <a:pt x="2639059" y="101578"/>
                    <a:pt x="2643111" y="111009"/>
                    <a:pt x="2648508" y="121804"/>
                  </a:cubicBezTo>
                  <a:cubicBezTo>
                    <a:pt x="2659285" y="143374"/>
                    <a:pt x="2664682" y="154169"/>
                    <a:pt x="2664682" y="154169"/>
                  </a:cubicBezTo>
                  <a:cubicBezTo>
                    <a:pt x="2664682" y="156858"/>
                    <a:pt x="2665354" y="158203"/>
                    <a:pt x="2666699" y="158203"/>
                  </a:cubicBezTo>
                  <a:cubicBezTo>
                    <a:pt x="2668061" y="158203"/>
                    <a:pt x="2668734" y="159566"/>
                    <a:pt x="2668734" y="162255"/>
                  </a:cubicBezTo>
                  <a:lnTo>
                    <a:pt x="2668734" y="170342"/>
                  </a:lnTo>
                  <a:cubicBezTo>
                    <a:pt x="2676821" y="167653"/>
                    <a:pt x="2684908" y="167653"/>
                    <a:pt x="2692994" y="170342"/>
                  </a:cubicBezTo>
                  <a:cubicBezTo>
                    <a:pt x="2706478" y="175739"/>
                    <a:pt x="2711876" y="189223"/>
                    <a:pt x="2709186" y="210794"/>
                  </a:cubicBezTo>
                  <a:cubicBezTo>
                    <a:pt x="2717273" y="208104"/>
                    <a:pt x="2725359" y="208104"/>
                    <a:pt x="2733446" y="210794"/>
                  </a:cubicBezTo>
                  <a:cubicBezTo>
                    <a:pt x="2749638" y="216191"/>
                    <a:pt x="2757725" y="228330"/>
                    <a:pt x="2757725" y="247211"/>
                  </a:cubicBezTo>
                  <a:lnTo>
                    <a:pt x="2786037" y="247211"/>
                  </a:lnTo>
                  <a:cubicBezTo>
                    <a:pt x="2783348" y="239107"/>
                    <a:pt x="2781985" y="231020"/>
                    <a:pt x="2781985" y="222933"/>
                  </a:cubicBezTo>
                  <a:cubicBezTo>
                    <a:pt x="2781985" y="212139"/>
                    <a:pt x="2795469" y="209449"/>
                    <a:pt x="2822437" y="214846"/>
                  </a:cubicBezTo>
                  <a:cubicBezTo>
                    <a:pt x="2835921" y="220244"/>
                    <a:pt x="2848060" y="224278"/>
                    <a:pt x="2858854" y="226986"/>
                  </a:cubicBezTo>
                  <a:cubicBezTo>
                    <a:pt x="2869631" y="229675"/>
                    <a:pt x="2877735" y="232365"/>
                    <a:pt x="2883115" y="235072"/>
                  </a:cubicBezTo>
                  <a:cubicBezTo>
                    <a:pt x="2891219" y="237762"/>
                    <a:pt x="2897961" y="239107"/>
                    <a:pt x="2903341" y="239107"/>
                  </a:cubicBezTo>
                  <a:lnTo>
                    <a:pt x="2875028" y="255298"/>
                  </a:lnTo>
                  <a:cubicBezTo>
                    <a:pt x="2880425" y="260695"/>
                    <a:pt x="2885822" y="268782"/>
                    <a:pt x="2891219" y="279559"/>
                  </a:cubicBezTo>
                  <a:cubicBezTo>
                    <a:pt x="2899306" y="293043"/>
                    <a:pt x="2900651" y="313269"/>
                    <a:pt x="2895254" y="340237"/>
                  </a:cubicBezTo>
                  <a:cubicBezTo>
                    <a:pt x="2871241" y="337547"/>
                    <a:pt x="2851210" y="333495"/>
                    <a:pt x="2835142" y="328115"/>
                  </a:cubicBezTo>
                  <a:cubicBezTo>
                    <a:pt x="2821800" y="322718"/>
                    <a:pt x="2809112" y="316649"/>
                    <a:pt x="2797097" y="309907"/>
                  </a:cubicBezTo>
                  <a:cubicBezTo>
                    <a:pt x="2785082" y="303165"/>
                    <a:pt x="2779083" y="293043"/>
                    <a:pt x="2779083" y="279559"/>
                  </a:cubicBezTo>
                  <a:lnTo>
                    <a:pt x="2759052" y="279559"/>
                  </a:lnTo>
                  <a:lnTo>
                    <a:pt x="2743055" y="299785"/>
                  </a:lnTo>
                  <a:cubicBezTo>
                    <a:pt x="2732349" y="297095"/>
                    <a:pt x="2723006" y="293043"/>
                    <a:pt x="2714990" y="287663"/>
                  </a:cubicBezTo>
                  <a:cubicBezTo>
                    <a:pt x="2698975" y="276869"/>
                    <a:pt x="2693631" y="264730"/>
                    <a:pt x="2698940" y="251246"/>
                  </a:cubicBezTo>
                  <a:cubicBezTo>
                    <a:pt x="2693631" y="253953"/>
                    <a:pt x="2686978" y="256643"/>
                    <a:pt x="2678962" y="259333"/>
                  </a:cubicBezTo>
                  <a:cubicBezTo>
                    <a:pt x="2670910" y="262040"/>
                    <a:pt x="2653551" y="263385"/>
                    <a:pt x="2626884" y="263385"/>
                  </a:cubicBezTo>
                  <a:lnTo>
                    <a:pt x="2626884" y="243159"/>
                  </a:lnTo>
                  <a:cubicBezTo>
                    <a:pt x="2626884" y="229675"/>
                    <a:pt x="2630883" y="218881"/>
                    <a:pt x="2638899" y="210794"/>
                  </a:cubicBezTo>
                  <a:cubicBezTo>
                    <a:pt x="2638899" y="208104"/>
                    <a:pt x="2637554" y="205397"/>
                    <a:pt x="2634847" y="202707"/>
                  </a:cubicBezTo>
                  <a:cubicBezTo>
                    <a:pt x="2632193" y="200018"/>
                    <a:pt x="2618850" y="194620"/>
                    <a:pt x="2594838" y="186534"/>
                  </a:cubicBezTo>
                  <a:cubicBezTo>
                    <a:pt x="2549413" y="173050"/>
                    <a:pt x="2525383" y="164945"/>
                    <a:pt x="2522728" y="162255"/>
                  </a:cubicBezTo>
                  <a:cubicBezTo>
                    <a:pt x="2517367" y="162255"/>
                    <a:pt x="2509368" y="159566"/>
                    <a:pt x="2498698" y="154169"/>
                  </a:cubicBezTo>
                  <a:cubicBezTo>
                    <a:pt x="2493354" y="151461"/>
                    <a:pt x="2487992" y="150116"/>
                    <a:pt x="2482648" y="150116"/>
                  </a:cubicBezTo>
                  <a:lnTo>
                    <a:pt x="2458370" y="170342"/>
                  </a:lnTo>
                  <a:lnTo>
                    <a:pt x="2458370" y="162255"/>
                  </a:lnTo>
                  <a:cubicBezTo>
                    <a:pt x="2458370" y="154169"/>
                    <a:pt x="2457025" y="150116"/>
                    <a:pt x="2454335" y="150116"/>
                  </a:cubicBezTo>
                  <a:cubicBezTo>
                    <a:pt x="2451628" y="150116"/>
                    <a:pt x="2448266" y="150789"/>
                    <a:pt x="2444214" y="152134"/>
                  </a:cubicBezTo>
                  <a:cubicBezTo>
                    <a:pt x="2440179" y="153496"/>
                    <a:pt x="2435454" y="154169"/>
                    <a:pt x="2430057" y="154169"/>
                  </a:cubicBezTo>
                  <a:lnTo>
                    <a:pt x="2409831" y="154169"/>
                  </a:lnTo>
                  <a:cubicBezTo>
                    <a:pt x="2415228" y="143374"/>
                    <a:pt x="2419281" y="133943"/>
                    <a:pt x="2421970" y="125856"/>
                  </a:cubicBezTo>
                  <a:cubicBezTo>
                    <a:pt x="2421970" y="120459"/>
                    <a:pt x="2419953" y="115062"/>
                    <a:pt x="2415901" y="109664"/>
                  </a:cubicBezTo>
                  <a:cubicBezTo>
                    <a:pt x="2411866" y="104267"/>
                    <a:pt x="2399055" y="100233"/>
                    <a:pt x="2377466" y="97525"/>
                  </a:cubicBezTo>
                  <a:cubicBezTo>
                    <a:pt x="2331635" y="92146"/>
                    <a:pt x="2291183" y="84041"/>
                    <a:pt x="2256111" y="73265"/>
                  </a:cubicBezTo>
                  <a:cubicBezTo>
                    <a:pt x="2234540" y="67868"/>
                    <a:pt x="2214314" y="61126"/>
                    <a:pt x="2195433" y="53039"/>
                  </a:cubicBezTo>
                  <a:cubicBezTo>
                    <a:pt x="2179259" y="50331"/>
                    <a:pt x="2164430" y="47642"/>
                    <a:pt x="2150946" y="44952"/>
                  </a:cubicBezTo>
                  <a:cubicBezTo>
                    <a:pt x="2121271" y="39555"/>
                    <a:pt x="2103752" y="39555"/>
                    <a:pt x="2098355" y="44952"/>
                  </a:cubicBezTo>
                  <a:cubicBezTo>
                    <a:pt x="2084871" y="50331"/>
                    <a:pt x="2075440" y="58436"/>
                    <a:pt x="2070043" y="69213"/>
                  </a:cubicBezTo>
                  <a:lnTo>
                    <a:pt x="2053851" y="93491"/>
                  </a:lnTo>
                  <a:cubicBezTo>
                    <a:pt x="2059248" y="96180"/>
                    <a:pt x="2065990" y="98888"/>
                    <a:pt x="2074077" y="101578"/>
                  </a:cubicBezTo>
                  <a:cubicBezTo>
                    <a:pt x="2087561" y="109664"/>
                    <a:pt x="2094303" y="117751"/>
                    <a:pt x="2094303" y="125856"/>
                  </a:cubicBezTo>
                  <a:lnTo>
                    <a:pt x="2106442" y="125856"/>
                  </a:lnTo>
                  <a:cubicBezTo>
                    <a:pt x="2111839" y="125856"/>
                    <a:pt x="2117236" y="121804"/>
                    <a:pt x="2122634" y="113717"/>
                  </a:cubicBezTo>
                  <a:lnTo>
                    <a:pt x="2134755" y="101578"/>
                  </a:lnTo>
                  <a:cubicBezTo>
                    <a:pt x="2137462" y="98888"/>
                    <a:pt x="2140152" y="97525"/>
                    <a:pt x="2142859" y="97525"/>
                  </a:cubicBezTo>
                  <a:cubicBezTo>
                    <a:pt x="2145549" y="97525"/>
                    <a:pt x="2149601" y="96180"/>
                    <a:pt x="2154981" y="93491"/>
                  </a:cubicBezTo>
                  <a:cubicBezTo>
                    <a:pt x="2160378" y="93491"/>
                    <a:pt x="2165775" y="92818"/>
                    <a:pt x="2171172" y="91456"/>
                  </a:cubicBezTo>
                  <a:cubicBezTo>
                    <a:pt x="2176569" y="90111"/>
                    <a:pt x="2181949" y="89439"/>
                    <a:pt x="2187346" y="89439"/>
                  </a:cubicBezTo>
                  <a:cubicBezTo>
                    <a:pt x="2192743" y="89439"/>
                    <a:pt x="2198813" y="90111"/>
                    <a:pt x="2205555" y="91456"/>
                  </a:cubicBezTo>
                  <a:cubicBezTo>
                    <a:pt x="2212297" y="92818"/>
                    <a:pt x="2218366" y="93491"/>
                    <a:pt x="2223763" y="93491"/>
                  </a:cubicBezTo>
                  <a:lnTo>
                    <a:pt x="2239937" y="93491"/>
                  </a:lnTo>
                  <a:cubicBezTo>
                    <a:pt x="2234540" y="101578"/>
                    <a:pt x="2230505" y="108320"/>
                    <a:pt x="2227798" y="113717"/>
                  </a:cubicBezTo>
                  <a:cubicBezTo>
                    <a:pt x="2219711" y="127201"/>
                    <a:pt x="2223763" y="133943"/>
                    <a:pt x="2239937" y="133943"/>
                  </a:cubicBezTo>
                  <a:cubicBezTo>
                    <a:pt x="2250731" y="136632"/>
                    <a:pt x="2259490" y="137977"/>
                    <a:pt x="2266232" y="137977"/>
                  </a:cubicBezTo>
                  <a:cubicBezTo>
                    <a:pt x="2272974" y="137977"/>
                    <a:pt x="2279044" y="139340"/>
                    <a:pt x="2284441" y="142030"/>
                  </a:cubicBezTo>
                  <a:cubicBezTo>
                    <a:pt x="2289820" y="144719"/>
                    <a:pt x="2293873" y="147427"/>
                    <a:pt x="2296562" y="150116"/>
                  </a:cubicBezTo>
                  <a:cubicBezTo>
                    <a:pt x="2320841" y="155513"/>
                    <a:pt x="2343756" y="163600"/>
                    <a:pt x="2365345" y="174395"/>
                  </a:cubicBezTo>
                  <a:cubicBezTo>
                    <a:pt x="2384208" y="185171"/>
                    <a:pt x="2400400" y="200690"/>
                    <a:pt x="2413884" y="220916"/>
                  </a:cubicBezTo>
                  <a:cubicBezTo>
                    <a:pt x="2427367" y="241142"/>
                    <a:pt x="2434109" y="270127"/>
                    <a:pt x="2434109" y="307889"/>
                  </a:cubicBezTo>
                  <a:lnTo>
                    <a:pt x="2421652" y="320011"/>
                  </a:lnTo>
                  <a:lnTo>
                    <a:pt x="2317868" y="231020"/>
                  </a:lnTo>
                  <a:lnTo>
                    <a:pt x="2317868" y="259333"/>
                  </a:lnTo>
                  <a:cubicBezTo>
                    <a:pt x="2317868" y="275524"/>
                    <a:pt x="2315178" y="291698"/>
                    <a:pt x="2309781" y="307889"/>
                  </a:cubicBezTo>
                  <a:cubicBezTo>
                    <a:pt x="2301730" y="297095"/>
                    <a:pt x="2292316" y="286301"/>
                    <a:pt x="2281521" y="275524"/>
                  </a:cubicBezTo>
                  <a:cubicBezTo>
                    <a:pt x="2273434" y="267437"/>
                    <a:pt x="2265365" y="260005"/>
                    <a:pt x="2257296" y="253263"/>
                  </a:cubicBezTo>
                  <a:cubicBezTo>
                    <a:pt x="2249227" y="246521"/>
                    <a:pt x="2241140" y="243159"/>
                    <a:pt x="2233053" y="243159"/>
                  </a:cubicBezTo>
                  <a:lnTo>
                    <a:pt x="2200741" y="210794"/>
                  </a:lnTo>
                  <a:cubicBezTo>
                    <a:pt x="2195397" y="210794"/>
                    <a:pt x="2190018" y="213502"/>
                    <a:pt x="2184639" y="218881"/>
                  </a:cubicBezTo>
                  <a:cubicBezTo>
                    <a:pt x="2173844" y="229675"/>
                    <a:pt x="2172499" y="247211"/>
                    <a:pt x="2180586" y="271472"/>
                  </a:cubicBezTo>
                  <a:lnTo>
                    <a:pt x="2140205" y="235072"/>
                  </a:lnTo>
                  <a:lnTo>
                    <a:pt x="2148292" y="259333"/>
                  </a:lnTo>
                  <a:lnTo>
                    <a:pt x="2107893" y="251246"/>
                  </a:lnTo>
                  <a:cubicBezTo>
                    <a:pt x="2105203" y="251246"/>
                    <a:pt x="2103859" y="252591"/>
                    <a:pt x="2103859" y="255298"/>
                  </a:cubicBezTo>
                  <a:cubicBezTo>
                    <a:pt x="2103859" y="257988"/>
                    <a:pt x="2103859" y="261368"/>
                    <a:pt x="2103859" y="265402"/>
                  </a:cubicBezTo>
                  <a:cubicBezTo>
                    <a:pt x="2103859" y="269455"/>
                    <a:pt x="2106548" y="275524"/>
                    <a:pt x="2111945" y="283611"/>
                  </a:cubicBezTo>
                  <a:lnTo>
                    <a:pt x="2132171" y="315976"/>
                  </a:lnTo>
                  <a:lnTo>
                    <a:pt x="2103859" y="315976"/>
                  </a:lnTo>
                  <a:lnTo>
                    <a:pt x="2107893" y="372602"/>
                  </a:lnTo>
                  <a:lnTo>
                    <a:pt x="2011010" y="283611"/>
                  </a:lnTo>
                  <a:lnTo>
                    <a:pt x="1974664" y="372602"/>
                  </a:lnTo>
                  <a:lnTo>
                    <a:pt x="1954491" y="315976"/>
                  </a:lnTo>
                  <a:lnTo>
                    <a:pt x="1942370" y="279559"/>
                  </a:lnTo>
                  <a:cubicBezTo>
                    <a:pt x="1939662" y="317321"/>
                    <a:pt x="1936973" y="353721"/>
                    <a:pt x="1934265" y="388793"/>
                  </a:cubicBezTo>
                  <a:cubicBezTo>
                    <a:pt x="1931575" y="421140"/>
                    <a:pt x="1928213" y="455523"/>
                    <a:pt x="1924161" y="491940"/>
                  </a:cubicBezTo>
                  <a:lnTo>
                    <a:pt x="1915755" y="553188"/>
                  </a:lnTo>
                  <a:lnTo>
                    <a:pt x="302754" y="553188"/>
                  </a:lnTo>
                  <a:lnTo>
                    <a:pt x="303303" y="546544"/>
                  </a:lnTo>
                  <a:cubicBezTo>
                    <a:pt x="301281" y="543846"/>
                    <a:pt x="296902" y="542496"/>
                    <a:pt x="290160" y="542496"/>
                  </a:cubicBezTo>
                  <a:cubicBezTo>
                    <a:pt x="276676" y="542496"/>
                    <a:pt x="268589" y="542496"/>
                    <a:pt x="265882" y="542496"/>
                  </a:cubicBezTo>
                  <a:cubicBezTo>
                    <a:pt x="263192" y="542496"/>
                    <a:pt x="257795" y="545203"/>
                    <a:pt x="249708" y="550601"/>
                  </a:cubicBezTo>
                  <a:lnTo>
                    <a:pt x="247981" y="553188"/>
                  </a:lnTo>
                  <a:lnTo>
                    <a:pt x="146190" y="553188"/>
                  </a:lnTo>
                  <a:lnTo>
                    <a:pt x="144526" y="546548"/>
                  </a:lnTo>
                  <a:cubicBezTo>
                    <a:pt x="144526" y="541151"/>
                    <a:pt x="145198" y="535754"/>
                    <a:pt x="146561" y="530375"/>
                  </a:cubicBezTo>
                  <a:cubicBezTo>
                    <a:pt x="147906" y="524978"/>
                    <a:pt x="151268" y="519580"/>
                    <a:pt x="156665" y="514183"/>
                  </a:cubicBezTo>
                  <a:cubicBezTo>
                    <a:pt x="151268" y="516891"/>
                    <a:pt x="144526" y="519580"/>
                    <a:pt x="136439" y="522270"/>
                  </a:cubicBezTo>
                  <a:cubicBezTo>
                    <a:pt x="131042" y="524978"/>
                    <a:pt x="125645" y="527667"/>
                    <a:pt x="120265" y="530375"/>
                  </a:cubicBezTo>
                  <a:cubicBezTo>
                    <a:pt x="114868" y="533064"/>
                    <a:pt x="110816" y="534409"/>
                    <a:pt x="108126" y="534409"/>
                  </a:cubicBezTo>
                  <a:lnTo>
                    <a:pt x="95987" y="538461"/>
                  </a:lnTo>
                  <a:cubicBezTo>
                    <a:pt x="90590" y="541151"/>
                    <a:pt x="85193" y="542496"/>
                    <a:pt x="79814" y="542496"/>
                  </a:cubicBezTo>
                  <a:cubicBezTo>
                    <a:pt x="74416" y="545203"/>
                    <a:pt x="69692" y="546548"/>
                    <a:pt x="65657" y="546548"/>
                  </a:cubicBezTo>
                  <a:lnTo>
                    <a:pt x="57346" y="553188"/>
                  </a:lnTo>
                  <a:lnTo>
                    <a:pt x="0" y="553188"/>
                  </a:lnTo>
                  <a:lnTo>
                    <a:pt x="2944" y="538461"/>
                  </a:lnTo>
                  <a:cubicBezTo>
                    <a:pt x="255" y="530375"/>
                    <a:pt x="1600" y="520925"/>
                    <a:pt x="6997" y="510149"/>
                  </a:cubicBezTo>
                  <a:cubicBezTo>
                    <a:pt x="9686" y="504752"/>
                    <a:pt x="12394" y="500699"/>
                    <a:pt x="15083" y="498010"/>
                  </a:cubicBezTo>
                  <a:cubicBezTo>
                    <a:pt x="15083" y="492612"/>
                    <a:pt x="17773" y="487215"/>
                    <a:pt x="23170" y="481818"/>
                  </a:cubicBezTo>
                  <a:cubicBezTo>
                    <a:pt x="31257" y="473731"/>
                    <a:pt x="39362" y="475076"/>
                    <a:pt x="47449" y="485871"/>
                  </a:cubicBezTo>
                  <a:cubicBezTo>
                    <a:pt x="50138" y="480473"/>
                    <a:pt x="54191" y="476439"/>
                    <a:pt x="59588" y="473731"/>
                  </a:cubicBezTo>
                  <a:cubicBezTo>
                    <a:pt x="73072" y="468334"/>
                    <a:pt x="87900" y="466989"/>
                    <a:pt x="104074" y="469697"/>
                  </a:cubicBezTo>
                  <a:lnTo>
                    <a:pt x="83848" y="453505"/>
                  </a:lnTo>
                  <a:cubicBezTo>
                    <a:pt x="81158" y="450816"/>
                    <a:pt x="79814" y="446763"/>
                    <a:pt x="79814" y="441366"/>
                  </a:cubicBezTo>
                  <a:cubicBezTo>
                    <a:pt x="77106" y="438677"/>
                    <a:pt x="75761" y="435987"/>
                    <a:pt x="75761" y="433280"/>
                  </a:cubicBezTo>
                  <a:cubicBezTo>
                    <a:pt x="75761" y="430590"/>
                    <a:pt x="73072" y="429245"/>
                    <a:pt x="67674" y="429245"/>
                  </a:cubicBezTo>
                  <a:cubicBezTo>
                    <a:pt x="62277" y="429245"/>
                    <a:pt x="54191" y="426538"/>
                    <a:pt x="43396" y="421140"/>
                  </a:cubicBezTo>
                  <a:cubicBezTo>
                    <a:pt x="37999" y="418451"/>
                    <a:pt x="33965" y="415761"/>
                    <a:pt x="31257" y="413054"/>
                  </a:cubicBezTo>
                  <a:lnTo>
                    <a:pt x="43396" y="400914"/>
                  </a:lnTo>
                  <a:lnTo>
                    <a:pt x="91935" y="433280"/>
                  </a:lnTo>
                  <a:cubicBezTo>
                    <a:pt x="97332" y="430590"/>
                    <a:pt x="102729" y="426538"/>
                    <a:pt x="108126" y="421140"/>
                  </a:cubicBezTo>
                  <a:cubicBezTo>
                    <a:pt x="116213" y="413054"/>
                    <a:pt x="120265" y="399570"/>
                    <a:pt x="120265" y="380689"/>
                  </a:cubicBezTo>
                  <a:cubicBezTo>
                    <a:pt x="114868" y="367205"/>
                    <a:pt x="111489" y="354393"/>
                    <a:pt x="110144" y="342272"/>
                  </a:cubicBezTo>
                  <a:cubicBezTo>
                    <a:pt x="108799" y="330133"/>
                    <a:pt x="113524" y="318666"/>
                    <a:pt x="124300" y="307889"/>
                  </a:cubicBezTo>
                  <a:cubicBezTo>
                    <a:pt x="127007" y="313269"/>
                    <a:pt x="131042" y="320011"/>
                    <a:pt x="136439" y="328115"/>
                  </a:cubicBezTo>
                  <a:cubicBezTo>
                    <a:pt x="147233" y="344289"/>
                    <a:pt x="159355" y="352376"/>
                    <a:pt x="172839" y="352376"/>
                  </a:cubicBezTo>
                  <a:cubicBezTo>
                    <a:pt x="172839" y="355083"/>
                    <a:pt x="175546" y="356428"/>
                    <a:pt x="180943" y="356428"/>
                  </a:cubicBezTo>
                  <a:cubicBezTo>
                    <a:pt x="183633" y="356428"/>
                    <a:pt x="184978" y="355083"/>
                    <a:pt x="184978" y="352376"/>
                  </a:cubicBezTo>
                  <a:lnTo>
                    <a:pt x="172839" y="352376"/>
                  </a:lnTo>
                  <a:lnTo>
                    <a:pt x="172839" y="328115"/>
                  </a:lnTo>
                  <a:lnTo>
                    <a:pt x="172839" y="283611"/>
                  </a:lnTo>
                  <a:lnTo>
                    <a:pt x="172839" y="275524"/>
                  </a:lnTo>
                  <a:cubicBezTo>
                    <a:pt x="175546" y="280921"/>
                    <a:pt x="178236" y="284956"/>
                    <a:pt x="180943" y="287663"/>
                  </a:cubicBezTo>
                  <a:cubicBezTo>
                    <a:pt x="186323" y="295750"/>
                    <a:pt x="191720" y="297095"/>
                    <a:pt x="197117" y="291698"/>
                  </a:cubicBezTo>
                  <a:cubicBezTo>
                    <a:pt x="197117" y="289008"/>
                    <a:pt x="197789" y="287663"/>
                    <a:pt x="199134" y="287663"/>
                  </a:cubicBezTo>
                  <a:cubicBezTo>
                    <a:pt x="200497" y="287663"/>
                    <a:pt x="201169" y="286301"/>
                    <a:pt x="201169" y="283611"/>
                  </a:cubicBezTo>
                  <a:lnTo>
                    <a:pt x="205204" y="279559"/>
                  </a:lnTo>
                  <a:lnTo>
                    <a:pt x="237569" y="283611"/>
                  </a:lnTo>
                  <a:cubicBezTo>
                    <a:pt x="234879" y="278214"/>
                    <a:pt x="233517" y="270127"/>
                    <a:pt x="233517" y="259333"/>
                  </a:cubicBezTo>
                  <a:cubicBezTo>
                    <a:pt x="233517" y="240469"/>
                    <a:pt x="244311" y="226986"/>
                    <a:pt x="265882" y="218881"/>
                  </a:cubicBezTo>
                  <a:cubicBezTo>
                    <a:pt x="271279" y="224278"/>
                    <a:pt x="276676" y="231020"/>
                    <a:pt x="282073" y="239107"/>
                  </a:cubicBezTo>
                  <a:cubicBezTo>
                    <a:pt x="292850" y="255298"/>
                    <a:pt x="294194" y="272817"/>
                    <a:pt x="286108" y="291698"/>
                  </a:cubicBezTo>
                  <a:lnTo>
                    <a:pt x="334646" y="267437"/>
                  </a:lnTo>
                  <a:cubicBezTo>
                    <a:pt x="334646" y="267437"/>
                    <a:pt x="338699" y="263385"/>
                    <a:pt x="346785" y="255298"/>
                  </a:cubicBezTo>
                  <a:cubicBezTo>
                    <a:pt x="349493" y="252591"/>
                    <a:pt x="352183" y="251246"/>
                    <a:pt x="354872" y="251246"/>
                  </a:cubicBezTo>
                  <a:lnTo>
                    <a:pt x="350838" y="267437"/>
                  </a:lnTo>
                  <a:lnTo>
                    <a:pt x="387237" y="239107"/>
                  </a:lnTo>
                  <a:lnTo>
                    <a:pt x="419602" y="287663"/>
                  </a:lnTo>
                  <a:lnTo>
                    <a:pt x="407463" y="235072"/>
                  </a:lnTo>
                  <a:lnTo>
                    <a:pt x="460054" y="287663"/>
                  </a:lnTo>
                  <a:lnTo>
                    <a:pt x="468141" y="271472"/>
                  </a:lnTo>
                  <a:cubicBezTo>
                    <a:pt x="470848" y="266075"/>
                    <a:pt x="477590" y="255298"/>
                    <a:pt x="488367" y="239107"/>
                  </a:cubicBezTo>
                  <a:cubicBezTo>
                    <a:pt x="493764" y="225623"/>
                    <a:pt x="495109" y="212811"/>
                    <a:pt x="492419" y="200690"/>
                  </a:cubicBezTo>
                  <a:cubicBezTo>
                    <a:pt x="489712" y="188551"/>
                    <a:pt x="489712" y="179792"/>
                    <a:pt x="492419" y="174395"/>
                  </a:cubicBezTo>
                  <a:cubicBezTo>
                    <a:pt x="497816" y="168997"/>
                    <a:pt x="504558" y="160911"/>
                    <a:pt x="512645" y="150116"/>
                  </a:cubicBezTo>
                  <a:cubicBezTo>
                    <a:pt x="520732" y="139340"/>
                    <a:pt x="522077" y="129890"/>
                    <a:pt x="516680" y="121804"/>
                  </a:cubicBezTo>
                  <a:cubicBezTo>
                    <a:pt x="511300" y="111009"/>
                    <a:pt x="509265" y="104940"/>
                    <a:pt x="510628" y="103595"/>
                  </a:cubicBezTo>
                  <a:cubicBezTo>
                    <a:pt x="511973" y="102250"/>
                    <a:pt x="505903" y="101578"/>
                    <a:pt x="492419" y="101578"/>
                  </a:cubicBezTo>
                  <a:cubicBezTo>
                    <a:pt x="478935" y="101578"/>
                    <a:pt x="468141" y="103595"/>
                    <a:pt x="460054" y="107647"/>
                  </a:cubicBezTo>
                  <a:cubicBezTo>
                    <a:pt x="451967" y="111682"/>
                    <a:pt x="445225" y="109664"/>
                    <a:pt x="439828" y="101578"/>
                  </a:cubicBezTo>
                  <a:cubicBezTo>
                    <a:pt x="434431" y="96180"/>
                    <a:pt x="433759" y="92146"/>
                    <a:pt x="437811" y="89439"/>
                  </a:cubicBezTo>
                  <a:cubicBezTo>
                    <a:pt x="441846" y="86749"/>
                    <a:pt x="438483" y="82697"/>
                    <a:pt x="427689" y="77299"/>
                  </a:cubicBezTo>
                  <a:cubicBezTo>
                    <a:pt x="416913" y="69213"/>
                    <a:pt x="411515" y="61126"/>
                    <a:pt x="411515" y="53039"/>
                  </a:cubicBezTo>
                  <a:lnTo>
                    <a:pt x="411515" y="36848"/>
                  </a:lnTo>
                  <a:close/>
                  <a:moveTo>
                    <a:pt x="206383" y="295"/>
                  </a:moveTo>
                  <a:lnTo>
                    <a:pt x="296059" y="295"/>
                  </a:lnTo>
                  <a:lnTo>
                    <a:pt x="269934" y="16622"/>
                  </a:lnTo>
                  <a:cubicBezTo>
                    <a:pt x="261847" y="22019"/>
                    <a:pt x="252398" y="26743"/>
                    <a:pt x="241621" y="30778"/>
                  </a:cubicBezTo>
                  <a:cubicBezTo>
                    <a:pt x="230827" y="34830"/>
                    <a:pt x="221395" y="35503"/>
                    <a:pt x="213291" y="32813"/>
                  </a:cubicBezTo>
                  <a:cubicBezTo>
                    <a:pt x="199807" y="32813"/>
                    <a:pt x="191720" y="30778"/>
                    <a:pt x="189030" y="26743"/>
                  </a:cubicBezTo>
                  <a:cubicBezTo>
                    <a:pt x="186323" y="22691"/>
                    <a:pt x="180943" y="22019"/>
                    <a:pt x="172839" y="24726"/>
                  </a:cubicBezTo>
                  <a:cubicBezTo>
                    <a:pt x="172839" y="22019"/>
                    <a:pt x="174201" y="19329"/>
                    <a:pt x="176891" y="16622"/>
                  </a:cubicBezTo>
                  <a:cubicBezTo>
                    <a:pt x="182288" y="11242"/>
                    <a:pt x="191720" y="8535"/>
                    <a:pt x="205204" y="8535"/>
                  </a:cubicBezTo>
                  <a:close/>
                </a:path>
              </a:pathLst>
            </a:custGeom>
            <a:solidFill>
              <a:schemeClr val="accent4"/>
            </a:solidFill>
            <a:ln>
              <a:noFill/>
            </a:ln>
            <a:effectLst/>
          </p:spPr>
          <p:txBody>
            <a:bodyPr anchor="ctr"/>
            <a:lstStyle/>
            <a:p>
              <a:pPr algn="ctr"/>
              <a:endParaRPr/>
            </a:p>
          </p:txBody>
        </p:sp>
        <p:sp>
          <p:nvSpPr>
            <p:cNvPr id="45" name="Freeform: Shape 5">
              <a:extLst>
                <a:ext uri="{FF2B5EF4-FFF2-40B4-BE49-F238E27FC236}">
                  <a16:creationId xmlns:a16="http://schemas.microsoft.com/office/drawing/2014/main" id="{B835DDE9-9672-4F1E-A8FE-45CF72404F19}"/>
                </a:ext>
              </a:extLst>
            </p:cNvPr>
            <p:cNvSpPr/>
            <p:nvPr/>
          </p:nvSpPr>
          <p:spPr>
            <a:xfrm>
              <a:off x="292597" y="2331739"/>
              <a:ext cx="2712293" cy="661875"/>
            </a:xfrm>
            <a:custGeom>
              <a:avLst/>
              <a:gdLst>
                <a:gd name="connsiteX0" fmla="*/ 1434768 w 3616391"/>
                <a:gd name="connsiteY0" fmla="*/ 465995 h 882500"/>
                <a:gd name="connsiteX1" fmla="*/ 1370055 w 3616391"/>
                <a:gd name="connsiteY1" fmla="*/ 510499 h 882500"/>
                <a:gd name="connsiteX2" fmla="*/ 1327569 w 3616391"/>
                <a:gd name="connsiteY2" fmla="*/ 544881 h 882500"/>
                <a:gd name="connsiteX3" fmla="*/ 1309378 w 3616391"/>
                <a:gd name="connsiteY3" fmla="*/ 563090 h 882500"/>
                <a:gd name="connsiteX4" fmla="*/ 1321499 w 3616391"/>
                <a:gd name="connsiteY4" fmla="*/ 595437 h 882500"/>
                <a:gd name="connsiteX5" fmla="*/ 1337690 w 3616391"/>
                <a:gd name="connsiteY5" fmla="*/ 615663 h 882500"/>
                <a:gd name="connsiteX6" fmla="*/ 1406455 w 3616391"/>
                <a:gd name="connsiteY6" fmla="*/ 587351 h 882500"/>
                <a:gd name="connsiteX7" fmla="*/ 1414542 w 3616391"/>
                <a:gd name="connsiteY7" fmla="*/ 554986 h 882500"/>
                <a:gd name="connsiteX8" fmla="*/ 1430733 w 3616391"/>
                <a:gd name="connsiteY8" fmla="*/ 530725 h 882500"/>
                <a:gd name="connsiteX9" fmla="*/ 1450959 w 3616391"/>
                <a:gd name="connsiteY9" fmla="*/ 510499 h 882500"/>
                <a:gd name="connsiteX10" fmla="*/ 1495446 w 3616391"/>
                <a:gd name="connsiteY10" fmla="*/ 567125 h 882500"/>
                <a:gd name="connsiteX11" fmla="*/ 1519653 w 3616391"/>
                <a:gd name="connsiteY11" fmla="*/ 510499 h 882500"/>
                <a:gd name="connsiteX12" fmla="*/ 1539879 w 3616391"/>
                <a:gd name="connsiteY12" fmla="*/ 571177 h 882500"/>
                <a:gd name="connsiteX13" fmla="*/ 1580278 w 3616391"/>
                <a:gd name="connsiteY13" fmla="*/ 546899 h 882500"/>
                <a:gd name="connsiteX14" fmla="*/ 1572173 w 3616391"/>
                <a:gd name="connsiteY14" fmla="*/ 583316 h 882500"/>
                <a:gd name="connsiteX15" fmla="*/ 1588294 w 3616391"/>
                <a:gd name="connsiteY15" fmla="*/ 587351 h 882500"/>
                <a:gd name="connsiteX16" fmla="*/ 1608520 w 3616391"/>
                <a:gd name="connsiteY16" fmla="*/ 611629 h 882500"/>
                <a:gd name="connsiteX17" fmla="*/ 1612572 w 3616391"/>
                <a:gd name="connsiteY17" fmla="*/ 627803 h 882500"/>
                <a:gd name="connsiteX18" fmla="*/ 1620659 w 3616391"/>
                <a:gd name="connsiteY18" fmla="*/ 643994 h 882500"/>
                <a:gd name="connsiteX19" fmla="*/ 1628746 w 3616391"/>
                <a:gd name="connsiteY19" fmla="*/ 656115 h 882500"/>
                <a:gd name="connsiteX20" fmla="*/ 1612572 w 3616391"/>
                <a:gd name="connsiteY20" fmla="*/ 660168 h 882500"/>
                <a:gd name="connsiteX21" fmla="*/ 1628746 w 3616391"/>
                <a:gd name="connsiteY21" fmla="*/ 676341 h 882500"/>
                <a:gd name="connsiteX22" fmla="*/ 1632798 w 3616391"/>
                <a:gd name="connsiteY22" fmla="*/ 704672 h 882500"/>
                <a:gd name="connsiteX23" fmla="*/ 1622676 w 3616391"/>
                <a:gd name="connsiteY23" fmla="*/ 716793 h 882500"/>
                <a:gd name="connsiteX24" fmla="*/ 1580278 w 3616391"/>
                <a:gd name="connsiteY24" fmla="*/ 745124 h 882500"/>
                <a:gd name="connsiteX25" fmla="*/ 1541843 w 3616391"/>
                <a:gd name="connsiteY25" fmla="*/ 793662 h 882500"/>
                <a:gd name="connsiteX26" fmla="*/ 1547913 w 3616391"/>
                <a:gd name="connsiteY26" fmla="*/ 801749 h 882500"/>
                <a:gd name="connsiteX27" fmla="*/ 1558017 w 3616391"/>
                <a:gd name="connsiteY27" fmla="*/ 795680 h 882500"/>
                <a:gd name="connsiteX28" fmla="*/ 1572173 w 3616391"/>
                <a:gd name="connsiteY28" fmla="*/ 789610 h 882500"/>
                <a:gd name="connsiteX29" fmla="*/ 1588294 w 3616391"/>
                <a:gd name="connsiteY29" fmla="*/ 785575 h 882500"/>
                <a:gd name="connsiteX30" fmla="*/ 1588294 w 3616391"/>
                <a:gd name="connsiteY30" fmla="*/ 821975 h 882500"/>
                <a:gd name="connsiteX31" fmla="*/ 1632798 w 3616391"/>
                <a:gd name="connsiteY31" fmla="*/ 801749 h 882500"/>
                <a:gd name="connsiteX32" fmla="*/ 1657059 w 3616391"/>
                <a:gd name="connsiteY32" fmla="*/ 850288 h 882500"/>
                <a:gd name="connsiteX33" fmla="*/ 1665163 w 3616391"/>
                <a:gd name="connsiteY33" fmla="*/ 862427 h 882500"/>
                <a:gd name="connsiteX34" fmla="*/ 1701563 w 3616391"/>
                <a:gd name="connsiteY34" fmla="*/ 870514 h 882500"/>
                <a:gd name="connsiteX35" fmla="*/ 1685389 w 3616391"/>
                <a:gd name="connsiteY35" fmla="*/ 696567 h 882500"/>
                <a:gd name="connsiteX36" fmla="*/ 1673250 w 3616391"/>
                <a:gd name="connsiteY36" fmla="*/ 563090 h 882500"/>
                <a:gd name="connsiteX37" fmla="*/ 1665163 w 3616391"/>
                <a:gd name="connsiteY37" fmla="*/ 478134 h 882500"/>
                <a:gd name="connsiteX38" fmla="*/ 1657059 w 3616391"/>
                <a:gd name="connsiteY38" fmla="*/ 490273 h 882500"/>
                <a:gd name="connsiteX39" fmla="*/ 1640885 w 3616391"/>
                <a:gd name="connsiteY39" fmla="*/ 498360 h 882500"/>
                <a:gd name="connsiteX40" fmla="*/ 1624711 w 3616391"/>
                <a:gd name="connsiteY40" fmla="*/ 502412 h 882500"/>
                <a:gd name="connsiteX41" fmla="*/ 1582260 w 3616391"/>
                <a:gd name="connsiteY41" fmla="*/ 498360 h 882500"/>
                <a:gd name="connsiteX42" fmla="*/ 1556000 w 3616391"/>
                <a:gd name="connsiteY42" fmla="*/ 490273 h 882500"/>
                <a:gd name="connsiteX43" fmla="*/ 1531757 w 3616391"/>
                <a:gd name="connsiteY43" fmla="*/ 486221 h 882500"/>
                <a:gd name="connsiteX44" fmla="*/ 1491411 w 3616391"/>
                <a:gd name="connsiteY44" fmla="*/ 478134 h 882500"/>
                <a:gd name="connsiteX45" fmla="*/ 1434768 w 3616391"/>
                <a:gd name="connsiteY45" fmla="*/ 465995 h 882500"/>
                <a:gd name="connsiteX46" fmla="*/ 529909 w 3616391"/>
                <a:gd name="connsiteY46" fmla="*/ 0 h 882500"/>
                <a:gd name="connsiteX47" fmla="*/ 1900315 w 3616391"/>
                <a:gd name="connsiteY47" fmla="*/ 0 h 882500"/>
                <a:gd name="connsiteX48" fmla="*/ 1895169 w 3616391"/>
                <a:gd name="connsiteY48" fmla="*/ 9009 h 882500"/>
                <a:gd name="connsiteX49" fmla="*/ 1881013 w 3616391"/>
                <a:gd name="connsiteY49" fmla="*/ 35340 h 882500"/>
                <a:gd name="connsiteX50" fmla="*/ 1870891 w 3616391"/>
                <a:gd name="connsiteY50" fmla="*/ 57619 h 882500"/>
                <a:gd name="connsiteX51" fmla="*/ 1862804 w 3616391"/>
                <a:gd name="connsiteY51" fmla="*/ 83914 h 882500"/>
                <a:gd name="connsiteX52" fmla="*/ 1858752 w 3616391"/>
                <a:gd name="connsiteY52" fmla="*/ 110210 h 882500"/>
                <a:gd name="connsiteX53" fmla="*/ 1854717 w 3616391"/>
                <a:gd name="connsiteY53" fmla="*/ 134488 h 882500"/>
                <a:gd name="connsiteX54" fmla="*/ 1891117 w 3616391"/>
                <a:gd name="connsiteY54" fmla="*/ 140557 h 882500"/>
                <a:gd name="connsiteX55" fmla="*/ 1919430 w 3616391"/>
                <a:gd name="connsiteY55" fmla="*/ 134488 h 882500"/>
                <a:gd name="connsiteX56" fmla="*/ 1947689 w 3616391"/>
                <a:gd name="connsiteY56" fmla="*/ 126383 h 882500"/>
                <a:gd name="connsiteX57" fmla="*/ 1931569 w 3616391"/>
                <a:gd name="connsiteY57" fmla="*/ 69758 h 882500"/>
                <a:gd name="connsiteX58" fmla="*/ 1951741 w 3616391"/>
                <a:gd name="connsiteY58" fmla="*/ 49532 h 882500"/>
                <a:gd name="connsiteX59" fmla="*/ 1923482 w 3616391"/>
                <a:gd name="connsiteY59" fmla="*/ 45426 h 882500"/>
                <a:gd name="connsiteX60" fmla="*/ 1947689 w 3616391"/>
                <a:gd name="connsiteY60" fmla="*/ 25200 h 882500"/>
                <a:gd name="connsiteX61" fmla="*/ 1927108 w 3616391"/>
                <a:gd name="connsiteY61" fmla="*/ 0 h 882500"/>
                <a:gd name="connsiteX62" fmla="*/ 3082228 w 3616391"/>
                <a:gd name="connsiteY62" fmla="*/ 0 h 882500"/>
                <a:gd name="connsiteX63" fmla="*/ 3094569 w 3616391"/>
                <a:gd name="connsiteY63" fmla="*/ 5612 h 882500"/>
                <a:gd name="connsiteX64" fmla="*/ 3118829 w 3616391"/>
                <a:gd name="connsiteY64" fmla="*/ 9593 h 882500"/>
                <a:gd name="connsiteX65" fmla="*/ 3139055 w 3616391"/>
                <a:gd name="connsiteY65" fmla="*/ 21714 h 882500"/>
                <a:gd name="connsiteX66" fmla="*/ 3139055 w 3616391"/>
                <a:gd name="connsiteY66" fmla="*/ 33800 h 882500"/>
                <a:gd name="connsiteX67" fmla="*/ 3151195 w 3616391"/>
                <a:gd name="connsiteY67" fmla="*/ 53956 h 882500"/>
                <a:gd name="connsiteX68" fmla="*/ 3135021 w 3616391"/>
                <a:gd name="connsiteY68" fmla="*/ 82215 h 882500"/>
                <a:gd name="connsiteX69" fmla="*/ 3183560 w 3616391"/>
                <a:gd name="connsiteY69" fmla="*/ 78163 h 882500"/>
                <a:gd name="connsiteX70" fmla="*/ 3195699 w 3616391"/>
                <a:gd name="connsiteY70" fmla="*/ 90355 h 882500"/>
                <a:gd name="connsiteX71" fmla="*/ 3203785 w 3616391"/>
                <a:gd name="connsiteY71" fmla="*/ 110776 h 882500"/>
                <a:gd name="connsiteX72" fmla="*/ 3189629 w 3616391"/>
                <a:gd name="connsiteY72" fmla="*/ 127144 h 882500"/>
                <a:gd name="connsiteX73" fmla="*/ 3175473 w 3616391"/>
                <a:gd name="connsiteY73" fmla="*/ 143459 h 882500"/>
                <a:gd name="connsiteX74" fmla="*/ 3175473 w 3616391"/>
                <a:gd name="connsiteY74" fmla="*/ 155722 h 882500"/>
                <a:gd name="connsiteX75" fmla="*/ 3175473 w 3616391"/>
                <a:gd name="connsiteY75" fmla="*/ 163880 h 882500"/>
                <a:gd name="connsiteX76" fmla="*/ 3207820 w 3616391"/>
                <a:gd name="connsiteY76" fmla="*/ 159828 h 882500"/>
                <a:gd name="connsiteX77" fmla="*/ 3232098 w 3616391"/>
                <a:gd name="connsiteY77" fmla="*/ 153670 h 882500"/>
                <a:gd name="connsiteX78" fmla="*/ 3248272 w 3616391"/>
                <a:gd name="connsiteY78" fmla="*/ 143459 h 882500"/>
                <a:gd name="connsiteX79" fmla="*/ 3264463 w 3616391"/>
                <a:gd name="connsiteY79" fmla="*/ 184283 h 882500"/>
                <a:gd name="connsiteX80" fmla="*/ 3284689 w 3616391"/>
                <a:gd name="connsiteY80" fmla="*/ 196546 h 882500"/>
                <a:gd name="connsiteX81" fmla="*/ 3260411 w 3616391"/>
                <a:gd name="connsiteY81" fmla="*/ 200651 h 882500"/>
                <a:gd name="connsiteX82" fmla="*/ 3232098 w 3616391"/>
                <a:gd name="connsiteY82" fmla="*/ 216966 h 882500"/>
                <a:gd name="connsiteX83" fmla="*/ 3203785 w 3616391"/>
                <a:gd name="connsiteY83" fmla="*/ 245598 h 882500"/>
                <a:gd name="connsiteX84" fmla="*/ 3232098 w 3616391"/>
                <a:gd name="connsiteY84" fmla="*/ 286421 h 882500"/>
                <a:gd name="connsiteX85" fmla="*/ 3248272 w 3616391"/>
                <a:gd name="connsiteY85" fmla="*/ 329315 h 882500"/>
                <a:gd name="connsiteX86" fmla="*/ 3248272 w 3616391"/>
                <a:gd name="connsiteY86" fmla="*/ 376244 h 882500"/>
                <a:gd name="connsiteX87" fmla="*/ 3215925 w 3616391"/>
                <a:gd name="connsiteY87" fmla="*/ 368086 h 882500"/>
                <a:gd name="connsiteX88" fmla="*/ 3147142 w 3616391"/>
                <a:gd name="connsiteY88" fmla="*/ 433453 h 882500"/>
                <a:gd name="connsiteX89" fmla="*/ 3187594 w 3616391"/>
                <a:gd name="connsiteY89" fmla="*/ 461766 h 882500"/>
                <a:gd name="connsiteX90" fmla="*/ 3203785 w 3616391"/>
                <a:gd name="connsiteY90" fmla="*/ 445574 h 882500"/>
                <a:gd name="connsiteX91" fmla="*/ 3211872 w 3616391"/>
                <a:gd name="connsiteY91" fmla="*/ 473905 h 882500"/>
                <a:gd name="connsiteX92" fmla="*/ 3252324 w 3616391"/>
                <a:gd name="connsiteY92" fmla="*/ 465800 h 882500"/>
                <a:gd name="connsiteX93" fmla="*/ 3268498 w 3616391"/>
                <a:gd name="connsiteY93" fmla="*/ 433453 h 882500"/>
                <a:gd name="connsiteX94" fmla="*/ 3284689 w 3616391"/>
                <a:gd name="connsiteY94" fmla="*/ 469853 h 882500"/>
                <a:gd name="connsiteX95" fmla="*/ 3308950 w 3616391"/>
                <a:gd name="connsiteY95" fmla="*/ 457714 h 882500"/>
                <a:gd name="connsiteX96" fmla="*/ 3292776 w 3616391"/>
                <a:gd name="connsiteY96" fmla="*/ 441540 h 882500"/>
                <a:gd name="connsiteX97" fmla="*/ 3288724 w 3616391"/>
                <a:gd name="connsiteY97" fmla="*/ 425260 h 882500"/>
                <a:gd name="connsiteX98" fmla="*/ 3308950 w 3616391"/>
                <a:gd name="connsiteY98" fmla="*/ 408927 h 882500"/>
                <a:gd name="connsiteX99" fmla="*/ 3353454 w 3616391"/>
                <a:gd name="connsiteY99" fmla="*/ 400769 h 882500"/>
                <a:gd name="connsiteX100" fmla="*/ 3365593 w 3616391"/>
                <a:gd name="connsiteY100" fmla="*/ 400769 h 882500"/>
                <a:gd name="connsiteX101" fmla="*/ 3353454 w 3616391"/>
                <a:gd name="connsiteY101" fmla="*/ 433453 h 882500"/>
                <a:gd name="connsiteX102" fmla="*/ 3361541 w 3616391"/>
                <a:gd name="connsiteY102" fmla="*/ 453856 h 882500"/>
                <a:gd name="connsiteX103" fmla="*/ 3371663 w 3616391"/>
                <a:gd name="connsiteY103" fmla="*/ 461960 h 882500"/>
                <a:gd name="connsiteX104" fmla="*/ 3385819 w 3616391"/>
                <a:gd name="connsiteY104" fmla="*/ 449821 h 882500"/>
                <a:gd name="connsiteX105" fmla="*/ 3393906 w 3616391"/>
                <a:gd name="connsiteY105" fmla="*/ 425543 h 882500"/>
                <a:gd name="connsiteX106" fmla="*/ 3401993 w 3616391"/>
                <a:gd name="connsiteY106" fmla="*/ 409369 h 882500"/>
                <a:gd name="connsiteX107" fmla="*/ 3406045 w 3616391"/>
                <a:gd name="connsiteY107" fmla="*/ 397230 h 882500"/>
                <a:gd name="connsiteX108" fmla="*/ 3410079 w 3616391"/>
                <a:gd name="connsiteY108" fmla="*/ 413404 h 882500"/>
                <a:gd name="connsiteX109" fmla="*/ 3430305 w 3616391"/>
                <a:gd name="connsiteY109" fmla="*/ 405317 h 882500"/>
                <a:gd name="connsiteX110" fmla="*/ 3478862 w 3616391"/>
                <a:gd name="connsiteY110" fmla="*/ 405317 h 882500"/>
                <a:gd name="connsiteX111" fmla="*/ 3505157 w 3616391"/>
                <a:gd name="connsiteY111" fmla="*/ 417456 h 882500"/>
                <a:gd name="connsiteX112" fmla="*/ 3531435 w 3616391"/>
                <a:gd name="connsiteY112" fmla="*/ 425543 h 882500"/>
                <a:gd name="connsiteX113" fmla="*/ 3563800 w 3616391"/>
                <a:gd name="connsiteY113" fmla="*/ 425543 h 882500"/>
                <a:gd name="connsiteX114" fmla="*/ 3575939 w 3616391"/>
                <a:gd name="connsiteY114" fmla="*/ 421509 h 882500"/>
                <a:gd name="connsiteX115" fmla="*/ 3575939 w 3616391"/>
                <a:gd name="connsiteY115" fmla="*/ 437682 h 882500"/>
                <a:gd name="connsiteX116" fmla="*/ 3567852 w 3616391"/>
                <a:gd name="connsiteY116" fmla="*/ 465995 h 882500"/>
                <a:gd name="connsiteX117" fmla="*/ 3565835 w 3616391"/>
                <a:gd name="connsiteY117" fmla="*/ 482186 h 882500"/>
                <a:gd name="connsiteX118" fmla="*/ 3535487 w 3616391"/>
                <a:gd name="connsiteY118" fmla="*/ 486221 h 882500"/>
                <a:gd name="connsiteX119" fmla="*/ 3507175 w 3616391"/>
                <a:gd name="connsiteY119" fmla="*/ 486221 h 882500"/>
                <a:gd name="connsiteX120" fmla="*/ 3474810 w 3616391"/>
                <a:gd name="connsiteY120" fmla="*/ 494308 h 882500"/>
                <a:gd name="connsiteX121" fmla="*/ 3408062 w 3616391"/>
                <a:gd name="connsiteY121" fmla="*/ 504430 h 882500"/>
                <a:gd name="connsiteX122" fmla="*/ 3369628 w 3616391"/>
                <a:gd name="connsiteY122" fmla="*/ 510499 h 882500"/>
                <a:gd name="connsiteX123" fmla="*/ 3357506 w 3616391"/>
                <a:gd name="connsiteY123" fmla="*/ 522638 h 882500"/>
                <a:gd name="connsiteX124" fmla="*/ 3349402 w 3616391"/>
                <a:gd name="connsiteY124" fmla="*/ 526673 h 882500"/>
                <a:gd name="connsiteX125" fmla="*/ 3385819 w 3616391"/>
                <a:gd name="connsiteY125" fmla="*/ 563090 h 882500"/>
                <a:gd name="connsiteX126" fmla="*/ 3325141 w 3616391"/>
                <a:gd name="connsiteY126" fmla="*/ 542864 h 882500"/>
                <a:gd name="connsiteX127" fmla="*/ 3337280 w 3616391"/>
                <a:gd name="connsiteY127" fmla="*/ 583316 h 882500"/>
                <a:gd name="connsiteX128" fmla="*/ 3308950 w 3616391"/>
                <a:gd name="connsiteY128" fmla="*/ 591403 h 882500"/>
                <a:gd name="connsiteX129" fmla="*/ 3317054 w 3616391"/>
                <a:gd name="connsiteY129" fmla="*/ 615663 h 882500"/>
                <a:gd name="connsiteX130" fmla="*/ 3313002 w 3616391"/>
                <a:gd name="connsiteY130" fmla="*/ 643994 h 882500"/>
                <a:gd name="connsiteX131" fmla="*/ 3296828 w 3616391"/>
                <a:gd name="connsiteY131" fmla="*/ 680393 h 882500"/>
                <a:gd name="connsiteX132" fmla="*/ 3321089 w 3616391"/>
                <a:gd name="connsiteY132" fmla="*/ 672307 h 882500"/>
                <a:gd name="connsiteX133" fmla="*/ 3381767 w 3616391"/>
                <a:gd name="connsiteY133" fmla="*/ 676341 h 882500"/>
                <a:gd name="connsiteX134" fmla="*/ 3420201 w 3616391"/>
                <a:gd name="connsiteY134" fmla="*/ 688480 h 882500"/>
                <a:gd name="connsiteX135" fmla="*/ 3438410 w 3616391"/>
                <a:gd name="connsiteY135" fmla="*/ 676341 h 882500"/>
                <a:gd name="connsiteX136" fmla="*/ 3490983 w 3616391"/>
                <a:gd name="connsiteY136" fmla="*/ 672307 h 882500"/>
                <a:gd name="connsiteX137" fmla="*/ 3539540 w 3616391"/>
                <a:gd name="connsiteY137" fmla="*/ 690498 h 882500"/>
                <a:gd name="connsiteX138" fmla="*/ 3584026 w 3616391"/>
                <a:gd name="connsiteY138" fmla="*/ 720845 h 882500"/>
                <a:gd name="connsiteX139" fmla="*/ 3594148 w 3616391"/>
                <a:gd name="connsiteY139" fmla="*/ 745124 h 882500"/>
                <a:gd name="connsiteX140" fmla="*/ 3604252 w 3616391"/>
                <a:gd name="connsiteY140" fmla="*/ 765350 h 882500"/>
                <a:gd name="connsiteX141" fmla="*/ 3616391 w 3616391"/>
                <a:gd name="connsiteY141" fmla="*/ 785575 h 882500"/>
                <a:gd name="connsiteX142" fmla="*/ 3555713 w 3616391"/>
                <a:gd name="connsiteY142" fmla="*/ 753210 h 882500"/>
                <a:gd name="connsiteX143" fmla="*/ 3555713 w 3616391"/>
                <a:gd name="connsiteY143" fmla="*/ 785575 h 882500"/>
                <a:gd name="connsiteX144" fmla="*/ 3535487 w 3616391"/>
                <a:gd name="connsiteY144" fmla="*/ 838149 h 882500"/>
                <a:gd name="connsiteX145" fmla="*/ 3495035 w 3616391"/>
                <a:gd name="connsiteY145" fmla="*/ 797697 h 882500"/>
                <a:gd name="connsiteX146" fmla="*/ 3430305 w 3616391"/>
                <a:gd name="connsiteY146" fmla="*/ 753210 h 882500"/>
                <a:gd name="connsiteX147" fmla="*/ 3393906 w 3616391"/>
                <a:gd name="connsiteY147" fmla="*/ 761297 h 882500"/>
                <a:gd name="connsiteX148" fmla="*/ 3357506 w 3616391"/>
                <a:gd name="connsiteY148" fmla="*/ 737019 h 882500"/>
                <a:gd name="connsiteX149" fmla="*/ 3333228 w 3616391"/>
                <a:gd name="connsiteY149" fmla="*/ 728932 h 882500"/>
                <a:gd name="connsiteX150" fmla="*/ 3321089 w 3616391"/>
                <a:gd name="connsiteY150" fmla="*/ 745124 h 882500"/>
                <a:gd name="connsiteX151" fmla="*/ 3337280 w 3616391"/>
                <a:gd name="connsiteY151" fmla="*/ 785575 h 882500"/>
                <a:gd name="connsiteX152" fmla="*/ 3357506 w 3616391"/>
                <a:gd name="connsiteY152" fmla="*/ 797697 h 882500"/>
                <a:gd name="connsiteX153" fmla="*/ 3337280 w 3616391"/>
                <a:gd name="connsiteY153" fmla="*/ 805801 h 882500"/>
                <a:gd name="connsiteX154" fmla="*/ 3317054 w 3616391"/>
                <a:gd name="connsiteY154" fmla="*/ 813888 h 882500"/>
                <a:gd name="connsiteX155" fmla="*/ 3296828 w 3616391"/>
                <a:gd name="connsiteY155" fmla="*/ 817923 h 882500"/>
                <a:gd name="connsiteX156" fmla="*/ 3248272 w 3616391"/>
                <a:gd name="connsiteY156" fmla="*/ 813888 h 882500"/>
                <a:gd name="connsiteX157" fmla="*/ 3224011 w 3616391"/>
                <a:gd name="connsiteY157" fmla="*/ 805801 h 882500"/>
                <a:gd name="connsiteX158" fmla="*/ 3248272 w 3616391"/>
                <a:gd name="connsiteY158" fmla="*/ 866479 h 882500"/>
                <a:gd name="connsiteX159" fmla="*/ 3215925 w 3616391"/>
                <a:gd name="connsiteY159" fmla="*/ 850288 h 882500"/>
                <a:gd name="connsiteX160" fmla="*/ 3221778 w 3616391"/>
                <a:gd name="connsiteY160" fmla="*/ 882500 h 882500"/>
                <a:gd name="connsiteX161" fmla="*/ 3178642 w 3616391"/>
                <a:gd name="connsiteY161" fmla="*/ 882500 h 882500"/>
                <a:gd name="connsiteX162" fmla="*/ 3145125 w 3616391"/>
                <a:gd name="connsiteY162" fmla="*/ 876583 h 882500"/>
                <a:gd name="connsiteX163" fmla="*/ 3126916 w 3616391"/>
                <a:gd name="connsiteY163" fmla="*/ 878601 h 882500"/>
                <a:gd name="connsiteX164" fmla="*/ 3121092 w 3616391"/>
                <a:gd name="connsiteY164" fmla="*/ 882500 h 882500"/>
                <a:gd name="connsiteX165" fmla="*/ 3021142 w 3616391"/>
                <a:gd name="connsiteY165" fmla="*/ 882500 h 882500"/>
                <a:gd name="connsiteX166" fmla="*/ 3005561 w 3616391"/>
                <a:gd name="connsiteY166" fmla="*/ 878601 h 882500"/>
                <a:gd name="connsiteX167" fmla="*/ 3001526 w 3616391"/>
                <a:gd name="connsiteY167" fmla="*/ 874566 h 882500"/>
                <a:gd name="connsiteX168" fmla="*/ 3001870 w 3616391"/>
                <a:gd name="connsiteY168" fmla="*/ 882500 h 882500"/>
                <a:gd name="connsiteX169" fmla="*/ 415047 w 3616391"/>
                <a:gd name="connsiteY169" fmla="*/ 882500 h 882500"/>
                <a:gd name="connsiteX170" fmla="*/ 404519 w 3616391"/>
                <a:gd name="connsiteY170" fmla="*/ 878601 h 882500"/>
                <a:gd name="connsiteX171" fmla="*/ 398279 w 3616391"/>
                <a:gd name="connsiteY171" fmla="*/ 882500 h 882500"/>
                <a:gd name="connsiteX172" fmla="*/ 308603 w 3616391"/>
                <a:gd name="connsiteY172" fmla="*/ 882500 h 882500"/>
                <a:gd name="connsiteX173" fmla="*/ 311476 w 3616391"/>
                <a:gd name="connsiteY173" fmla="*/ 862427 h 882500"/>
                <a:gd name="connsiteX174" fmla="*/ 279111 w 3616391"/>
                <a:gd name="connsiteY174" fmla="*/ 858375 h 882500"/>
                <a:gd name="connsiteX175" fmla="*/ 250798 w 3616391"/>
                <a:gd name="connsiteY175" fmla="*/ 826027 h 882500"/>
                <a:gd name="connsiteX176" fmla="*/ 234607 w 3616391"/>
                <a:gd name="connsiteY176" fmla="*/ 850288 h 882500"/>
                <a:gd name="connsiteX177" fmla="*/ 226520 w 3616391"/>
                <a:gd name="connsiteY177" fmla="*/ 850288 h 882500"/>
                <a:gd name="connsiteX178" fmla="*/ 226520 w 3616391"/>
                <a:gd name="connsiteY178" fmla="*/ 801749 h 882500"/>
                <a:gd name="connsiteX179" fmla="*/ 218433 w 3616391"/>
                <a:gd name="connsiteY179" fmla="*/ 805801 h 882500"/>
                <a:gd name="connsiteX180" fmla="*/ 190120 w 3616391"/>
                <a:gd name="connsiteY180" fmla="*/ 813888 h 882500"/>
                <a:gd name="connsiteX181" fmla="*/ 165842 w 3616391"/>
                <a:gd name="connsiteY181" fmla="*/ 817923 h 882500"/>
                <a:gd name="connsiteX182" fmla="*/ 157755 w 3616391"/>
                <a:gd name="connsiteY182" fmla="*/ 821975 h 882500"/>
                <a:gd name="connsiteX183" fmla="*/ 153703 w 3616391"/>
                <a:gd name="connsiteY183" fmla="*/ 793662 h 882500"/>
                <a:gd name="connsiteX184" fmla="*/ 186068 w 3616391"/>
                <a:gd name="connsiteY184" fmla="*/ 773436 h 882500"/>
                <a:gd name="connsiteX185" fmla="*/ 129443 w 3616391"/>
                <a:gd name="connsiteY185" fmla="*/ 720845 h 882500"/>
                <a:gd name="connsiteX186" fmla="*/ 125390 w 3616391"/>
                <a:gd name="connsiteY186" fmla="*/ 720845 h 882500"/>
                <a:gd name="connsiteX187" fmla="*/ 109217 w 3616391"/>
                <a:gd name="connsiteY187" fmla="*/ 728932 h 882500"/>
                <a:gd name="connsiteX188" fmla="*/ 91008 w 3616391"/>
                <a:gd name="connsiteY188" fmla="*/ 749158 h 882500"/>
                <a:gd name="connsiteX189" fmla="*/ 72799 w 3616391"/>
                <a:gd name="connsiteY189" fmla="*/ 761297 h 882500"/>
                <a:gd name="connsiteX190" fmla="*/ 68765 w 3616391"/>
                <a:gd name="connsiteY190" fmla="*/ 775454 h 882500"/>
                <a:gd name="connsiteX191" fmla="*/ 44487 w 3616391"/>
                <a:gd name="connsiteY191" fmla="*/ 773436 h 882500"/>
                <a:gd name="connsiteX192" fmla="*/ 30330 w 3616391"/>
                <a:gd name="connsiteY192" fmla="*/ 763315 h 882500"/>
                <a:gd name="connsiteX193" fmla="*/ 16174 w 3616391"/>
                <a:gd name="connsiteY193" fmla="*/ 753210 h 882500"/>
                <a:gd name="connsiteX194" fmla="*/ 0 w 3616391"/>
                <a:gd name="connsiteY194" fmla="*/ 745124 h 882500"/>
                <a:gd name="connsiteX195" fmla="*/ 40452 w 3616391"/>
                <a:gd name="connsiteY195" fmla="*/ 749158 h 882500"/>
                <a:gd name="connsiteX196" fmla="*/ 52573 w 3616391"/>
                <a:gd name="connsiteY196" fmla="*/ 737019 h 882500"/>
                <a:gd name="connsiteX197" fmla="*/ 64712 w 3616391"/>
                <a:gd name="connsiteY197" fmla="*/ 726915 h 882500"/>
                <a:gd name="connsiteX198" fmla="*/ 72799 w 3616391"/>
                <a:gd name="connsiteY198" fmla="*/ 716793 h 882500"/>
                <a:gd name="connsiteX199" fmla="*/ 78869 w 3616391"/>
                <a:gd name="connsiteY199" fmla="*/ 706689 h 882500"/>
                <a:gd name="connsiteX200" fmla="*/ 84939 w 3616391"/>
                <a:gd name="connsiteY200" fmla="*/ 692533 h 882500"/>
                <a:gd name="connsiteX201" fmla="*/ 93025 w 3616391"/>
                <a:gd name="connsiteY201" fmla="*/ 680393 h 882500"/>
                <a:gd name="connsiteX202" fmla="*/ 113251 w 3616391"/>
                <a:gd name="connsiteY202" fmla="*/ 680393 h 882500"/>
                <a:gd name="connsiteX203" fmla="*/ 117303 w 3616391"/>
                <a:gd name="connsiteY203" fmla="*/ 672307 h 882500"/>
                <a:gd name="connsiteX204" fmla="*/ 113251 w 3616391"/>
                <a:gd name="connsiteY204" fmla="*/ 652081 h 882500"/>
                <a:gd name="connsiteX205" fmla="*/ 101130 w 3616391"/>
                <a:gd name="connsiteY205" fmla="*/ 623768 h 882500"/>
                <a:gd name="connsiteX206" fmla="*/ 101130 w 3616391"/>
                <a:gd name="connsiteY206" fmla="*/ 595437 h 882500"/>
                <a:gd name="connsiteX207" fmla="*/ 115286 w 3616391"/>
                <a:gd name="connsiteY207" fmla="*/ 571177 h 882500"/>
                <a:gd name="connsiteX208" fmla="*/ 129443 w 3616391"/>
                <a:gd name="connsiteY208" fmla="*/ 546899 h 882500"/>
                <a:gd name="connsiteX209" fmla="*/ 133477 w 3616391"/>
                <a:gd name="connsiteY209" fmla="*/ 524656 h 882500"/>
                <a:gd name="connsiteX210" fmla="*/ 141582 w 3616391"/>
                <a:gd name="connsiteY210" fmla="*/ 526673 h 882500"/>
                <a:gd name="connsiteX211" fmla="*/ 143599 w 3616391"/>
                <a:gd name="connsiteY211" fmla="*/ 542864 h 882500"/>
                <a:gd name="connsiteX212" fmla="*/ 149669 w 3616391"/>
                <a:gd name="connsiteY212" fmla="*/ 563090 h 882500"/>
                <a:gd name="connsiteX213" fmla="*/ 163825 w 3616391"/>
                <a:gd name="connsiteY213" fmla="*/ 593420 h 882500"/>
                <a:gd name="connsiteX214" fmla="*/ 177981 w 3616391"/>
                <a:gd name="connsiteY214" fmla="*/ 615663 h 882500"/>
                <a:gd name="connsiteX215" fmla="*/ 182034 w 3616391"/>
                <a:gd name="connsiteY215" fmla="*/ 643994 h 882500"/>
                <a:gd name="connsiteX216" fmla="*/ 169894 w 3616391"/>
                <a:gd name="connsiteY216" fmla="*/ 660168 h 882500"/>
                <a:gd name="connsiteX217" fmla="*/ 161808 w 3616391"/>
                <a:gd name="connsiteY217" fmla="*/ 680393 h 882500"/>
                <a:gd name="connsiteX218" fmla="*/ 177981 w 3616391"/>
                <a:gd name="connsiteY218" fmla="*/ 700619 h 882500"/>
                <a:gd name="connsiteX219" fmla="*/ 206294 w 3616391"/>
                <a:gd name="connsiteY219" fmla="*/ 680393 h 882500"/>
                <a:gd name="connsiteX220" fmla="*/ 210346 w 3616391"/>
                <a:gd name="connsiteY220" fmla="*/ 666237 h 882500"/>
                <a:gd name="connsiteX221" fmla="*/ 214381 w 3616391"/>
                <a:gd name="connsiteY221" fmla="*/ 652081 h 882500"/>
                <a:gd name="connsiteX222" fmla="*/ 218433 w 3616391"/>
                <a:gd name="connsiteY222" fmla="*/ 635889 h 882500"/>
                <a:gd name="connsiteX223" fmla="*/ 238659 w 3616391"/>
                <a:gd name="connsiteY223" fmla="*/ 648028 h 882500"/>
                <a:gd name="connsiteX224" fmla="*/ 266972 w 3616391"/>
                <a:gd name="connsiteY224" fmla="*/ 680393 h 882500"/>
                <a:gd name="connsiteX225" fmla="*/ 283163 w 3616391"/>
                <a:gd name="connsiteY225" fmla="*/ 656115 h 882500"/>
                <a:gd name="connsiteX226" fmla="*/ 327650 w 3616391"/>
                <a:gd name="connsiteY226" fmla="*/ 643994 h 882500"/>
                <a:gd name="connsiteX227" fmla="*/ 368102 w 3616391"/>
                <a:gd name="connsiteY227" fmla="*/ 583316 h 882500"/>
                <a:gd name="connsiteX228" fmla="*/ 396414 w 3616391"/>
                <a:gd name="connsiteY228" fmla="*/ 571177 h 882500"/>
                <a:gd name="connsiteX229" fmla="*/ 394397 w 3616391"/>
                <a:gd name="connsiteY229" fmla="*/ 587351 h 882500"/>
                <a:gd name="connsiteX230" fmla="*/ 400467 w 3616391"/>
                <a:gd name="connsiteY230" fmla="*/ 603542 h 882500"/>
                <a:gd name="connsiteX231" fmla="*/ 408553 w 3616391"/>
                <a:gd name="connsiteY231" fmla="*/ 613646 h 882500"/>
                <a:gd name="connsiteX232" fmla="*/ 424745 w 3616391"/>
                <a:gd name="connsiteY232" fmla="*/ 611629 h 882500"/>
                <a:gd name="connsiteX233" fmla="*/ 434849 w 3616391"/>
                <a:gd name="connsiteY233" fmla="*/ 601507 h 882500"/>
                <a:gd name="connsiteX234" fmla="*/ 453058 w 3616391"/>
                <a:gd name="connsiteY234" fmla="*/ 607577 h 882500"/>
                <a:gd name="connsiteX235" fmla="*/ 479353 w 3616391"/>
                <a:gd name="connsiteY235" fmla="*/ 609594 h 882500"/>
                <a:gd name="connsiteX236" fmla="*/ 489457 w 3616391"/>
                <a:gd name="connsiteY236" fmla="*/ 595437 h 882500"/>
                <a:gd name="connsiteX237" fmla="*/ 513735 w 3616391"/>
                <a:gd name="connsiteY237" fmla="*/ 591403 h 882500"/>
                <a:gd name="connsiteX238" fmla="*/ 525875 w 3616391"/>
                <a:gd name="connsiteY238" fmla="*/ 595437 h 882500"/>
                <a:gd name="connsiteX239" fmla="*/ 529909 w 3616391"/>
                <a:gd name="connsiteY239" fmla="*/ 623768 h 882500"/>
                <a:gd name="connsiteX240" fmla="*/ 505649 w 3616391"/>
                <a:gd name="connsiteY240" fmla="*/ 631855 h 882500"/>
                <a:gd name="connsiteX241" fmla="*/ 529909 w 3616391"/>
                <a:gd name="connsiteY241" fmla="*/ 643994 h 882500"/>
                <a:gd name="connsiteX242" fmla="*/ 525875 w 3616391"/>
                <a:gd name="connsiteY242" fmla="*/ 656115 h 882500"/>
                <a:gd name="connsiteX243" fmla="*/ 533961 w 3616391"/>
                <a:gd name="connsiteY243" fmla="*/ 648028 h 882500"/>
                <a:gd name="connsiteX244" fmla="*/ 570361 w 3616391"/>
                <a:gd name="connsiteY244" fmla="*/ 664220 h 882500"/>
                <a:gd name="connsiteX245" fmla="*/ 614865 w 3616391"/>
                <a:gd name="connsiteY245" fmla="*/ 680393 h 882500"/>
                <a:gd name="connsiteX246" fmla="*/ 631039 w 3616391"/>
                <a:gd name="connsiteY246" fmla="*/ 676341 h 882500"/>
                <a:gd name="connsiteX247" fmla="*/ 610813 w 3616391"/>
                <a:gd name="connsiteY247" fmla="*/ 660168 h 882500"/>
                <a:gd name="connsiteX248" fmla="*/ 606778 w 3616391"/>
                <a:gd name="connsiteY248" fmla="*/ 607577 h 882500"/>
                <a:gd name="connsiteX249" fmla="*/ 614865 w 3616391"/>
                <a:gd name="connsiteY249" fmla="*/ 575212 h 882500"/>
                <a:gd name="connsiteX250" fmla="*/ 618900 w 3616391"/>
                <a:gd name="connsiteY250" fmla="*/ 554986 h 882500"/>
                <a:gd name="connsiteX251" fmla="*/ 618900 w 3616391"/>
                <a:gd name="connsiteY251" fmla="*/ 542864 h 882500"/>
                <a:gd name="connsiteX252" fmla="*/ 594639 w 3616391"/>
                <a:gd name="connsiteY252" fmla="*/ 579264 h 882500"/>
                <a:gd name="connsiteX253" fmla="*/ 590587 w 3616391"/>
                <a:gd name="connsiteY253" fmla="*/ 554986 h 882500"/>
                <a:gd name="connsiteX254" fmla="*/ 588570 w 3616391"/>
                <a:gd name="connsiteY254" fmla="*/ 536795 h 882500"/>
                <a:gd name="connsiteX255" fmla="*/ 590587 w 3616391"/>
                <a:gd name="connsiteY255" fmla="*/ 518586 h 882500"/>
                <a:gd name="connsiteX256" fmla="*/ 594639 w 3616391"/>
                <a:gd name="connsiteY256" fmla="*/ 490273 h 882500"/>
                <a:gd name="connsiteX257" fmla="*/ 598674 w 3616391"/>
                <a:gd name="connsiteY257" fmla="*/ 482186 h 882500"/>
                <a:gd name="connsiteX258" fmla="*/ 582500 w 3616391"/>
                <a:gd name="connsiteY258" fmla="*/ 457908 h 882500"/>
                <a:gd name="connsiteX259" fmla="*/ 574413 w 3616391"/>
                <a:gd name="connsiteY259" fmla="*/ 478134 h 882500"/>
                <a:gd name="connsiteX260" fmla="*/ 554187 w 3616391"/>
                <a:gd name="connsiteY260" fmla="*/ 510499 h 882500"/>
                <a:gd name="connsiteX261" fmla="*/ 533961 w 3616391"/>
                <a:gd name="connsiteY261" fmla="*/ 524656 h 882500"/>
                <a:gd name="connsiteX262" fmla="*/ 513735 w 3616391"/>
                <a:gd name="connsiteY262" fmla="*/ 538812 h 882500"/>
                <a:gd name="connsiteX263" fmla="*/ 489457 w 3616391"/>
                <a:gd name="connsiteY263" fmla="*/ 554986 h 882500"/>
                <a:gd name="connsiteX264" fmla="*/ 497544 w 3616391"/>
                <a:gd name="connsiteY264" fmla="*/ 538812 h 882500"/>
                <a:gd name="connsiteX265" fmla="*/ 501596 w 3616391"/>
                <a:gd name="connsiteY265" fmla="*/ 520603 h 882500"/>
                <a:gd name="connsiteX266" fmla="*/ 505649 w 3616391"/>
                <a:gd name="connsiteY266" fmla="*/ 498360 h 882500"/>
                <a:gd name="connsiteX267" fmla="*/ 513735 w 3616391"/>
                <a:gd name="connsiteY267" fmla="*/ 474082 h 882500"/>
                <a:gd name="connsiteX268" fmla="*/ 517770 w 3616391"/>
                <a:gd name="connsiteY268" fmla="*/ 465995 h 882500"/>
                <a:gd name="connsiteX269" fmla="*/ 497544 w 3616391"/>
                <a:gd name="connsiteY269" fmla="*/ 465995 h 882500"/>
                <a:gd name="connsiteX270" fmla="*/ 473284 w 3616391"/>
                <a:gd name="connsiteY270" fmla="*/ 494308 h 882500"/>
                <a:gd name="connsiteX271" fmla="*/ 457092 w 3616391"/>
                <a:gd name="connsiteY271" fmla="*/ 474082 h 882500"/>
                <a:gd name="connsiteX272" fmla="*/ 453058 w 3616391"/>
                <a:gd name="connsiteY272" fmla="*/ 453732 h 882500"/>
                <a:gd name="connsiteX273" fmla="*/ 465197 w 3616391"/>
                <a:gd name="connsiteY273" fmla="*/ 425172 h 882500"/>
                <a:gd name="connsiteX274" fmla="*/ 424745 w 3616391"/>
                <a:gd name="connsiteY274" fmla="*/ 441469 h 882500"/>
                <a:gd name="connsiteX275" fmla="*/ 394397 w 3616391"/>
                <a:gd name="connsiteY275" fmla="*/ 455785 h 882500"/>
                <a:gd name="connsiteX276" fmla="*/ 372154 w 3616391"/>
                <a:gd name="connsiteY276" fmla="*/ 465995 h 882500"/>
                <a:gd name="connsiteX277" fmla="*/ 337772 w 3616391"/>
                <a:gd name="connsiteY277" fmla="*/ 484204 h 882500"/>
                <a:gd name="connsiteX278" fmla="*/ 307424 w 3616391"/>
                <a:gd name="connsiteY278" fmla="*/ 490273 h 882500"/>
                <a:gd name="connsiteX279" fmla="*/ 299337 w 3616391"/>
                <a:gd name="connsiteY279" fmla="*/ 490273 h 882500"/>
                <a:gd name="connsiteX280" fmla="*/ 315511 w 3616391"/>
                <a:gd name="connsiteY280" fmla="*/ 470047 h 882500"/>
                <a:gd name="connsiteX281" fmla="*/ 327650 w 3616391"/>
                <a:gd name="connsiteY281" fmla="*/ 455785 h 882500"/>
                <a:gd name="connsiteX282" fmla="*/ 335737 w 3616391"/>
                <a:gd name="connsiteY282" fmla="*/ 441469 h 882500"/>
                <a:gd name="connsiteX283" fmla="*/ 349911 w 3616391"/>
                <a:gd name="connsiteY283" fmla="*/ 417014 h 882500"/>
                <a:gd name="connsiteX284" fmla="*/ 372154 w 3616391"/>
                <a:gd name="connsiteY284" fmla="*/ 400646 h 882500"/>
                <a:gd name="connsiteX285" fmla="*/ 404519 w 3616391"/>
                <a:gd name="connsiteY285" fmla="*/ 402734 h 882500"/>
                <a:gd name="connsiteX286" fmla="*/ 449005 w 3616391"/>
                <a:gd name="connsiteY286" fmla="*/ 392488 h 882500"/>
                <a:gd name="connsiteX287" fmla="*/ 477318 w 3616391"/>
                <a:gd name="connsiteY287" fmla="*/ 376190 h 882500"/>
                <a:gd name="connsiteX288" fmla="*/ 477318 w 3616391"/>
                <a:gd name="connsiteY288" fmla="*/ 372067 h 882500"/>
                <a:gd name="connsiteX289" fmla="*/ 453058 w 3616391"/>
                <a:gd name="connsiteY289" fmla="*/ 359804 h 882500"/>
                <a:gd name="connsiteX290" fmla="*/ 420693 w 3616391"/>
                <a:gd name="connsiteY290" fmla="*/ 355770 h 882500"/>
                <a:gd name="connsiteX291" fmla="*/ 398449 w 3616391"/>
                <a:gd name="connsiteY291" fmla="*/ 363927 h 882500"/>
                <a:gd name="connsiteX292" fmla="*/ 368102 w 3616391"/>
                <a:gd name="connsiteY292" fmla="*/ 368033 h 882500"/>
                <a:gd name="connsiteX293" fmla="*/ 355962 w 3616391"/>
                <a:gd name="connsiteY293" fmla="*/ 370050 h 882500"/>
                <a:gd name="connsiteX294" fmla="*/ 347876 w 3616391"/>
                <a:gd name="connsiteY294" fmla="*/ 368033 h 882500"/>
                <a:gd name="connsiteX295" fmla="*/ 339789 w 3616391"/>
                <a:gd name="connsiteY295" fmla="*/ 368033 h 882500"/>
                <a:gd name="connsiteX296" fmla="*/ 347876 w 3616391"/>
                <a:gd name="connsiteY296" fmla="*/ 355770 h 882500"/>
                <a:gd name="connsiteX297" fmla="*/ 364067 w 3616391"/>
                <a:gd name="connsiteY297" fmla="*/ 331244 h 882500"/>
                <a:gd name="connsiteX298" fmla="*/ 372154 w 3616391"/>
                <a:gd name="connsiteY298" fmla="*/ 325104 h 882500"/>
                <a:gd name="connsiteX299" fmla="*/ 380241 w 3616391"/>
                <a:gd name="connsiteY299" fmla="*/ 318981 h 882500"/>
                <a:gd name="connsiteX300" fmla="*/ 388328 w 3616391"/>
                <a:gd name="connsiteY300" fmla="*/ 314929 h 882500"/>
                <a:gd name="connsiteX301" fmla="*/ 364067 w 3616391"/>
                <a:gd name="connsiteY301" fmla="*/ 298560 h 882500"/>
                <a:gd name="connsiteX302" fmla="*/ 339789 w 3616391"/>
                <a:gd name="connsiteY302" fmla="*/ 292473 h 882500"/>
                <a:gd name="connsiteX303" fmla="*/ 319563 w 3616391"/>
                <a:gd name="connsiteY303" fmla="*/ 286297 h 882500"/>
                <a:gd name="connsiteX304" fmla="*/ 311476 w 3616391"/>
                <a:gd name="connsiteY304" fmla="*/ 274105 h 882500"/>
                <a:gd name="connsiteX305" fmla="*/ 311476 w 3616391"/>
                <a:gd name="connsiteY305" fmla="*/ 265894 h 882500"/>
                <a:gd name="connsiteX306" fmla="*/ 299337 w 3616391"/>
                <a:gd name="connsiteY306" fmla="*/ 270000 h 882500"/>
                <a:gd name="connsiteX307" fmla="*/ 287198 w 3616391"/>
                <a:gd name="connsiteY307" fmla="*/ 274105 h 882500"/>
                <a:gd name="connsiteX308" fmla="*/ 279111 w 3616391"/>
                <a:gd name="connsiteY308" fmla="*/ 278157 h 882500"/>
                <a:gd name="connsiteX309" fmla="*/ 269007 w 3616391"/>
                <a:gd name="connsiteY309" fmla="*/ 290403 h 882500"/>
                <a:gd name="connsiteX310" fmla="*/ 258885 w 3616391"/>
                <a:gd name="connsiteY310" fmla="*/ 298560 h 882500"/>
                <a:gd name="connsiteX311" fmla="*/ 242711 w 3616391"/>
                <a:gd name="connsiteY311" fmla="*/ 296543 h 882500"/>
                <a:gd name="connsiteX312" fmla="*/ 234607 w 3616391"/>
                <a:gd name="connsiteY312" fmla="*/ 282263 h 882500"/>
                <a:gd name="connsiteX313" fmla="*/ 234607 w 3616391"/>
                <a:gd name="connsiteY313" fmla="*/ 265912 h 882500"/>
                <a:gd name="connsiteX314" fmla="*/ 238659 w 3616391"/>
                <a:gd name="connsiteY314" fmla="*/ 237316 h 882500"/>
                <a:gd name="connsiteX315" fmla="*/ 242711 w 3616391"/>
                <a:gd name="connsiteY315" fmla="*/ 196493 h 882500"/>
                <a:gd name="connsiteX316" fmla="*/ 258885 w 3616391"/>
                <a:gd name="connsiteY316" fmla="*/ 192440 h 882500"/>
                <a:gd name="connsiteX317" fmla="*/ 273042 w 3616391"/>
                <a:gd name="connsiteY317" fmla="*/ 190388 h 882500"/>
                <a:gd name="connsiteX318" fmla="*/ 287198 w 3616391"/>
                <a:gd name="connsiteY318" fmla="*/ 192440 h 882500"/>
                <a:gd name="connsiteX319" fmla="*/ 262937 w 3616391"/>
                <a:gd name="connsiteY319" fmla="*/ 172020 h 882500"/>
                <a:gd name="connsiteX320" fmla="*/ 234607 w 3616391"/>
                <a:gd name="connsiteY320" fmla="*/ 143389 h 882500"/>
                <a:gd name="connsiteX321" fmla="*/ 246746 w 3616391"/>
                <a:gd name="connsiteY321" fmla="*/ 127091 h 882500"/>
                <a:gd name="connsiteX322" fmla="*/ 242711 w 3616391"/>
                <a:gd name="connsiteY322" fmla="*/ 125038 h 882500"/>
                <a:gd name="connsiteX323" fmla="*/ 275059 w 3616391"/>
                <a:gd name="connsiteY323" fmla="*/ 127091 h 882500"/>
                <a:gd name="connsiteX324" fmla="*/ 301354 w 3616391"/>
                <a:gd name="connsiteY324" fmla="*/ 131161 h 882500"/>
                <a:gd name="connsiteX325" fmla="*/ 309459 w 3616391"/>
                <a:gd name="connsiteY325" fmla="*/ 137301 h 882500"/>
                <a:gd name="connsiteX326" fmla="*/ 313493 w 3616391"/>
                <a:gd name="connsiteY326" fmla="*/ 139354 h 882500"/>
                <a:gd name="connsiteX327" fmla="*/ 331702 w 3616391"/>
                <a:gd name="connsiteY327" fmla="*/ 135249 h 882500"/>
                <a:gd name="connsiteX328" fmla="*/ 347876 w 3616391"/>
                <a:gd name="connsiteY328" fmla="*/ 118933 h 882500"/>
                <a:gd name="connsiteX329" fmla="*/ 343841 w 3616391"/>
                <a:gd name="connsiteY329" fmla="*/ 110723 h 882500"/>
                <a:gd name="connsiteX330" fmla="*/ 360015 w 3616391"/>
                <a:gd name="connsiteY330" fmla="*/ 118933 h 882500"/>
                <a:gd name="connsiteX331" fmla="*/ 372154 w 3616391"/>
                <a:gd name="connsiteY331" fmla="*/ 139354 h 882500"/>
                <a:gd name="connsiteX332" fmla="*/ 380241 w 3616391"/>
                <a:gd name="connsiteY332" fmla="*/ 106670 h 882500"/>
                <a:gd name="connsiteX333" fmla="*/ 398449 w 3616391"/>
                <a:gd name="connsiteY333" fmla="*/ 82145 h 882500"/>
                <a:gd name="connsiteX334" fmla="*/ 428779 w 3616391"/>
                <a:gd name="connsiteY334" fmla="*/ 65847 h 882500"/>
                <a:gd name="connsiteX335" fmla="*/ 436866 w 3616391"/>
                <a:gd name="connsiteY335" fmla="*/ 16990 h 882500"/>
                <a:gd name="connsiteX336" fmla="*/ 461144 w 3616391"/>
                <a:gd name="connsiteY336" fmla="*/ 37269 h 882500"/>
                <a:gd name="connsiteX337" fmla="*/ 479353 w 3616391"/>
                <a:gd name="connsiteY337" fmla="*/ 59707 h 882500"/>
                <a:gd name="connsiteX338" fmla="*/ 489457 w 3616391"/>
                <a:gd name="connsiteY338" fmla="*/ 90302 h 882500"/>
                <a:gd name="connsiteX339" fmla="*/ 501596 w 3616391"/>
                <a:gd name="connsiteY339" fmla="*/ 69882 h 882500"/>
                <a:gd name="connsiteX340" fmla="*/ 533961 w 3616391"/>
                <a:gd name="connsiteY340" fmla="*/ 57689 h 882500"/>
                <a:gd name="connsiteX341" fmla="*/ 529909 w 3616391"/>
                <a:gd name="connsiteY341" fmla="*/ 33163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3616391" h="882500">
                  <a:moveTo>
                    <a:pt x="1434768" y="465995"/>
                  </a:moveTo>
                  <a:cubicBezTo>
                    <a:pt x="1410507" y="482186"/>
                    <a:pt x="1388919" y="497015"/>
                    <a:pt x="1370055" y="510499"/>
                  </a:cubicBezTo>
                  <a:cubicBezTo>
                    <a:pt x="1353864" y="523983"/>
                    <a:pt x="1339708" y="535432"/>
                    <a:pt x="1327569" y="544881"/>
                  </a:cubicBezTo>
                  <a:cubicBezTo>
                    <a:pt x="1315447" y="554313"/>
                    <a:pt x="1309378" y="560383"/>
                    <a:pt x="1309378" y="563090"/>
                  </a:cubicBezTo>
                  <a:cubicBezTo>
                    <a:pt x="1306670" y="568470"/>
                    <a:pt x="1310723" y="579264"/>
                    <a:pt x="1321499" y="595437"/>
                  </a:cubicBezTo>
                  <a:cubicBezTo>
                    <a:pt x="1326896" y="603542"/>
                    <a:pt x="1332293" y="610284"/>
                    <a:pt x="1337690" y="615663"/>
                  </a:cubicBezTo>
                  <a:lnTo>
                    <a:pt x="1406455" y="587351"/>
                  </a:lnTo>
                  <a:cubicBezTo>
                    <a:pt x="1406455" y="576574"/>
                    <a:pt x="1409145" y="565780"/>
                    <a:pt x="1414542" y="554986"/>
                  </a:cubicBezTo>
                  <a:cubicBezTo>
                    <a:pt x="1419939" y="546899"/>
                    <a:pt x="1425336" y="538812"/>
                    <a:pt x="1430733" y="530725"/>
                  </a:cubicBezTo>
                  <a:cubicBezTo>
                    <a:pt x="1436113" y="522638"/>
                    <a:pt x="1442855" y="515896"/>
                    <a:pt x="1450959" y="510499"/>
                  </a:cubicBezTo>
                  <a:lnTo>
                    <a:pt x="1495446" y="567125"/>
                  </a:lnTo>
                  <a:lnTo>
                    <a:pt x="1519653" y="510499"/>
                  </a:lnTo>
                  <a:lnTo>
                    <a:pt x="1539879" y="571177"/>
                  </a:lnTo>
                  <a:lnTo>
                    <a:pt x="1580278" y="546899"/>
                  </a:lnTo>
                  <a:lnTo>
                    <a:pt x="1572173" y="583316"/>
                  </a:lnTo>
                  <a:cubicBezTo>
                    <a:pt x="1577570" y="583316"/>
                    <a:pt x="1582950" y="584661"/>
                    <a:pt x="1588294" y="587351"/>
                  </a:cubicBezTo>
                  <a:cubicBezTo>
                    <a:pt x="1599088" y="592748"/>
                    <a:pt x="1605830" y="600835"/>
                    <a:pt x="1608520" y="611629"/>
                  </a:cubicBezTo>
                  <a:cubicBezTo>
                    <a:pt x="1608520" y="617026"/>
                    <a:pt x="1609865" y="622405"/>
                    <a:pt x="1612572" y="627803"/>
                  </a:cubicBezTo>
                  <a:cubicBezTo>
                    <a:pt x="1615262" y="633200"/>
                    <a:pt x="1617969" y="638597"/>
                    <a:pt x="1620659" y="643994"/>
                  </a:cubicBezTo>
                  <a:cubicBezTo>
                    <a:pt x="1623349" y="649373"/>
                    <a:pt x="1626056" y="653426"/>
                    <a:pt x="1628746" y="656115"/>
                  </a:cubicBezTo>
                  <a:lnTo>
                    <a:pt x="1612572" y="660168"/>
                  </a:lnTo>
                  <a:lnTo>
                    <a:pt x="1628746" y="676341"/>
                  </a:lnTo>
                  <a:cubicBezTo>
                    <a:pt x="1636833" y="684446"/>
                    <a:pt x="1638195" y="693877"/>
                    <a:pt x="1632798" y="704672"/>
                  </a:cubicBezTo>
                  <a:cubicBezTo>
                    <a:pt x="1627401" y="715448"/>
                    <a:pt x="1624039" y="719501"/>
                    <a:pt x="1622676" y="716793"/>
                  </a:cubicBezTo>
                  <a:cubicBezTo>
                    <a:pt x="1621331" y="714103"/>
                    <a:pt x="1607193" y="723535"/>
                    <a:pt x="1580278" y="745124"/>
                  </a:cubicBezTo>
                  <a:cubicBezTo>
                    <a:pt x="1556000" y="769384"/>
                    <a:pt x="1543188" y="785575"/>
                    <a:pt x="1541843" y="793662"/>
                  </a:cubicBezTo>
                  <a:cubicBezTo>
                    <a:pt x="1540498" y="801749"/>
                    <a:pt x="1542516" y="804439"/>
                    <a:pt x="1547913" y="801749"/>
                  </a:cubicBezTo>
                  <a:cubicBezTo>
                    <a:pt x="1550603" y="799059"/>
                    <a:pt x="1553982" y="797024"/>
                    <a:pt x="1558017" y="795680"/>
                  </a:cubicBezTo>
                  <a:cubicBezTo>
                    <a:pt x="1562069" y="794335"/>
                    <a:pt x="1566794" y="792317"/>
                    <a:pt x="1572173" y="789610"/>
                  </a:cubicBezTo>
                  <a:cubicBezTo>
                    <a:pt x="1577570" y="786920"/>
                    <a:pt x="1582950" y="785575"/>
                    <a:pt x="1588294" y="785575"/>
                  </a:cubicBezTo>
                  <a:lnTo>
                    <a:pt x="1588294" y="821975"/>
                  </a:lnTo>
                  <a:lnTo>
                    <a:pt x="1632798" y="801749"/>
                  </a:lnTo>
                  <a:lnTo>
                    <a:pt x="1657059" y="850288"/>
                  </a:lnTo>
                  <a:cubicBezTo>
                    <a:pt x="1657059" y="855685"/>
                    <a:pt x="1659766" y="859737"/>
                    <a:pt x="1665163" y="862427"/>
                  </a:cubicBezTo>
                  <a:cubicBezTo>
                    <a:pt x="1670543" y="870514"/>
                    <a:pt x="1682682" y="873221"/>
                    <a:pt x="1701563" y="870514"/>
                  </a:cubicBezTo>
                  <a:cubicBezTo>
                    <a:pt x="1696166" y="808491"/>
                    <a:pt x="1690768" y="750503"/>
                    <a:pt x="1685389" y="696567"/>
                  </a:cubicBezTo>
                  <a:cubicBezTo>
                    <a:pt x="1679992" y="650736"/>
                    <a:pt x="1675940" y="606232"/>
                    <a:pt x="1673250" y="563090"/>
                  </a:cubicBezTo>
                  <a:cubicBezTo>
                    <a:pt x="1670543" y="519931"/>
                    <a:pt x="1667853" y="491618"/>
                    <a:pt x="1665163" y="478134"/>
                  </a:cubicBezTo>
                  <a:cubicBezTo>
                    <a:pt x="1665163" y="483531"/>
                    <a:pt x="1662456" y="487566"/>
                    <a:pt x="1657059" y="490273"/>
                  </a:cubicBezTo>
                  <a:cubicBezTo>
                    <a:pt x="1651679" y="492963"/>
                    <a:pt x="1646282" y="495670"/>
                    <a:pt x="1640885" y="498360"/>
                  </a:cubicBezTo>
                  <a:cubicBezTo>
                    <a:pt x="1635488" y="501050"/>
                    <a:pt x="1630091" y="502412"/>
                    <a:pt x="1624711" y="502412"/>
                  </a:cubicBezTo>
                  <a:cubicBezTo>
                    <a:pt x="1608520" y="502412"/>
                    <a:pt x="1594381" y="501050"/>
                    <a:pt x="1582260" y="498360"/>
                  </a:cubicBezTo>
                  <a:cubicBezTo>
                    <a:pt x="1570156" y="495670"/>
                    <a:pt x="1561397" y="492963"/>
                    <a:pt x="1556000" y="490273"/>
                  </a:cubicBezTo>
                  <a:cubicBezTo>
                    <a:pt x="1553310" y="490273"/>
                    <a:pt x="1545223" y="488928"/>
                    <a:pt x="1531757" y="486221"/>
                  </a:cubicBezTo>
                  <a:cubicBezTo>
                    <a:pt x="1518291" y="483531"/>
                    <a:pt x="1504842" y="480824"/>
                    <a:pt x="1491411" y="478134"/>
                  </a:cubicBezTo>
                  <a:cubicBezTo>
                    <a:pt x="1475220" y="475444"/>
                    <a:pt x="1456339" y="471392"/>
                    <a:pt x="1434768" y="465995"/>
                  </a:cubicBezTo>
                  <a:close/>
                  <a:moveTo>
                    <a:pt x="529909" y="0"/>
                  </a:moveTo>
                  <a:lnTo>
                    <a:pt x="1900315" y="0"/>
                  </a:lnTo>
                  <a:lnTo>
                    <a:pt x="1895169" y="9009"/>
                  </a:lnTo>
                  <a:cubicBezTo>
                    <a:pt x="1889772" y="17114"/>
                    <a:pt x="1885047" y="25891"/>
                    <a:pt x="1881013" y="35340"/>
                  </a:cubicBezTo>
                  <a:cubicBezTo>
                    <a:pt x="1876960" y="44807"/>
                    <a:pt x="1873598" y="52221"/>
                    <a:pt x="1870891" y="57619"/>
                  </a:cubicBezTo>
                  <a:cubicBezTo>
                    <a:pt x="1865494" y="65705"/>
                    <a:pt x="1862804" y="74482"/>
                    <a:pt x="1862804" y="83914"/>
                  </a:cubicBezTo>
                  <a:cubicBezTo>
                    <a:pt x="1862804" y="93363"/>
                    <a:pt x="1861459" y="102123"/>
                    <a:pt x="1858752" y="110210"/>
                  </a:cubicBezTo>
                  <a:cubicBezTo>
                    <a:pt x="1856062" y="121004"/>
                    <a:pt x="1854717" y="129091"/>
                    <a:pt x="1854717" y="134488"/>
                  </a:cubicBezTo>
                  <a:cubicBezTo>
                    <a:pt x="1868201" y="139867"/>
                    <a:pt x="1880340" y="141902"/>
                    <a:pt x="1891117" y="140557"/>
                  </a:cubicBezTo>
                  <a:cubicBezTo>
                    <a:pt x="1901911" y="139195"/>
                    <a:pt x="1911343" y="137177"/>
                    <a:pt x="1919430" y="134488"/>
                  </a:cubicBezTo>
                  <a:cubicBezTo>
                    <a:pt x="1930224" y="131780"/>
                    <a:pt x="1939638" y="129091"/>
                    <a:pt x="1947689" y="126383"/>
                  </a:cubicBezTo>
                  <a:lnTo>
                    <a:pt x="1931569" y="69758"/>
                  </a:lnTo>
                  <a:lnTo>
                    <a:pt x="1951741" y="49532"/>
                  </a:lnTo>
                  <a:lnTo>
                    <a:pt x="1923482" y="45426"/>
                  </a:lnTo>
                  <a:lnTo>
                    <a:pt x="1947689" y="25200"/>
                  </a:lnTo>
                  <a:lnTo>
                    <a:pt x="1927108" y="0"/>
                  </a:lnTo>
                  <a:lnTo>
                    <a:pt x="3082228" y="0"/>
                  </a:lnTo>
                  <a:lnTo>
                    <a:pt x="3094569" y="5612"/>
                  </a:lnTo>
                  <a:cubicBezTo>
                    <a:pt x="3102656" y="8266"/>
                    <a:pt x="3110743" y="9593"/>
                    <a:pt x="3118829" y="9593"/>
                  </a:cubicBezTo>
                  <a:lnTo>
                    <a:pt x="3139055" y="21714"/>
                  </a:lnTo>
                  <a:lnTo>
                    <a:pt x="3139055" y="33800"/>
                  </a:lnTo>
                  <a:lnTo>
                    <a:pt x="3151195" y="53956"/>
                  </a:lnTo>
                  <a:lnTo>
                    <a:pt x="3135021" y="82215"/>
                  </a:lnTo>
                  <a:lnTo>
                    <a:pt x="3183560" y="78163"/>
                  </a:lnTo>
                  <a:lnTo>
                    <a:pt x="3195699" y="90355"/>
                  </a:lnTo>
                  <a:cubicBezTo>
                    <a:pt x="3201078" y="103981"/>
                    <a:pt x="3203785" y="110776"/>
                    <a:pt x="3203785" y="110776"/>
                  </a:cubicBezTo>
                  <a:cubicBezTo>
                    <a:pt x="3201078" y="116261"/>
                    <a:pt x="3196371" y="121712"/>
                    <a:pt x="3189629" y="127144"/>
                  </a:cubicBezTo>
                  <a:cubicBezTo>
                    <a:pt x="3182887" y="132577"/>
                    <a:pt x="3178162" y="138027"/>
                    <a:pt x="3175473" y="143459"/>
                  </a:cubicBezTo>
                  <a:cubicBezTo>
                    <a:pt x="3175473" y="143459"/>
                    <a:pt x="3175473" y="147547"/>
                    <a:pt x="3175473" y="155722"/>
                  </a:cubicBezTo>
                  <a:lnTo>
                    <a:pt x="3175473" y="163880"/>
                  </a:lnTo>
                  <a:cubicBezTo>
                    <a:pt x="3186249" y="163880"/>
                    <a:pt x="3197044" y="162517"/>
                    <a:pt x="3207820" y="159828"/>
                  </a:cubicBezTo>
                  <a:cubicBezTo>
                    <a:pt x="3215925" y="157085"/>
                    <a:pt x="3224011" y="155032"/>
                    <a:pt x="3232098" y="153670"/>
                  </a:cubicBezTo>
                  <a:cubicBezTo>
                    <a:pt x="3240185" y="152289"/>
                    <a:pt x="3245582" y="148892"/>
                    <a:pt x="3248272" y="143459"/>
                  </a:cubicBezTo>
                  <a:lnTo>
                    <a:pt x="3264463" y="184283"/>
                  </a:lnTo>
                  <a:lnTo>
                    <a:pt x="3284689" y="196546"/>
                  </a:lnTo>
                  <a:cubicBezTo>
                    <a:pt x="3276602" y="196546"/>
                    <a:pt x="3268498" y="197926"/>
                    <a:pt x="3260411" y="200651"/>
                  </a:cubicBezTo>
                  <a:cubicBezTo>
                    <a:pt x="3246927" y="206101"/>
                    <a:pt x="3237495" y="211534"/>
                    <a:pt x="3232098" y="216966"/>
                  </a:cubicBezTo>
                  <a:lnTo>
                    <a:pt x="3203785" y="245598"/>
                  </a:lnTo>
                  <a:cubicBezTo>
                    <a:pt x="3214562" y="259206"/>
                    <a:pt x="3224011" y="272813"/>
                    <a:pt x="3232098" y="286421"/>
                  </a:cubicBezTo>
                  <a:cubicBezTo>
                    <a:pt x="3237495" y="300047"/>
                    <a:pt x="3242893" y="314327"/>
                    <a:pt x="3248272" y="329315"/>
                  </a:cubicBezTo>
                  <a:cubicBezTo>
                    <a:pt x="3253669" y="344285"/>
                    <a:pt x="3253669" y="359946"/>
                    <a:pt x="3248272" y="376244"/>
                  </a:cubicBezTo>
                  <a:lnTo>
                    <a:pt x="3215925" y="368086"/>
                  </a:lnTo>
                  <a:lnTo>
                    <a:pt x="3147142" y="433453"/>
                  </a:lnTo>
                  <a:lnTo>
                    <a:pt x="3187594" y="461766"/>
                  </a:lnTo>
                  <a:lnTo>
                    <a:pt x="3203785" y="445574"/>
                  </a:lnTo>
                  <a:lnTo>
                    <a:pt x="3211872" y="473905"/>
                  </a:lnTo>
                  <a:lnTo>
                    <a:pt x="3252324" y="465800"/>
                  </a:lnTo>
                  <a:lnTo>
                    <a:pt x="3268498" y="433453"/>
                  </a:lnTo>
                  <a:lnTo>
                    <a:pt x="3284689" y="469853"/>
                  </a:lnTo>
                  <a:lnTo>
                    <a:pt x="3308950" y="457714"/>
                  </a:lnTo>
                  <a:cubicBezTo>
                    <a:pt x="3300863" y="455024"/>
                    <a:pt x="3295466" y="449627"/>
                    <a:pt x="3292776" y="441540"/>
                  </a:cubicBezTo>
                  <a:cubicBezTo>
                    <a:pt x="3290086" y="436143"/>
                    <a:pt x="3288724" y="430710"/>
                    <a:pt x="3288724" y="425260"/>
                  </a:cubicBezTo>
                  <a:cubicBezTo>
                    <a:pt x="3288724" y="419810"/>
                    <a:pt x="3295466" y="414360"/>
                    <a:pt x="3308950" y="408927"/>
                  </a:cubicBezTo>
                  <a:cubicBezTo>
                    <a:pt x="3335918" y="403495"/>
                    <a:pt x="3350764" y="400769"/>
                    <a:pt x="3353454" y="400769"/>
                  </a:cubicBezTo>
                  <a:lnTo>
                    <a:pt x="3365593" y="400769"/>
                  </a:lnTo>
                  <a:lnTo>
                    <a:pt x="3353454" y="433453"/>
                  </a:lnTo>
                  <a:cubicBezTo>
                    <a:pt x="3353454" y="441628"/>
                    <a:pt x="3356144" y="448423"/>
                    <a:pt x="3361541" y="453856"/>
                  </a:cubicBezTo>
                  <a:cubicBezTo>
                    <a:pt x="3364248" y="459253"/>
                    <a:pt x="3367610" y="461960"/>
                    <a:pt x="3371663" y="461960"/>
                  </a:cubicBezTo>
                  <a:cubicBezTo>
                    <a:pt x="3375697" y="461960"/>
                    <a:pt x="3380422" y="457908"/>
                    <a:pt x="3385819" y="449821"/>
                  </a:cubicBezTo>
                  <a:cubicBezTo>
                    <a:pt x="3388509" y="439027"/>
                    <a:pt x="3391216" y="430940"/>
                    <a:pt x="3393906" y="425543"/>
                  </a:cubicBezTo>
                  <a:cubicBezTo>
                    <a:pt x="3396595" y="420146"/>
                    <a:pt x="3399303" y="414767"/>
                    <a:pt x="3401993" y="409369"/>
                  </a:cubicBezTo>
                  <a:cubicBezTo>
                    <a:pt x="3404700" y="403972"/>
                    <a:pt x="3406045" y="399920"/>
                    <a:pt x="3406045" y="397230"/>
                  </a:cubicBezTo>
                  <a:lnTo>
                    <a:pt x="3410079" y="413404"/>
                  </a:lnTo>
                  <a:cubicBezTo>
                    <a:pt x="3415477" y="410714"/>
                    <a:pt x="3422219" y="408025"/>
                    <a:pt x="3430305" y="405317"/>
                  </a:cubicBezTo>
                  <a:cubicBezTo>
                    <a:pt x="3443789" y="399920"/>
                    <a:pt x="3459981" y="399920"/>
                    <a:pt x="3478862" y="405317"/>
                  </a:cubicBezTo>
                  <a:cubicBezTo>
                    <a:pt x="3492346" y="410714"/>
                    <a:pt x="3501105" y="414767"/>
                    <a:pt x="3505157" y="417456"/>
                  </a:cubicBezTo>
                  <a:cubicBezTo>
                    <a:pt x="3509192" y="420146"/>
                    <a:pt x="3517951" y="422853"/>
                    <a:pt x="3531435" y="425543"/>
                  </a:cubicBezTo>
                  <a:cubicBezTo>
                    <a:pt x="3544919" y="428251"/>
                    <a:pt x="3555713" y="428251"/>
                    <a:pt x="3563800" y="425543"/>
                  </a:cubicBezTo>
                  <a:cubicBezTo>
                    <a:pt x="3569197" y="425543"/>
                    <a:pt x="3573250" y="424198"/>
                    <a:pt x="3575939" y="421509"/>
                  </a:cubicBezTo>
                  <a:lnTo>
                    <a:pt x="3575939" y="437682"/>
                  </a:lnTo>
                  <a:cubicBezTo>
                    <a:pt x="3575939" y="451166"/>
                    <a:pt x="3573250" y="460598"/>
                    <a:pt x="3567852" y="465995"/>
                  </a:cubicBezTo>
                  <a:cubicBezTo>
                    <a:pt x="3562455" y="474082"/>
                    <a:pt x="3561783" y="479479"/>
                    <a:pt x="3565835" y="482186"/>
                  </a:cubicBezTo>
                  <a:cubicBezTo>
                    <a:pt x="3569870" y="484876"/>
                    <a:pt x="3559766" y="486221"/>
                    <a:pt x="3535487" y="486221"/>
                  </a:cubicBezTo>
                  <a:cubicBezTo>
                    <a:pt x="3513917" y="486221"/>
                    <a:pt x="3504467" y="486221"/>
                    <a:pt x="3507175" y="486221"/>
                  </a:cubicBezTo>
                  <a:cubicBezTo>
                    <a:pt x="3509864" y="486221"/>
                    <a:pt x="3499088" y="488928"/>
                    <a:pt x="3474810" y="494308"/>
                  </a:cubicBezTo>
                  <a:cubicBezTo>
                    <a:pt x="3450531" y="499705"/>
                    <a:pt x="3428288" y="503085"/>
                    <a:pt x="3408062" y="504430"/>
                  </a:cubicBezTo>
                  <a:cubicBezTo>
                    <a:pt x="3387836" y="505774"/>
                    <a:pt x="3375025" y="507792"/>
                    <a:pt x="3369628" y="510499"/>
                  </a:cubicBezTo>
                  <a:lnTo>
                    <a:pt x="3357506" y="522638"/>
                  </a:lnTo>
                  <a:cubicBezTo>
                    <a:pt x="3354799" y="525328"/>
                    <a:pt x="3352109" y="526673"/>
                    <a:pt x="3349402" y="526673"/>
                  </a:cubicBezTo>
                  <a:lnTo>
                    <a:pt x="3385819" y="563090"/>
                  </a:lnTo>
                  <a:lnTo>
                    <a:pt x="3325141" y="542864"/>
                  </a:lnTo>
                  <a:lnTo>
                    <a:pt x="3337280" y="583316"/>
                  </a:lnTo>
                  <a:lnTo>
                    <a:pt x="3308950" y="591403"/>
                  </a:lnTo>
                  <a:cubicBezTo>
                    <a:pt x="3314347" y="596800"/>
                    <a:pt x="3317054" y="604887"/>
                    <a:pt x="3317054" y="615663"/>
                  </a:cubicBezTo>
                  <a:cubicBezTo>
                    <a:pt x="3317054" y="623768"/>
                    <a:pt x="3315692" y="633200"/>
                    <a:pt x="3313002" y="643994"/>
                  </a:cubicBezTo>
                  <a:cubicBezTo>
                    <a:pt x="3310312" y="654770"/>
                    <a:pt x="3304915" y="666910"/>
                    <a:pt x="3296828" y="680393"/>
                  </a:cubicBezTo>
                  <a:cubicBezTo>
                    <a:pt x="3302208" y="677704"/>
                    <a:pt x="3310312" y="674996"/>
                    <a:pt x="3321089" y="672307"/>
                  </a:cubicBezTo>
                  <a:cubicBezTo>
                    <a:pt x="3339970" y="666910"/>
                    <a:pt x="3360196" y="668254"/>
                    <a:pt x="3381767" y="676341"/>
                  </a:cubicBezTo>
                  <a:cubicBezTo>
                    <a:pt x="3403337" y="687135"/>
                    <a:pt x="3416149" y="691188"/>
                    <a:pt x="3420201" y="688480"/>
                  </a:cubicBezTo>
                  <a:cubicBezTo>
                    <a:pt x="3424254" y="685791"/>
                    <a:pt x="3430305" y="681738"/>
                    <a:pt x="3438410" y="676341"/>
                  </a:cubicBezTo>
                  <a:cubicBezTo>
                    <a:pt x="3459981" y="668254"/>
                    <a:pt x="3477499" y="666910"/>
                    <a:pt x="3490983" y="672307"/>
                  </a:cubicBezTo>
                  <a:cubicBezTo>
                    <a:pt x="3499088" y="677704"/>
                    <a:pt x="3515261" y="683756"/>
                    <a:pt x="3539540" y="690498"/>
                  </a:cubicBezTo>
                  <a:cubicBezTo>
                    <a:pt x="3563800" y="697240"/>
                    <a:pt x="3578629" y="707361"/>
                    <a:pt x="3584026" y="720845"/>
                  </a:cubicBezTo>
                  <a:cubicBezTo>
                    <a:pt x="3589423" y="728932"/>
                    <a:pt x="3592803" y="737019"/>
                    <a:pt x="3594148" y="745124"/>
                  </a:cubicBezTo>
                  <a:cubicBezTo>
                    <a:pt x="3595493" y="753210"/>
                    <a:pt x="3598855" y="759952"/>
                    <a:pt x="3604252" y="765350"/>
                  </a:cubicBezTo>
                  <a:cubicBezTo>
                    <a:pt x="3606959" y="773436"/>
                    <a:pt x="3610994" y="780178"/>
                    <a:pt x="3616391" y="785575"/>
                  </a:cubicBezTo>
                  <a:lnTo>
                    <a:pt x="3555713" y="753210"/>
                  </a:lnTo>
                  <a:lnTo>
                    <a:pt x="3555713" y="785575"/>
                  </a:lnTo>
                  <a:cubicBezTo>
                    <a:pt x="3555713" y="807146"/>
                    <a:pt x="3548971" y="824665"/>
                    <a:pt x="3535487" y="838149"/>
                  </a:cubicBezTo>
                  <a:cubicBezTo>
                    <a:pt x="3522003" y="821975"/>
                    <a:pt x="3508519" y="808491"/>
                    <a:pt x="3495035" y="797697"/>
                  </a:cubicBezTo>
                  <a:cubicBezTo>
                    <a:pt x="3465378" y="773436"/>
                    <a:pt x="3443789" y="758608"/>
                    <a:pt x="3430305" y="753210"/>
                  </a:cubicBezTo>
                  <a:lnTo>
                    <a:pt x="3393906" y="761297"/>
                  </a:lnTo>
                  <a:cubicBezTo>
                    <a:pt x="3380422" y="750503"/>
                    <a:pt x="3368283" y="742416"/>
                    <a:pt x="3357506" y="737019"/>
                  </a:cubicBezTo>
                  <a:cubicBezTo>
                    <a:pt x="3349402" y="731640"/>
                    <a:pt x="3341315" y="728932"/>
                    <a:pt x="3333228" y="728932"/>
                  </a:cubicBezTo>
                  <a:cubicBezTo>
                    <a:pt x="3325141" y="728932"/>
                    <a:pt x="3321089" y="734329"/>
                    <a:pt x="3321089" y="745124"/>
                  </a:cubicBezTo>
                  <a:cubicBezTo>
                    <a:pt x="3321089" y="761297"/>
                    <a:pt x="3326486" y="774781"/>
                    <a:pt x="3337280" y="785575"/>
                  </a:cubicBezTo>
                  <a:cubicBezTo>
                    <a:pt x="3342660" y="790955"/>
                    <a:pt x="3349402" y="795007"/>
                    <a:pt x="3357506" y="797697"/>
                  </a:cubicBezTo>
                  <a:cubicBezTo>
                    <a:pt x="3352109" y="800404"/>
                    <a:pt x="3345367" y="803094"/>
                    <a:pt x="3337280" y="805801"/>
                  </a:cubicBezTo>
                  <a:cubicBezTo>
                    <a:pt x="3331883" y="808491"/>
                    <a:pt x="3325141" y="811181"/>
                    <a:pt x="3317054" y="813888"/>
                  </a:cubicBezTo>
                  <a:cubicBezTo>
                    <a:pt x="3308950" y="816578"/>
                    <a:pt x="3302208" y="817923"/>
                    <a:pt x="3296828" y="817923"/>
                  </a:cubicBezTo>
                  <a:cubicBezTo>
                    <a:pt x="3280637" y="820630"/>
                    <a:pt x="3264463" y="819285"/>
                    <a:pt x="3248272" y="813888"/>
                  </a:cubicBezTo>
                  <a:lnTo>
                    <a:pt x="3224011" y="805801"/>
                  </a:lnTo>
                  <a:lnTo>
                    <a:pt x="3248272" y="866479"/>
                  </a:lnTo>
                  <a:lnTo>
                    <a:pt x="3215925" y="850288"/>
                  </a:lnTo>
                  <a:lnTo>
                    <a:pt x="3221778" y="882500"/>
                  </a:lnTo>
                  <a:lnTo>
                    <a:pt x="3178642" y="882500"/>
                  </a:lnTo>
                  <a:lnTo>
                    <a:pt x="3145125" y="876583"/>
                  </a:lnTo>
                  <a:cubicBezTo>
                    <a:pt x="3135693" y="875238"/>
                    <a:pt x="3129624" y="875911"/>
                    <a:pt x="3126916" y="878601"/>
                  </a:cubicBezTo>
                  <a:lnTo>
                    <a:pt x="3121092" y="882500"/>
                  </a:lnTo>
                  <a:lnTo>
                    <a:pt x="3021142" y="882500"/>
                  </a:lnTo>
                  <a:lnTo>
                    <a:pt x="3005561" y="878601"/>
                  </a:lnTo>
                  <a:cubicBezTo>
                    <a:pt x="3002871" y="878601"/>
                    <a:pt x="3001526" y="877256"/>
                    <a:pt x="3001526" y="874566"/>
                  </a:cubicBezTo>
                  <a:lnTo>
                    <a:pt x="3001870" y="882500"/>
                  </a:lnTo>
                  <a:lnTo>
                    <a:pt x="415047" y="882500"/>
                  </a:lnTo>
                  <a:lnTo>
                    <a:pt x="404519" y="878601"/>
                  </a:lnTo>
                  <a:lnTo>
                    <a:pt x="398279" y="882500"/>
                  </a:lnTo>
                  <a:lnTo>
                    <a:pt x="308603" y="882500"/>
                  </a:lnTo>
                  <a:lnTo>
                    <a:pt x="311476" y="862427"/>
                  </a:lnTo>
                  <a:cubicBezTo>
                    <a:pt x="300682" y="862427"/>
                    <a:pt x="289905" y="861082"/>
                    <a:pt x="279111" y="858375"/>
                  </a:cubicBezTo>
                  <a:cubicBezTo>
                    <a:pt x="257540" y="852995"/>
                    <a:pt x="248091" y="842201"/>
                    <a:pt x="250798" y="826027"/>
                  </a:cubicBezTo>
                  <a:lnTo>
                    <a:pt x="234607" y="850288"/>
                  </a:lnTo>
                  <a:lnTo>
                    <a:pt x="226520" y="850288"/>
                  </a:lnTo>
                  <a:lnTo>
                    <a:pt x="226520" y="801749"/>
                  </a:lnTo>
                  <a:cubicBezTo>
                    <a:pt x="223830" y="801749"/>
                    <a:pt x="221123" y="803094"/>
                    <a:pt x="218433" y="805801"/>
                  </a:cubicBezTo>
                  <a:cubicBezTo>
                    <a:pt x="207639" y="811181"/>
                    <a:pt x="198207" y="813888"/>
                    <a:pt x="190120" y="813888"/>
                  </a:cubicBezTo>
                  <a:cubicBezTo>
                    <a:pt x="182034" y="816578"/>
                    <a:pt x="173929" y="817923"/>
                    <a:pt x="165842" y="817923"/>
                  </a:cubicBezTo>
                  <a:cubicBezTo>
                    <a:pt x="163153" y="817923"/>
                    <a:pt x="160445" y="819285"/>
                    <a:pt x="157755" y="821975"/>
                  </a:cubicBezTo>
                  <a:cubicBezTo>
                    <a:pt x="155066" y="811181"/>
                    <a:pt x="153703" y="801749"/>
                    <a:pt x="153703" y="793662"/>
                  </a:cubicBezTo>
                  <a:cubicBezTo>
                    <a:pt x="153703" y="777471"/>
                    <a:pt x="164497" y="770729"/>
                    <a:pt x="186068" y="773436"/>
                  </a:cubicBezTo>
                  <a:lnTo>
                    <a:pt x="129443" y="720845"/>
                  </a:lnTo>
                  <a:lnTo>
                    <a:pt x="125390" y="720845"/>
                  </a:lnTo>
                  <a:cubicBezTo>
                    <a:pt x="117303" y="720845"/>
                    <a:pt x="111906" y="723535"/>
                    <a:pt x="109217" y="728932"/>
                  </a:cubicBezTo>
                  <a:cubicBezTo>
                    <a:pt x="103820" y="737019"/>
                    <a:pt x="97750" y="743761"/>
                    <a:pt x="91008" y="749158"/>
                  </a:cubicBezTo>
                  <a:cubicBezTo>
                    <a:pt x="84266" y="754555"/>
                    <a:pt x="78197" y="758608"/>
                    <a:pt x="72799" y="761297"/>
                  </a:cubicBezTo>
                  <a:cubicBezTo>
                    <a:pt x="72799" y="766694"/>
                    <a:pt x="71455" y="771401"/>
                    <a:pt x="68765" y="775454"/>
                  </a:cubicBezTo>
                  <a:cubicBezTo>
                    <a:pt x="66057" y="779506"/>
                    <a:pt x="57971" y="778833"/>
                    <a:pt x="44487" y="773436"/>
                  </a:cubicBezTo>
                  <a:cubicBezTo>
                    <a:pt x="39089" y="770729"/>
                    <a:pt x="34383" y="767367"/>
                    <a:pt x="30330" y="763315"/>
                  </a:cubicBezTo>
                  <a:cubicBezTo>
                    <a:pt x="26296" y="759280"/>
                    <a:pt x="21571" y="755900"/>
                    <a:pt x="16174" y="753210"/>
                  </a:cubicBezTo>
                  <a:lnTo>
                    <a:pt x="0" y="745124"/>
                  </a:lnTo>
                  <a:lnTo>
                    <a:pt x="40452" y="749158"/>
                  </a:lnTo>
                  <a:lnTo>
                    <a:pt x="52573" y="737019"/>
                  </a:lnTo>
                  <a:cubicBezTo>
                    <a:pt x="57971" y="731640"/>
                    <a:pt x="62023" y="728260"/>
                    <a:pt x="64712" y="726915"/>
                  </a:cubicBezTo>
                  <a:cubicBezTo>
                    <a:pt x="67420" y="725570"/>
                    <a:pt x="70110" y="722190"/>
                    <a:pt x="72799" y="716793"/>
                  </a:cubicBezTo>
                  <a:cubicBezTo>
                    <a:pt x="75507" y="714103"/>
                    <a:pt x="77524" y="710724"/>
                    <a:pt x="78869" y="706689"/>
                  </a:cubicBezTo>
                  <a:cubicBezTo>
                    <a:pt x="80232" y="702637"/>
                    <a:pt x="82249" y="697930"/>
                    <a:pt x="84939" y="692533"/>
                  </a:cubicBezTo>
                  <a:cubicBezTo>
                    <a:pt x="87646" y="687135"/>
                    <a:pt x="90336" y="683083"/>
                    <a:pt x="93025" y="680393"/>
                  </a:cubicBezTo>
                  <a:lnTo>
                    <a:pt x="113251" y="680393"/>
                  </a:lnTo>
                  <a:cubicBezTo>
                    <a:pt x="115959" y="677704"/>
                    <a:pt x="117303" y="674996"/>
                    <a:pt x="117303" y="672307"/>
                  </a:cubicBezTo>
                  <a:cubicBezTo>
                    <a:pt x="117303" y="666910"/>
                    <a:pt x="115959" y="660168"/>
                    <a:pt x="113251" y="652081"/>
                  </a:cubicBezTo>
                  <a:cubicBezTo>
                    <a:pt x="107872" y="641286"/>
                    <a:pt x="103820" y="631855"/>
                    <a:pt x="101130" y="623768"/>
                  </a:cubicBezTo>
                  <a:cubicBezTo>
                    <a:pt x="98422" y="615663"/>
                    <a:pt x="98422" y="606232"/>
                    <a:pt x="101130" y="595437"/>
                  </a:cubicBezTo>
                  <a:cubicBezTo>
                    <a:pt x="103820" y="587351"/>
                    <a:pt x="108544" y="579264"/>
                    <a:pt x="115286" y="571177"/>
                  </a:cubicBezTo>
                  <a:cubicBezTo>
                    <a:pt x="122028" y="563090"/>
                    <a:pt x="126735" y="554986"/>
                    <a:pt x="129443" y="546899"/>
                  </a:cubicBezTo>
                  <a:cubicBezTo>
                    <a:pt x="129443" y="538812"/>
                    <a:pt x="130788" y="531397"/>
                    <a:pt x="133477" y="524656"/>
                  </a:cubicBezTo>
                  <a:cubicBezTo>
                    <a:pt x="136185" y="517914"/>
                    <a:pt x="138874" y="518586"/>
                    <a:pt x="141582" y="526673"/>
                  </a:cubicBezTo>
                  <a:cubicBezTo>
                    <a:pt x="144271" y="532070"/>
                    <a:pt x="144944" y="537467"/>
                    <a:pt x="143599" y="542864"/>
                  </a:cubicBezTo>
                  <a:cubicBezTo>
                    <a:pt x="142254" y="548244"/>
                    <a:pt x="144271" y="554986"/>
                    <a:pt x="149669" y="563090"/>
                  </a:cubicBezTo>
                  <a:cubicBezTo>
                    <a:pt x="155066" y="573867"/>
                    <a:pt x="159773" y="583988"/>
                    <a:pt x="163825" y="593420"/>
                  </a:cubicBezTo>
                  <a:cubicBezTo>
                    <a:pt x="167877" y="602852"/>
                    <a:pt x="172584" y="610284"/>
                    <a:pt x="177981" y="615663"/>
                  </a:cubicBezTo>
                  <a:cubicBezTo>
                    <a:pt x="183378" y="629147"/>
                    <a:pt x="184723" y="638597"/>
                    <a:pt x="182034" y="643994"/>
                  </a:cubicBezTo>
                  <a:cubicBezTo>
                    <a:pt x="179326" y="649373"/>
                    <a:pt x="175292" y="654770"/>
                    <a:pt x="169894" y="660168"/>
                  </a:cubicBezTo>
                  <a:cubicBezTo>
                    <a:pt x="164497" y="665565"/>
                    <a:pt x="161808" y="672307"/>
                    <a:pt x="161808" y="680393"/>
                  </a:cubicBezTo>
                  <a:cubicBezTo>
                    <a:pt x="164497" y="696567"/>
                    <a:pt x="169894" y="703309"/>
                    <a:pt x="177981" y="700619"/>
                  </a:cubicBezTo>
                  <a:cubicBezTo>
                    <a:pt x="191465" y="700619"/>
                    <a:pt x="200897" y="693877"/>
                    <a:pt x="206294" y="680393"/>
                  </a:cubicBezTo>
                  <a:cubicBezTo>
                    <a:pt x="209002" y="674996"/>
                    <a:pt x="210346" y="670272"/>
                    <a:pt x="210346" y="666237"/>
                  </a:cubicBezTo>
                  <a:cubicBezTo>
                    <a:pt x="210346" y="662185"/>
                    <a:pt x="211691" y="657478"/>
                    <a:pt x="214381" y="652081"/>
                  </a:cubicBezTo>
                  <a:cubicBezTo>
                    <a:pt x="214381" y="646684"/>
                    <a:pt x="215744" y="641286"/>
                    <a:pt x="218433" y="635889"/>
                  </a:cubicBezTo>
                  <a:cubicBezTo>
                    <a:pt x="223830" y="638597"/>
                    <a:pt x="230572" y="642631"/>
                    <a:pt x="238659" y="648028"/>
                  </a:cubicBezTo>
                  <a:cubicBezTo>
                    <a:pt x="249453" y="656115"/>
                    <a:pt x="258885" y="666910"/>
                    <a:pt x="266972" y="680393"/>
                  </a:cubicBezTo>
                  <a:cubicBezTo>
                    <a:pt x="269679" y="672307"/>
                    <a:pt x="275059" y="664220"/>
                    <a:pt x="283163" y="656115"/>
                  </a:cubicBezTo>
                  <a:cubicBezTo>
                    <a:pt x="296647" y="642631"/>
                    <a:pt x="311476" y="638597"/>
                    <a:pt x="327650" y="643994"/>
                  </a:cubicBezTo>
                  <a:lnTo>
                    <a:pt x="368102" y="583316"/>
                  </a:lnTo>
                  <a:cubicBezTo>
                    <a:pt x="384293" y="564435"/>
                    <a:pt x="393725" y="560383"/>
                    <a:pt x="396414" y="571177"/>
                  </a:cubicBezTo>
                  <a:cubicBezTo>
                    <a:pt x="396414" y="576574"/>
                    <a:pt x="395742" y="581953"/>
                    <a:pt x="394397" y="587351"/>
                  </a:cubicBezTo>
                  <a:cubicBezTo>
                    <a:pt x="393052" y="592748"/>
                    <a:pt x="395070" y="598145"/>
                    <a:pt x="400467" y="603542"/>
                  </a:cubicBezTo>
                  <a:cubicBezTo>
                    <a:pt x="408553" y="606232"/>
                    <a:pt x="411261" y="609594"/>
                    <a:pt x="408553" y="613646"/>
                  </a:cubicBezTo>
                  <a:cubicBezTo>
                    <a:pt x="405864" y="617698"/>
                    <a:pt x="411261" y="617026"/>
                    <a:pt x="424745" y="611629"/>
                  </a:cubicBezTo>
                  <a:cubicBezTo>
                    <a:pt x="432832" y="608921"/>
                    <a:pt x="436194" y="605559"/>
                    <a:pt x="434849" y="601507"/>
                  </a:cubicBezTo>
                  <a:cubicBezTo>
                    <a:pt x="433504" y="597472"/>
                    <a:pt x="439574" y="599490"/>
                    <a:pt x="453058" y="607577"/>
                  </a:cubicBezTo>
                  <a:cubicBezTo>
                    <a:pt x="469231" y="612974"/>
                    <a:pt x="478008" y="613646"/>
                    <a:pt x="479353" y="609594"/>
                  </a:cubicBezTo>
                  <a:cubicBezTo>
                    <a:pt x="480698" y="605559"/>
                    <a:pt x="484060" y="600835"/>
                    <a:pt x="489457" y="595437"/>
                  </a:cubicBezTo>
                  <a:cubicBezTo>
                    <a:pt x="494854" y="592748"/>
                    <a:pt x="502941" y="591403"/>
                    <a:pt x="513735" y="591403"/>
                  </a:cubicBezTo>
                  <a:cubicBezTo>
                    <a:pt x="519133" y="591403"/>
                    <a:pt x="523167" y="592748"/>
                    <a:pt x="525875" y="595437"/>
                  </a:cubicBezTo>
                  <a:lnTo>
                    <a:pt x="529909" y="623768"/>
                  </a:lnTo>
                  <a:lnTo>
                    <a:pt x="505649" y="631855"/>
                  </a:lnTo>
                  <a:lnTo>
                    <a:pt x="529909" y="643994"/>
                  </a:lnTo>
                  <a:lnTo>
                    <a:pt x="525875" y="656115"/>
                  </a:lnTo>
                  <a:cubicBezTo>
                    <a:pt x="525875" y="650736"/>
                    <a:pt x="528564" y="648028"/>
                    <a:pt x="533961" y="648028"/>
                  </a:cubicBezTo>
                  <a:cubicBezTo>
                    <a:pt x="539358" y="648028"/>
                    <a:pt x="551480" y="653426"/>
                    <a:pt x="570361" y="664220"/>
                  </a:cubicBezTo>
                  <a:cubicBezTo>
                    <a:pt x="581155" y="674996"/>
                    <a:pt x="595984" y="680393"/>
                    <a:pt x="614865" y="680393"/>
                  </a:cubicBezTo>
                  <a:cubicBezTo>
                    <a:pt x="622952" y="680393"/>
                    <a:pt x="628349" y="679049"/>
                    <a:pt x="631039" y="676341"/>
                  </a:cubicBezTo>
                  <a:cubicBezTo>
                    <a:pt x="622952" y="673652"/>
                    <a:pt x="616210" y="668254"/>
                    <a:pt x="610813" y="660168"/>
                  </a:cubicBezTo>
                  <a:cubicBezTo>
                    <a:pt x="600036" y="646684"/>
                    <a:pt x="598674" y="629147"/>
                    <a:pt x="606778" y="607577"/>
                  </a:cubicBezTo>
                  <a:cubicBezTo>
                    <a:pt x="609468" y="594093"/>
                    <a:pt x="612158" y="583316"/>
                    <a:pt x="614865" y="575212"/>
                  </a:cubicBezTo>
                  <a:cubicBezTo>
                    <a:pt x="617555" y="567125"/>
                    <a:pt x="618900" y="560383"/>
                    <a:pt x="618900" y="554986"/>
                  </a:cubicBezTo>
                  <a:lnTo>
                    <a:pt x="618900" y="542864"/>
                  </a:lnTo>
                  <a:lnTo>
                    <a:pt x="594639" y="579264"/>
                  </a:lnTo>
                  <a:cubicBezTo>
                    <a:pt x="591932" y="571177"/>
                    <a:pt x="590587" y="563090"/>
                    <a:pt x="590587" y="554986"/>
                  </a:cubicBezTo>
                  <a:cubicBezTo>
                    <a:pt x="590587" y="549606"/>
                    <a:pt x="589914" y="543537"/>
                    <a:pt x="588570" y="536795"/>
                  </a:cubicBezTo>
                  <a:cubicBezTo>
                    <a:pt x="587225" y="530053"/>
                    <a:pt x="587897" y="523983"/>
                    <a:pt x="590587" y="518586"/>
                  </a:cubicBezTo>
                  <a:cubicBezTo>
                    <a:pt x="590587" y="502412"/>
                    <a:pt x="591932" y="492963"/>
                    <a:pt x="594639" y="490273"/>
                  </a:cubicBezTo>
                  <a:cubicBezTo>
                    <a:pt x="594639" y="487566"/>
                    <a:pt x="595984" y="484876"/>
                    <a:pt x="598674" y="482186"/>
                  </a:cubicBezTo>
                  <a:lnTo>
                    <a:pt x="582500" y="457908"/>
                  </a:lnTo>
                  <a:cubicBezTo>
                    <a:pt x="579810" y="463305"/>
                    <a:pt x="577103" y="470047"/>
                    <a:pt x="574413" y="478134"/>
                  </a:cubicBezTo>
                  <a:cubicBezTo>
                    <a:pt x="569016" y="491618"/>
                    <a:pt x="562274" y="502412"/>
                    <a:pt x="554187" y="510499"/>
                  </a:cubicBezTo>
                  <a:cubicBezTo>
                    <a:pt x="548790" y="515896"/>
                    <a:pt x="542048" y="520603"/>
                    <a:pt x="533961" y="524656"/>
                  </a:cubicBezTo>
                  <a:cubicBezTo>
                    <a:pt x="525875" y="528690"/>
                    <a:pt x="519133" y="533415"/>
                    <a:pt x="513735" y="538812"/>
                  </a:cubicBezTo>
                  <a:lnTo>
                    <a:pt x="489457" y="554986"/>
                  </a:lnTo>
                  <a:cubicBezTo>
                    <a:pt x="492165" y="552296"/>
                    <a:pt x="494854" y="546899"/>
                    <a:pt x="497544" y="538812"/>
                  </a:cubicBezTo>
                  <a:cubicBezTo>
                    <a:pt x="500252" y="533415"/>
                    <a:pt x="501596" y="527345"/>
                    <a:pt x="501596" y="520603"/>
                  </a:cubicBezTo>
                  <a:cubicBezTo>
                    <a:pt x="501596" y="513861"/>
                    <a:pt x="502941" y="506447"/>
                    <a:pt x="505649" y="498360"/>
                  </a:cubicBezTo>
                  <a:cubicBezTo>
                    <a:pt x="511028" y="482186"/>
                    <a:pt x="513735" y="474082"/>
                    <a:pt x="513735" y="474082"/>
                  </a:cubicBezTo>
                  <a:cubicBezTo>
                    <a:pt x="513735" y="471392"/>
                    <a:pt x="515080" y="468702"/>
                    <a:pt x="517770" y="465995"/>
                  </a:cubicBezTo>
                  <a:lnTo>
                    <a:pt x="497544" y="465995"/>
                  </a:lnTo>
                  <a:lnTo>
                    <a:pt x="473284" y="494308"/>
                  </a:lnTo>
                  <a:cubicBezTo>
                    <a:pt x="465197" y="488928"/>
                    <a:pt x="459800" y="482186"/>
                    <a:pt x="457092" y="474082"/>
                  </a:cubicBezTo>
                  <a:cubicBezTo>
                    <a:pt x="454403" y="468702"/>
                    <a:pt x="453058" y="461907"/>
                    <a:pt x="453058" y="453732"/>
                  </a:cubicBezTo>
                  <a:cubicBezTo>
                    <a:pt x="453058" y="445557"/>
                    <a:pt x="457092" y="436037"/>
                    <a:pt x="465197" y="425172"/>
                  </a:cubicBezTo>
                  <a:lnTo>
                    <a:pt x="424745" y="441469"/>
                  </a:lnTo>
                  <a:cubicBezTo>
                    <a:pt x="413951" y="446955"/>
                    <a:pt x="403846" y="451715"/>
                    <a:pt x="394397" y="455785"/>
                  </a:cubicBezTo>
                  <a:cubicBezTo>
                    <a:pt x="384965" y="459855"/>
                    <a:pt x="377551" y="463252"/>
                    <a:pt x="372154" y="465995"/>
                  </a:cubicBezTo>
                  <a:cubicBezTo>
                    <a:pt x="364067" y="471392"/>
                    <a:pt x="352600" y="477462"/>
                    <a:pt x="337772" y="484204"/>
                  </a:cubicBezTo>
                  <a:cubicBezTo>
                    <a:pt x="322943" y="490946"/>
                    <a:pt x="312821" y="492963"/>
                    <a:pt x="307424" y="490273"/>
                  </a:cubicBezTo>
                  <a:lnTo>
                    <a:pt x="299337" y="490273"/>
                  </a:lnTo>
                  <a:cubicBezTo>
                    <a:pt x="304734" y="484876"/>
                    <a:pt x="310131" y="478134"/>
                    <a:pt x="315511" y="470047"/>
                  </a:cubicBezTo>
                  <a:cubicBezTo>
                    <a:pt x="320908" y="464615"/>
                    <a:pt x="324960" y="459855"/>
                    <a:pt x="327650" y="455785"/>
                  </a:cubicBezTo>
                  <a:cubicBezTo>
                    <a:pt x="330357" y="451715"/>
                    <a:pt x="333047" y="446955"/>
                    <a:pt x="335737" y="441469"/>
                  </a:cubicBezTo>
                  <a:cubicBezTo>
                    <a:pt x="341134" y="433347"/>
                    <a:pt x="345858" y="425189"/>
                    <a:pt x="349911" y="417014"/>
                  </a:cubicBezTo>
                  <a:cubicBezTo>
                    <a:pt x="353945" y="408839"/>
                    <a:pt x="361360" y="403388"/>
                    <a:pt x="372154" y="400646"/>
                  </a:cubicBezTo>
                  <a:cubicBezTo>
                    <a:pt x="382930" y="397938"/>
                    <a:pt x="393725" y="398646"/>
                    <a:pt x="404519" y="402734"/>
                  </a:cubicBezTo>
                  <a:cubicBezTo>
                    <a:pt x="415296" y="406821"/>
                    <a:pt x="430124" y="403406"/>
                    <a:pt x="449005" y="392488"/>
                  </a:cubicBezTo>
                  <a:cubicBezTo>
                    <a:pt x="465197" y="384313"/>
                    <a:pt x="474628" y="378880"/>
                    <a:pt x="477318" y="376190"/>
                  </a:cubicBezTo>
                  <a:cubicBezTo>
                    <a:pt x="480026" y="373448"/>
                    <a:pt x="480026" y="372067"/>
                    <a:pt x="477318" y="372067"/>
                  </a:cubicBezTo>
                  <a:cubicBezTo>
                    <a:pt x="469231" y="366635"/>
                    <a:pt x="461144" y="362547"/>
                    <a:pt x="453058" y="359804"/>
                  </a:cubicBezTo>
                  <a:cubicBezTo>
                    <a:pt x="436866" y="354372"/>
                    <a:pt x="426090" y="353027"/>
                    <a:pt x="420693" y="355770"/>
                  </a:cubicBezTo>
                  <a:cubicBezTo>
                    <a:pt x="412606" y="361202"/>
                    <a:pt x="405191" y="363927"/>
                    <a:pt x="398449" y="363927"/>
                  </a:cubicBezTo>
                  <a:cubicBezTo>
                    <a:pt x="391707" y="363927"/>
                    <a:pt x="381586" y="365290"/>
                    <a:pt x="368102" y="368033"/>
                  </a:cubicBezTo>
                  <a:cubicBezTo>
                    <a:pt x="362705" y="370723"/>
                    <a:pt x="358670" y="371395"/>
                    <a:pt x="355962" y="370050"/>
                  </a:cubicBezTo>
                  <a:cubicBezTo>
                    <a:pt x="353273" y="368705"/>
                    <a:pt x="350583" y="368033"/>
                    <a:pt x="347876" y="368033"/>
                  </a:cubicBezTo>
                  <a:lnTo>
                    <a:pt x="339789" y="368033"/>
                  </a:lnTo>
                  <a:cubicBezTo>
                    <a:pt x="342479" y="365290"/>
                    <a:pt x="345186" y="361202"/>
                    <a:pt x="347876" y="355770"/>
                  </a:cubicBezTo>
                  <a:cubicBezTo>
                    <a:pt x="353273" y="344852"/>
                    <a:pt x="358670" y="336676"/>
                    <a:pt x="364067" y="331244"/>
                  </a:cubicBezTo>
                  <a:cubicBezTo>
                    <a:pt x="366757" y="328501"/>
                    <a:pt x="369447" y="326466"/>
                    <a:pt x="372154" y="325104"/>
                  </a:cubicBezTo>
                  <a:cubicBezTo>
                    <a:pt x="374844" y="323759"/>
                    <a:pt x="377551" y="321724"/>
                    <a:pt x="380241" y="318981"/>
                  </a:cubicBezTo>
                  <a:cubicBezTo>
                    <a:pt x="382930" y="316291"/>
                    <a:pt x="385638" y="314929"/>
                    <a:pt x="388328" y="314929"/>
                  </a:cubicBezTo>
                  <a:lnTo>
                    <a:pt x="364067" y="298560"/>
                  </a:lnTo>
                  <a:cubicBezTo>
                    <a:pt x="355962" y="293128"/>
                    <a:pt x="347876" y="291093"/>
                    <a:pt x="339789" y="292473"/>
                  </a:cubicBezTo>
                  <a:cubicBezTo>
                    <a:pt x="331702" y="293836"/>
                    <a:pt x="324960" y="291783"/>
                    <a:pt x="319563" y="286297"/>
                  </a:cubicBezTo>
                  <a:cubicBezTo>
                    <a:pt x="314166" y="280865"/>
                    <a:pt x="311476" y="276795"/>
                    <a:pt x="311476" y="274105"/>
                  </a:cubicBezTo>
                  <a:lnTo>
                    <a:pt x="311476" y="265894"/>
                  </a:lnTo>
                  <a:cubicBezTo>
                    <a:pt x="308769" y="268620"/>
                    <a:pt x="304734" y="270000"/>
                    <a:pt x="299337" y="270000"/>
                  </a:cubicBezTo>
                  <a:cubicBezTo>
                    <a:pt x="293940" y="272743"/>
                    <a:pt x="289905" y="274105"/>
                    <a:pt x="287198" y="274105"/>
                  </a:cubicBezTo>
                  <a:cubicBezTo>
                    <a:pt x="284508" y="274105"/>
                    <a:pt x="281801" y="275450"/>
                    <a:pt x="279111" y="278157"/>
                  </a:cubicBezTo>
                  <a:cubicBezTo>
                    <a:pt x="273714" y="283590"/>
                    <a:pt x="270352" y="287678"/>
                    <a:pt x="269007" y="290403"/>
                  </a:cubicBezTo>
                  <a:cubicBezTo>
                    <a:pt x="267644" y="293146"/>
                    <a:pt x="264282" y="295871"/>
                    <a:pt x="258885" y="298560"/>
                  </a:cubicBezTo>
                  <a:cubicBezTo>
                    <a:pt x="253488" y="301303"/>
                    <a:pt x="248091" y="300631"/>
                    <a:pt x="242711" y="296543"/>
                  </a:cubicBezTo>
                  <a:cubicBezTo>
                    <a:pt x="237314" y="292455"/>
                    <a:pt x="234607" y="287695"/>
                    <a:pt x="234607" y="282263"/>
                  </a:cubicBezTo>
                  <a:cubicBezTo>
                    <a:pt x="234607" y="279520"/>
                    <a:pt x="234607" y="274070"/>
                    <a:pt x="234607" y="265912"/>
                  </a:cubicBezTo>
                  <a:cubicBezTo>
                    <a:pt x="234607" y="257772"/>
                    <a:pt x="235969" y="248234"/>
                    <a:pt x="238659" y="237316"/>
                  </a:cubicBezTo>
                  <a:cubicBezTo>
                    <a:pt x="238659" y="226451"/>
                    <a:pt x="240004" y="212843"/>
                    <a:pt x="242711" y="196493"/>
                  </a:cubicBezTo>
                  <a:cubicBezTo>
                    <a:pt x="248091" y="196493"/>
                    <a:pt x="253488" y="195130"/>
                    <a:pt x="258885" y="192440"/>
                  </a:cubicBezTo>
                  <a:cubicBezTo>
                    <a:pt x="264282" y="192440"/>
                    <a:pt x="269007" y="191750"/>
                    <a:pt x="273042" y="190388"/>
                  </a:cubicBezTo>
                  <a:cubicBezTo>
                    <a:pt x="277094" y="189025"/>
                    <a:pt x="281801" y="189698"/>
                    <a:pt x="287198" y="192440"/>
                  </a:cubicBezTo>
                  <a:cubicBezTo>
                    <a:pt x="279111" y="186955"/>
                    <a:pt x="271024" y="180160"/>
                    <a:pt x="262937" y="172020"/>
                  </a:cubicBezTo>
                  <a:lnTo>
                    <a:pt x="234607" y="143389"/>
                  </a:lnTo>
                  <a:cubicBezTo>
                    <a:pt x="231917" y="135213"/>
                    <a:pt x="235969" y="129781"/>
                    <a:pt x="246746" y="127091"/>
                  </a:cubicBezTo>
                  <a:cubicBezTo>
                    <a:pt x="252143" y="127091"/>
                    <a:pt x="250798" y="126401"/>
                    <a:pt x="242711" y="125038"/>
                  </a:cubicBezTo>
                  <a:cubicBezTo>
                    <a:pt x="234607" y="123658"/>
                    <a:pt x="245401" y="124348"/>
                    <a:pt x="275059" y="127091"/>
                  </a:cubicBezTo>
                  <a:cubicBezTo>
                    <a:pt x="288543" y="127091"/>
                    <a:pt x="297320" y="128454"/>
                    <a:pt x="301354" y="131161"/>
                  </a:cubicBezTo>
                  <a:cubicBezTo>
                    <a:pt x="305407" y="133886"/>
                    <a:pt x="308096" y="135921"/>
                    <a:pt x="309459" y="137301"/>
                  </a:cubicBezTo>
                  <a:cubicBezTo>
                    <a:pt x="310804" y="138664"/>
                    <a:pt x="312149" y="139354"/>
                    <a:pt x="313493" y="139354"/>
                  </a:cubicBezTo>
                  <a:cubicBezTo>
                    <a:pt x="314838" y="139354"/>
                    <a:pt x="320908" y="137974"/>
                    <a:pt x="331702" y="135249"/>
                  </a:cubicBezTo>
                  <a:cubicBezTo>
                    <a:pt x="342479" y="132506"/>
                    <a:pt x="347876" y="127073"/>
                    <a:pt x="347876" y="118933"/>
                  </a:cubicBezTo>
                  <a:cubicBezTo>
                    <a:pt x="347876" y="116191"/>
                    <a:pt x="346531" y="113448"/>
                    <a:pt x="343841" y="110723"/>
                  </a:cubicBezTo>
                  <a:lnTo>
                    <a:pt x="360015" y="118933"/>
                  </a:lnTo>
                  <a:lnTo>
                    <a:pt x="372154" y="139354"/>
                  </a:lnTo>
                  <a:cubicBezTo>
                    <a:pt x="372154" y="128436"/>
                    <a:pt x="374844" y="117536"/>
                    <a:pt x="380241" y="106670"/>
                  </a:cubicBezTo>
                  <a:cubicBezTo>
                    <a:pt x="385638" y="98495"/>
                    <a:pt x="391707" y="90320"/>
                    <a:pt x="398449" y="82145"/>
                  </a:cubicBezTo>
                  <a:cubicBezTo>
                    <a:pt x="405191" y="73969"/>
                    <a:pt x="415296" y="68537"/>
                    <a:pt x="428779" y="65847"/>
                  </a:cubicBezTo>
                  <a:lnTo>
                    <a:pt x="436866" y="16990"/>
                  </a:lnTo>
                  <a:cubicBezTo>
                    <a:pt x="444971" y="22369"/>
                    <a:pt x="453058" y="29147"/>
                    <a:pt x="461144" y="37269"/>
                  </a:cubicBezTo>
                  <a:cubicBezTo>
                    <a:pt x="466542" y="42701"/>
                    <a:pt x="472611" y="50186"/>
                    <a:pt x="479353" y="59707"/>
                  </a:cubicBezTo>
                  <a:cubicBezTo>
                    <a:pt x="486095" y="69227"/>
                    <a:pt x="489457" y="79437"/>
                    <a:pt x="489457" y="90302"/>
                  </a:cubicBezTo>
                  <a:lnTo>
                    <a:pt x="501596" y="69882"/>
                  </a:lnTo>
                  <a:lnTo>
                    <a:pt x="533961" y="57689"/>
                  </a:lnTo>
                  <a:cubicBezTo>
                    <a:pt x="531254" y="52204"/>
                    <a:pt x="529909" y="44028"/>
                    <a:pt x="529909" y="33163"/>
                  </a:cubicBezTo>
                  <a:close/>
                </a:path>
              </a:pathLst>
            </a:custGeom>
            <a:solidFill>
              <a:schemeClr val="accent3"/>
            </a:solidFill>
            <a:ln>
              <a:noFill/>
            </a:ln>
            <a:effectLst/>
          </p:spPr>
          <p:txBody>
            <a:bodyPr anchor="ctr"/>
            <a:lstStyle/>
            <a:p>
              <a:pPr algn="ctr"/>
              <a:endParaRPr/>
            </a:p>
          </p:txBody>
        </p:sp>
        <p:sp>
          <p:nvSpPr>
            <p:cNvPr id="46" name="Freeform: Shape 6">
              <a:extLst>
                <a:ext uri="{FF2B5EF4-FFF2-40B4-BE49-F238E27FC236}">
                  <a16:creationId xmlns:a16="http://schemas.microsoft.com/office/drawing/2014/main" id="{E3C4AE1D-34E9-4C06-ADB3-C2161137B7B7}"/>
                </a:ext>
              </a:extLst>
            </p:cNvPr>
            <p:cNvSpPr/>
            <p:nvPr/>
          </p:nvSpPr>
          <p:spPr>
            <a:xfrm>
              <a:off x="683963" y="1669864"/>
              <a:ext cx="2013057" cy="661875"/>
            </a:xfrm>
            <a:custGeom>
              <a:avLst/>
              <a:gdLst>
                <a:gd name="connsiteX0" fmla="*/ 635687 w 2684076"/>
                <a:gd name="connsiteY0" fmla="*/ 0 h 882500"/>
                <a:gd name="connsiteX1" fmla="*/ 704738 w 2684076"/>
                <a:gd name="connsiteY1" fmla="*/ 0 h 882500"/>
                <a:gd name="connsiteX2" fmla="*/ 701839 w 2684076"/>
                <a:gd name="connsiteY2" fmla="*/ 1444 h 882500"/>
                <a:gd name="connsiteX3" fmla="*/ 647230 w 2684076"/>
                <a:gd name="connsiteY3" fmla="*/ 1444 h 882500"/>
                <a:gd name="connsiteX4" fmla="*/ 443158 w 2684076"/>
                <a:gd name="connsiteY4" fmla="*/ 0 h 882500"/>
                <a:gd name="connsiteX5" fmla="*/ 567770 w 2684076"/>
                <a:gd name="connsiteY5" fmla="*/ 0 h 882500"/>
                <a:gd name="connsiteX6" fmla="*/ 562274 w 2684076"/>
                <a:gd name="connsiteY6" fmla="*/ 5496 h 882500"/>
                <a:gd name="connsiteX7" fmla="*/ 558240 w 2684076"/>
                <a:gd name="connsiteY7" fmla="*/ 21670 h 882500"/>
                <a:gd name="connsiteX8" fmla="*/ 566327 w 2684076"/>
                <a:gd name="connsiteY8" fmla="*/ 66174 h 882500"/>
                <a:gd name="connsiteX9" fmla="*/ 578466 w 2684076"/>
                <a:gd name="connsiteY9" fmla="*/ 102573 h 882500"/>
                <a:gd name="connsiteX10" fmla="*/ 578466 w 2684076"/>
                <a:gd name="connsiteY10" fmla="*/ 130904 h 882500"/>
                <a:gd name="connsiteX11" fmla="*/ 590605 w 2684076"/>
                <a:gd name="connsiteY11" fmla="*/ 118765 h 882500"/>
                <a:gd name="connsiteX12" fmla="*/ 600709 w 2684076"/>
                <a:gd name="connsiteY12" fmla="*/ 106626 h 882500"/>
                <a:gd name="connsiteX13" fmla="*/ 606779 w 2684076"/>
                <a:gd name="connsiteY13" fmla="*/ 98539 h 882500"/>
                <a:gd name="connsiteX14" fmla="*/ 620935 w 2684076"/>
                <a:gd name="connsiteY14" fmla="*/ 94487 h 882500"/>
                <a:gd name="connsiteX15" fmla="*/ 622952 w 2684076"/>
                <a:gd name="connsiteY15" fmla="*/ 118765 h 882500"/>
                <a:gd name="connsiteX16" fmla="*/ 631057 w 2684076"/>
                <a:gd name="connsiteY16" fmla="*/ 163251 h 882500"/>
                <a:gd name="connsiteX17" fmla="*/ 645213 w 2684076"/>
                <a:gd name="connsiteY17" fmla="*/ 159217 h 882500"/>
                <a:gd name="connsiteX18" fmla="*/ 659370 w 2684076"/>
                <a:gd name="connsiteY18" fmla="*/ 159217 h 882500"/>
                <a:gd name="connsiteX19" fmla="*/ 683630 w 2684076"/>
                <a:gd name="connsiteY19" fmla="*/ 147078 h 882500"/>
                <a:gd name="connsiteX20" fmla="*/ 703856 w 2684076"/>
                <a:gd name="connsiteY20" fmla="*/ 134939 h 882500"/>
                <a:gd name="connsiteX21" fmla="*/ 715995 w 2684076"/>
                <a:gd name="connsiteY21" fmla="*/ 183477 h 882500"/>
                <a:gd name="connsiteX22" fmla="*/ 752412 w 2684076"/>
                <a:gd name="connsiteY22" fmla="*/ 183477 h 882500"/>
                <a:gd name="connsiteX23" fmla="*/ 804986 w 2684076"/>
                <a:gd name="connsiteY23" fmla="*/ 199669 h 882500"/>
                <a:gd name="connsiteX24" fmla="*/ 792864 w 2684076"/>
                <a:gd name="connsiteY24" fmla="*/ 110678 h 882500"/>
                <a:gd name="connsiteX25" fmla="*/ 809038 w 2684076"/>
                <a:gd name="connsiteY25" fmla="*/ 102573 h 882500"/>
                <a:gd name="connsiteX26" fmla="*/ 760499 w 2684076"/>
                <a:gd name="connsiteY26" fmla="*/ 86400 h 882500"/>
                <a:gd name="connsiteX27" fmla="*/ 744308 w 2684076"/>
                <a:gd name="connsiteY27" fmla="*/ 78313 h 882500"/>
                <a:gd name="connsiteX28" fmla="*/ 752412 w 2684076"/>
                <a:gd name="connsiteY28" fmla="*/ 62122 h 882500"/>
                <a:gd name="connsiteX29" fmla="*/ 744308 w 2684076"/>
                <a:gd name="connsiteY29" fmla="*/ 29774 h 882500"/>
                <a:gd name="connsiteX30" fmla="*/ 728134 w 2684076"/>
                <a:gd name="connsiteY30" fmla="*/ 5496 h 882500"/>
                <a:gd name="connsiteX31" fmla="*/ 717142 w 2684076"/>
                <a:gd name="connsiteY31" fmla="*/ 0 h 882500"/>
                <a:gd name="connsiteX32" fmla="*/ 2082901 w 2684076"/>
                <a:gd name="connsiteY32" fmla="*/ 0 h 882500"/>
                <a:gd name="connsiteX33" fmla="*/ 2082901 w 2684076"/>
                <a:gd name="connsiteY33" fmla="*/ 20909 h 882500"/>
                <a:gd name="connsiteX34" fmla="*/ 2102932 w 2684076"/>
                <a:gd name="connsiteY34" fmla="*/ 8840 h 882500"/>
                <a:gd name="connsiteX35" fmla="*/ 2113181 w 2684076"/>
                <a:gd name="connsiteY35" fmla="*/ 0 h 882500"/>
                <a:gd name="connsiteX36" fmla="*/ 2178135 w 2684076"/>
                <a:gd name="connsiteY36" fmla="*/ 0 h 882500"/>
                <a:gd name="connsiteX37" fmla="*/ 2173024 w 2684076"/>
                <a:gd name="connsiteY37" fmla="*/ 8805 h 882500"/>
                <a:gd name="connsiteX38" fmla="*/ 2163043 w 2684076"/>
                <a:gd name="connsiteY38" fmla="*/ 29013 h 882500"/>
                <a:gd name="connsiteX39" fmla="*/ 2155010 w 2684076"/>
                <a:gd name="connsiteY39" fmla="*/ 45116 h 882500"/>
                <a:gd name="connsiteX40" fmla="*/ 2191038 w 2684076"/>
                <a:gd name="connsiteY40" fmla="*/ 65289 h 882500"/>
                <a:gd name="connsiteX41" fmla="*/ 2239134 w 2684076"/>
                <a:gd name="connsiteY41" fmla="*/ 109652 h 882500"/>
                <a:gd name="connsiteX42" fmla="*/ 2243115 w 2684076"/>
                <a:gd name="connsiteY42" fmla="*/ 113704 h 882500"/>
                <a:gd name="connsiteX43" fmla="*/ 2255166 w 2684076"/>
                <a:gd name="connsiteY43" fmla="*/ 123790 h 882500"/>
                <a:gd name="connsiteX44" fmla="*/ 2275162 w 2684076"/>
                <a:gd name="connsiteY44" fmla="*/ 105652 h 882500"/>
                <a:gd name="connsiteX45" fmla="*/ 2305227 w 2684076"/>
                <a:gd name="connsiteY45" fmla="*/ 81445 h 882500"/>
                <a:gd name="connsiteX46" fmla="*/ 2351270 w 2684076"/>
                <a:gd name="connsiteY46" fmla="*/ 73376 h 882500"/>
                <a:gd name="connsiteX47" fmla="*/ 2347289 w 2684076"/>
                <a:gd name="connsiteY47" fmla="*/ 149980 h 882500"/>
                <a:gd name="connsiteX48" fmla="*/ 2315242 w 2684076"/>
                <a:gd name="connsiteY48" fmla="*/ 212533 h 882500"/>
                <a:gd name="connsiteX49" fmla="*/ 2247168 w 2684076"/>
                <a:gd name="connsiteY49" fmla="*/ 258895 h 882500"/>
                <a:gd name="connsiteX50" fmla="*/ 2255131 w 2684076"/>
                <a:gd name="connsiteY50" fmla="*/ 262930 h 882500"/>
                <a:gd name="connsiteX51" fmla="*/ 2271180 w 2684076"/>
                <a:gd name="connsiteY51" fmla="*/ 270999 h 882500"/>
                <a:gd name="connsiteX52" fmla="*/ 2291229 w 2684076"/>
                <a:gd name="connsiteY52" fmla="*/ 279051 h 882500"/>
                <a:gd name="connsiteX53" fmla="*/ 2313225 w 2684076"/>
                <a:gd name="connsiteY53" fmla="*/ 297224 h 882500"/>
                <a:gd name="connsiteX54" fmla="*/ 2339255 w 2684076"/>
                <a:gd name="connsiteY54" fmla="*/ 315326 h 882500"/>
                <a:gd name="connsiteX55" fmla="*/ 2363268 w 2684076"/>
                <a:gd name="connsiteY55" fmla="*/ 339534 h 882500"/>
                <a:gd name="connsiteX56" fmla="*/ 2355305 w 2684076"/>
                <a:gd name="connsiteY56" fmla="*/ 339534 h 882500"/>
                <a:gd name="connsiteX57" fmla="*/ 2345254 w 2684076"/>
                <a:gd name="connsiteY57" fmla="*/ 341569 h 882500"/>
                <a:gd name="connsiteX58" fmla="*/ 2331239 w 2684076"/>
                <a:gd name="connsiteY58" fmla="*/ 343586 h 882500"/>
                <a:gd name="connsiteX59" fmla="*/ 2301210 w 2684076"/>
                <a:gd name="connsiteY59" fmla="*/ 345603 h 882500"/>
                <a:gd name="connsiteX60" fmla="*/ 2295211 w 2684076"/>
                <a:gd name="connsiteY60" fmla="*/ 355725 h 882500"/>
                <a:gd name="connsiteX61" fmla="*/ 2315242 w 2684076"/>
                <a:gd name="connsiteY61" fmla="*/ 369811 h 882500"/>
                <a:gd name="connsiteX62" fmla="*/ 2327240 w 2684076"/>
                <a:gd name="connsiteY62" fmla="*/ 383914 h 882500"/>
                <a:gd name="connsiteX63" fmla="*/ 2323258 w 2684076"/>
                <a:gd name="connsiteY63" fmla="*/ 404069 h 882500"/>
                <a:gd name="connsiteX64" fmla="*/ 2315242 w 2684076"/>
                <a:gd name="connsiteY64" fmla="*/ 420261 h 882500"/>
                <a:gd name="connsiteX65" fmla="*/ 2303227 w 2684076"/>
                <a:gd name="connsiteY65" fmla="*/ 440416 h 882500"/>
                <a:gd name="connsiteX66" fmla="*/ 2307208 w 2684076"/>
                <a:gd name="connsiteY66" fmla="*/ 468605 h 882500"/>
                <a:gd name="connsiteX67" fmla="*/ 2325258 w 2684076"/>
                <a:gd name="connsiteY67" fmla="*/ 478726 h 882500"/>
                <a:gd name="connsiteX68" fmla="*/ 2347289 w 2684076"/>
                <a:gd name="connsiteY68" fmla="*/ 492812 h 882500"/>
                <a:gd name="connsiteX69" fmla="*/ 2375354 w 2684076"/>
                <a:gd name="connsiteY69" fmla="*/ 508933 h 882500"/>
                <a:gd name="connsiteX70" fmla="*/ 2387351 w 2684076"/>
                <a:gd name="connsiteY70" fmla="*/ 468605 h 882500"/>
                <a:gd name="connsiteX71" fmla="*/ 2401348 w 2684076"/>
                <a:gd name="connsiteY71" fmla="*/ 434346 h 882500"/>
                <a:gd name="connsiteX72" fmla="*/ 2423379 w 2684076"/>
                <a:gd name="connsiteY72" fmla="*/ 400035 h 882500"/>
                <a:gd name="connsiteX73" fmla="*/ 2455426 w 2684076"/>
                <a:gd name="connsiteY73" fmla="*/ 464552 h 882500"/>
                <a:gd name="connsiteX74" fmla="*/ 2461495 w 2684076"/>
                <a:gd name="connsiteY74" fmla="*/ 523054 h 882500"/>
                <a:gd name="connsiteX75" fmla="*/ 2435200 w 2684076"/>
                <a:gd name="connsiteY75" fmla="*/ 585607 h 882500"/>
                <a:gd name="connsiteX76" fmla="*/ 2439252 w 2684076"/>
                <a:gd name="connsiteY76" fmla="*/ 589642 h 882500"/>
                <a:gd name="connsiteX77" fmla="*/ 2483739 w 2684076"/>
                <a:gd name="connsiteY77" fmla="*/ 553295 h 882500"/>
                <a:gd name="connsiteX78" fmla="*/ 2487791 w 2684076"/>
                <a:gd name="connsiteY78" fmla="*/ 646090 h 882500"/>
                <a:gd name="connsiteX79" fmla="*/ 2528243 w 2684076"/>
                <a:gd name="connsiteY79" fmla="*/ 565434 h 882500"/>
                <a:gd name="connsiteX80" fmla="*/ 2524191 w 2684076"/>
                <a:gd name="connsiteY80" fmla="*/ 605762 h 882500"/>
                <a:gd name="connsiteX81" fmla="*/ 2548469 w 2684076"/>
                <a:gd name="connsiteY81" fmla="*/ 585607 h 882500"/>
                <a:gd name="connsiteX82" fmla="*/ 2572747 w 2684076"/>
                <a:gd name="connsiteY82" fmla="*/ 573468 h 882500"/>
                <a:gd name="connsiteX83" fmla="*/ 2578817 w 2684076"/>
                <a:gd name="connsiteY83" fmla="*/ 595676 h 882500"/>
                <a:gd name="connsiteX84" fmla="*/ 2572747 w 2684076"/>
                <a:gd name="connsiteY84" fmla="*/ 609815 h 882500"/>
                <a:gd name="connsiteX85" fmla="*/ 2548469 w 2684076"/>
                <a:gd name="connsiteY85" fmla="*/ 621883 h 882500"/>
                <a:gd name="connsiteX86" fmla="*/ 2552521 w 2684076"/>
                <a:gd name="connsiteY86" fmla="*/ 638004 h 882500"/>
                <a:gd name="connsiteX87" fmla="*/ 2578817 w 2684076"/>
                <a:gd name="connsiteY87" fmla="*/ 646090 h 882500"/>
                <a:gd name="connsiteX88" fmla="*/ 2609147 w 2684076"/>
                <a:gd name="connsiteY88" fmla="*/ 634022 h 882500"/>
                <a:gd name="connsiteX89" fmla="*/ 2647581 w 2684076"/>
                <a:gd name="connsiteY89" fmla="*/ 627952 h 882500"/>
                <a:gd name="connsiteX90" fmla="*/ 2673877 w 2684076"/>
                <a:gd name="connsiteY90" fmla="*/ 642038 h 882500"/>
                <a:gd name="connsiteX91" fmla="*/ 2683981 w 2684076"/>
                <a:gd name="connsiteY91" fmla="*/ 662211 h 882500"/>
                <a:gd name="connsiteX92" fmla="*/ 2645546 w 2684076"/>
                <a:gd name="connsiteY92" fmla="*/ 678332 h 882500"/>
                <a:gd name="connsiteX93" fmla="*/ 2588921 w 2684076"/>
                <a:gd name="connsiteY93" fmla="*/ 678332 h 882500"/>
                <a:gd name="connsiteX94" fmla="*/ 2572747 w 2684076"/>
                <a:gd name="connsiteY94" fmla="*/ 674350 h 882500"/>
                <a:gd name="connsiteX95" fmla="*/ 2597007 w 2684076"/>
                <a:gd name="connsiteY95" fmla="*/ 706574 h 882500"/>
                <a:gd name="connsiteX96" fmla="*/ 2592973 w 2684076"/>
                <a:gd name="connsiteY96" fmla="*/ 767057 h 882500"/>
                <a:gd name="connsiteX97" fmla="*/ 2544416 w 2684076"/>
                <a:gd name="connsiteY97" fmla="*/ 746902 h 882500"/>
                <a:gd name="connsiteX98" fmla="*/ 2510034 w 2684076"/>
                <a:gd name="connsiteY98" fmla="*/ 722730 h 882500"/>
                <a:gd name="connsiteX99" fmla="*/ 2495878 w 2684076"/>
                <a:gd name="connsiteY99" fmla="*/ 686418 h 882500"/>
                <a:gd name="connsiteX100" fmla="*/ 2487791 w 2684076"/>
                <a:gd name="connsiteY100" fmla="*/ 718713 h 882500"/>
                <a:gd name="connsiteX101" fmla="*/ 2473635 w 2684076"/>
                <a:gd name="connsiteY101" fmla="*/ 748919 h 882500"/>
                <a:gd name="connsiteX102" fmla="*/ 2447339 w 2684076"/>
                <a:gd name="connsiteY102" fmla="*/ 775161 h 882500"/>
                <a:gd name="connsiteX103" fmla="*/ 2431165 w 2684076"/>
                <a:gd name="connsiteY103" fmla="*/ 787230 h 882500"/>
                <a:gd name="connsiteX104" fmla="*/ 2467565 w 2684076"/>
                <a:gd name="connsiteY104" fmla="*/ 823576 h 882500"/>
                <a:gd name="connsiteX105" fmla="*/ 2510034 w 2684076"/>
                <a:gd name="connsiteY105" fmla="*/ 847748 h 882500"/>
                <a:gd name="connsiteX106" fmla="*/ 2528243 w 2684076"/>
                <a:gd name="connsiteY106" fmla="*/ 863904 h 882500"/>
                <a:gd name="connsiteX107" fmla="*/ 2550486 w 2684076"/>
                <a:gd name="connsiteY107" fmla="*/ 877990 h 882500"/>
                <a:gd name="connsiteX108" fmla="*/ 2560406 w 2684076"/>
                <a:gd name="connsiteY108" fmla="*/ 882500 h 882500"/>
                <a:gd name="connsiteX109" fmla="*/ 1405286 w 2684076"/>
                <a:gd name="connsiteY109" fmla="*/ 882500 h 882500"/>
                <a:gd name="connsiteX110" fmla="*/ 1389521 w 2684076"/>
                <a:gd name="connsiteY110" fmla="*/ 863196 h 882500"/>
                <a:gd name="connsiteX111" fmla="*/ 1378493 w 2684076"/>
                <a:gd name="connsiteY111" fmla="*/ 882500 h 882500"/>
                <a:gd name="connsiteX112" fmla="*/ 8087 w 2684076"/>
                <a:gd name="connsiteY112" fmla="*/ 882500 h 882500"/>
                <a:gd name="connsiteX113" fmla="*/ 8087 w 2684076"/>
                <a:gd name="connsiteY113" fmla="*/ 867302 h 882500"/>
                <a:gd name="connsiteX114" fmla="*/ 12139 w 2684076"/>
                <a:gd name="connsiteY114" fmla="*/ 839060 h 882500"/>
                <a:gd name="connsiteX115" fmla="*/ 32365 w 2684076"/>
                <a:gd name="connsiteY115" fmla="*/ 826991 h 882500"/>
                <a:gd name="connsiteX116" fmla="*/ 48539 w 2684076"/>
                <a:gd name="connsiteY116" fmla="*/ 794750 h 882500"/>
                <a:gd name="connsiteX117" fmla="*/ 88991 w 2684076"/>
                <a:gd name="connsiteY117" fmla="*/ 835007 h 882500"/>
                <a:gd name="connsiteX118" fmla="*/ 186086 w 2684076"/>
                <a:gd name="connsiteY118" fmla="*/ 871283 h 882500"/>
                <a:gd name="connsiteX119" fmla="*/ 169895 w 2684076"/>
                <a:gd name="connsiteY119" fmla="*/ 831026 h 882500"/>
                <a:gd name="connsiteX120" fmla="*/ 177981 w 2684076"/>
                <a:gd name="connsiteY120" fmla="*/ 822939 h 882500"/>
                <a:gd name="connsiteX121" fmla="*/ 198207 w 2684076"/>
                <a:gd name="connsiteY121" fmla="*/ 859215 h 882500"/>
                <a:gd name="connsiteX122" fmla="*/ 194173 w 2684076"/>
                <a:gd name="connsiteY122" fmla="*/ 839060 h 882500"/>
                <a:gd name="connsiteX123" fmla="*/ 198207 w 2684076"/>
                <a:gd name="connsiteY123" fmla="*/ 810871 h 882500"/>
                <a:gd name="connsiteX124" fmla="*/ 161808 w 2684076"/>
                <a:gd name="connsiteY124" fmla="*/ 790698 h 882500"/>
                <a:gd name="connsiteX125" fmla="*/ 113269 w 2684076"/>
                <a:gd name="connsiteY125" fmla="*/ 770543 h 882500"/>
                <a:gd name="connsiteX126" fmla="*/ 70800 w 2684076"/>
                <a:gd name="connsiteY126" fmla="*/ 762474 h 882500"/>
                <a:gd name="connsiteX127" fmla="*/ 36400 w 2684076"/>
                <a:gd name="connsiteY127" fmla="*/ 722128 h 882500"/>
                <a:gd name="connsiteX128" fmla="*/ 68765 w 2684076"/>
                <a:gd name="connsiteY128" fmla="*/ 722128 h 882500"/>
                <a:gd name="connsiteX129" fmla="*/ 93043 w 2684076"/>
                <a:gd name="connsiteY129" fmla="*/ 730215 h 882500"/>
                <a:gd name="connsiteX130" fmla="*/ 113269 w 2684076"/>
                <a:gd name="connsiteY130" fmla="*/ 750370 h 882500"/>
                <a:gd name="connsiteX131" fmla="*/ 141582 w 2684076"/>
                <a:gd name="connsiteY131" fmla="*/ 738302 h 882500"/>
                <a:gd name="connsiteX132" fmla="*/ 206312 w 2684076"/>
                <a:gd name="connsiteY132" fmla="*/ 774595 h 882500"/>
                <a:gd name="connsiteX133" fmla="*/ 206312 w 2684076"/>
                <a:gd name="connsiteY133" fmla="*/ 754422 h 882500"/>
                <a:gd name="connsiteX134" fmla="*/ 230572 w 2684076"/>
                <a:gd name="connsiteY134" fmla="*/ 754422 h 882500"/>
                <a:gd name="connsiteX135" fmla="*/ 254851 w 2684076"/>
                <a:gd name="connsiteY135" fmla="*/ 742283 h 882500"/>
                <a:gd name="connsiteX136" fmla="*/ 258885 w 2684076"/>
                <a:gd name="connsiteY136" fmla="*/ 730215 h 882500"/>
                <a:gd name="connsiteX137" fmla="*/ 262938 w 2684076"/>
                <a:gd name="connsiteY137" fmla="*/ 730215 h 882500"/>
                <a:gd name="connsiteX138" fmla="*/ 258885 w 2684076"/>
                <a:gd name="connsiteY138" fmla="*/ 710060 h 882500"/>
                <a:gd name="connsiteX139" fmla="*/ 258885 w 2684076"/>
                <a:gd name="connsiteY139" fmla="*/ 677818 h 882500"/>
                <a:gd name="connsiteX140" fmla="*/ 242712 w 2684076"/>
                <a:gd name="connsiteY140" fmla="*/ 653611 h 882500"/>
                <a:gd name="connsiteX141" fmla="*/ 222486 w 2684076"/>
                <a:gd name="connsiteY141" fmla="*/ 661698 h 882500"/>
                <a:gd name="connsiteX142" fmla="*/ 206312 w 2684076"/>
                <a:gd name="connsiteY142" fmla="*/ 641543 h 882500"/>
                <a:gd name="connsiteX143" fmla="*/ 190121 w 2684076"/>
                <a:gd name="connsiteY143" fmla="*/ 653611 h 882500"/>
                <a:gd name="connsiteX144" fmla="*/ 149669 w 2684076"/>
                <a:gd name="connsiteY144" fmla="*/ 673766 h 882500"/>
                <a:gd name="connsiteX145" fmla="*/ 149669 w 2684076"/>
                <a:gd name="connsiteY145" fmla="*/ 645577 h 882500"/>
                <a:gd name="connsiteX146" fmla="*/ 137530 w 2684076"/>
                <a:gd name="connsiteY146" fmla="*/ 649559 h 882500"/>
                <a:gd name="connsiteX147" fmla="*/ 109217 w 2684076"/>
                <a:gd name="connsiteY147" fmla="*/ 649559 h 882500"/>
                <a:gd name="connsiteX148" fmla="*/ 72817 w 2684076"/>
                <a:gd name="connsiteY148" fmla="*/ 641543 h 882500"/>
                <a:gd name="connsiteX149" fmla="*/ 58661 w 2684076"/>
                <a:gd name="connsiteY149" fmla="*/ 629439 h 882500"/>
                <a:gd name="connsiteX150" fmla="*/ 60678 w 2684076"/>
                <a:gd name="connsiteY150" fmla="*/ 617335 h 882500"/>
                <a:gd name="connsiteX151" fmla="*/ 80904 w 2684076"/>
                <a:gd name="connsiteY151" fmla="*/ 605249 h 882500"/>
                <a:gd name="connsiteX152" fmla="*/ 95060 w 2684076"/>
                <a:gd name="connsiteY152" fmla="*/ 599197 h 882500"/>
                <a:gd name="connsiteX153" fmla="*/ 113269 w 2684076"/>
                <a:gd name="connsiteY153" fmla="*/ 593128 h 882500"/>
                <a:gd name="connsiteX154" fmla="*/ 123373 w 2684076"/>
                <a:gd name="connsiteY154" fmla="*/ 581042 h 882500"/>
                <a:gd name="connsiteX155" fmla="*/ 133495 w 2684076"/>
                <a:gd name="connsiteY155" fmla="*/ 568973 h 882500"/>
                <a:gd name="connsiteX156" fmla="*/ 149669 w 2684076"/>
                <a:gd name="connsiteY156" fmla="*/ 556870 h 882500"/>
                <a:gd name="connsiteX157" fmla="*/ 169895 w 2684076"/>
                <a:gd name="connsiteY157" fmla="*/ 552853 h 882500"/>
                <a:gd name="connsiteX158" fmla="*/ 186086 w 2684076"/>
                <a:gd name="connsiteY158" fmla="*/ 544766 h 882500"/>
                <a:gd name="connsiteX159" fmla="*/ 194173 w 2684076"/>
                <a:gd name="connsiteY159" fmla="*/ 540731 h 882500"/>
                <a:gd name="connsiteX160" fmla="*/ 173947 w 2684076"/>
                <a:gd name="connsiteY160" fmla="*/ 536679 h 882500"/>
                <a:gd name="connsiteX161" fmla="*/ 151704 w 2684076"/>
                <a:gd name="connsiteY161" fmla="*/ 534680 h 882500"/>
                <a:gd name="connsiteX162" fmla="*/ 121356 w 2684076"/>
                <a:gd name="connsiteY162" fmla="*/ 540731 h 882500"/>
                <a:gd name="connsiteX163" fmla="*/ 60678 w 2684076"/>
                <a:gd name="connsiteY163" fmla="*/ 554852 h 882500"/>
                <a:gd name="connsiteX164" fmla="*/ 20226 w 2684076"/>
                <a:gd name="connsiteY164" fmla="*/ 548818 h 882500"/>
                <a:gd name="connsiteX165" fmla="*/ 10122 w 2684076"/>
                <a:gd name="connsiteY165" fmla="*/ 540731 h 882500"/>
                <a:gd name="connsiteX166" fmla="*/ 4053 w 2684076"/>
                <a:gd name="connsiteY166" fmla="*/ 532698 h 882500"/>
                <a:gd name="connsiteX167" fmla="*/ 0 w 2684076"/>
                <a:gd name="connsiteY167" fmla="*/ 524611 h 882500"/>
                <a:gd name="connsiteX168" fmla="*/ 8087 w 2684076"/>
                <a:gd name="connsiteY168" fmla="*/ 528645 h 882500"/>
                <a:gd name="connsiteX169" fmla="*/ 28313 w 2684076"/>
                <a:gd name="connsiteY169" fmla="*/ 520559 h 882500"/>
                <a:gd name="connsiteX170" fmla="*/ 64730 w 2684076"/>
                <a:gd name="connsiteY170" fmla="*/ 498404 h 882500"/>
                <a:gd name="connsiteX171" fmla="*/ 129443 w 2684076"/>
                <a:gd name="connsiteY171" fmla="*/ 504438 h 882500"/>
                <a:gd name="connsiteX172" fmla="*/ 76852 w 2684076"/>
                <a:gd name="connsiteY172" fmla="*/ 443955 h 882500"/>
                <a:gd name="connsiteX173" fmla="*/ 117304 w 2684076"/>
                <a:gd name="connsiteY173" fmla="*/ 443955 h 882500"/>
                <a:gd name="connsiteX174" fmla="*/ 109217 w 2684076"/>
                <a:gd name="connsiteY174" fmla="*/ 431887 h 882500"/>
                <a:gd name="connsiteX175" fmla="*/ 109217 w 2684076"/>
                <a:gd name="connsiteY175" fmla="*/ 403698 h 882500"/>
                <a:gd name="connsiteX176" fmla="*/ 137530 w 2684076"/>
                <a:gd name="connsiteY176" fmla="*/ 423800 h 882500"/>
                <a:gd name="connsiteX177" fmla="*/ 202260 w 2684076"/>
                <a:gd name="connsiteY177" fmla="*/ 403698 h 882500"/>
                <a:gd name="connsiteX178" fmla="*/ 210347 w 2684076"/>
                <a:gd name="connsiteY178" fmla="*/ 435921 h 882500"/>
                <a:gd name="connsiteX179" fmla="*/ 222486 w 2684076"/>
                <a:gd name="connsiteY179" fmla="*/ 443955 h 882500"/>
                <a:gd name="connsiteX180" fmla="*/ 254851 w 2684076"/>
                <a:gd name="connsiteY180" fmla="*/ 411714 h 882500"/>
                <a:gd name="connsiteX181" fmla="*/ 222486 w 2684076"/>
                <a:gd name="connsiteY181" fmla="*/ 367422 h 882500"/>
                <a:gd name="connsiteX182" fmla="*/ 157756 w 2684076"/>
                <a:gd name="connsiteY182" fmla="*/ 367422 h 882500"/>
                <a:gd name="connsiteX183" fmla="*/ 161808 w 2684076"/>
                <a:gd name="connsiteY183" fmla="*/ 339162 h 882500"/>
                <a:gd name="connsiteX184" fmla="*/ 145634 w 2684076"/>
                <a:gd name="connsiteY184" fmla="*/ 318989 h 882500"/>
                <a:gd name="connsiteX185" fmla="*/ 173947 w 2684076"/>
                <a:gd name="connsiteY185" fmla="*/ 314955 h 882500"/>
                <a:gd name="connsiteX186" fmla="*/ 214399 w 2684076"/>
                <a:gd name="connsiteY186" fmla="*/ 270645 h 882500"/>
                <a:gd name="connsiteX187" fmla="*/ 186086 w 2684076"/>
                <a:gd name="connsiteY187" fmla="*/ 230317 h 882500"/>
                <a:gd name="connsiteX188" fmla="*/ 262938 w 2684076"/>
                <a:gd name="connsiteY188" fmla="*/ 218249 h 882500"/>
                <a:gd name="connsiteX189" fmla="*/ 262938 w 2684076"/>
                <a:gd name="connsiteY189" fmla="*/ 226265 h 882500"/>
                <a:gd name="connsiteX190" fmla="*/ 279111 w 2684076"/>
                <a:gd name="connsiteY190" fmla="*/ 242385 h 882500"/>
                <a:gd name="connsiteX191" fmla="*/ 307442 w 2684076"/>
                <a:gd name="connsiteY191" fmla="*/ 262558 h 882500"/>
                <a:gd name="connsiteX192" fmla="*/ 327668 w 2684076"/>
                <a:gd name="connsiteY192" fmla="*/ 282714 h 882500"/>
                <a:gd name="connsiteX193" fmla="*/ 384293 w 2684076"/>
                <a:gd name="connsiteY193" fmla="*/ 298834 h 882500"/>
                <a:gd name="connsiteX194" fmla="*/ 372154 w 2684076"/>
                <a:gd name="connsiteY194" fmla="*/ 278679 h 882500"/>
                <a:gd name="connsiteX195" fmla="*/ 362050 w 2684076"/>
                <a:gd name="connsiteY195" fmla="*/ 262594 h 882500"/>
                <a:gd name="connsiteX196" fmla="*/ 355980 w 2684076"/>
                <a:gd name="connsiteY196" fmla="*/ 246438 h 882500"/>
                <a:gd name="connsiteX197" fmla="*/ 347894 w 2684076"/>
                <a:gd name="connsiteY197" fmla="*/ 226300 h 882500"/>
                <a:gd name="connsiteX198" fmla="*/ 355980 w 2684076"/>
                <a:gd name="connsiteY198" fmla="*/ 210162 h 882500"/>
                <a:gd name="connsiteX199" fmla="*/ 370137 w 2684076"/>
                <a:gd name="connsiteY199" fmla="*/ 200076 h 882500"/>
                <a:gd name="connsiteX200" fmla="*/ 384293 w 2684076"/>
                <a:gd name="connsiteY200" fmla="*/ 189989 h 882500"/>
                <a:gd name="connsiteX201" fmla="*/ 404519 w 2684076"/>
                <a:gd name="connsiteY201" fmla="*/ 181902 h 882500"/>
                <a:gd name="connsiteX202" fmla="*/ 351928 w 2684076"/>
                <a:gd name="connsiteY202" fmla="*/ 161800 h 882500"/>
                <a:gd name="connsiteX203" fmla="*/ 315529 w 2684076"/>
                <a:gd name="connsiteY203" fmla="*/ 137593 h 882500"/>
                <a:gd name="connsiteX204" fmla="*/ 299337 w 2684076"/>
                <a:gd name="connsiteY204" fmla="*/ 101317 h 882500"/>
                <a:gd name="connsiteX205" fmla="*/ 339789 w 2684076"/>
                <a:gd name="connsiteY205" fmla="*/ 93230 h 882500"/>
                <a:gd name="connsiteX206" fmla="*/ 364067 w 2684076"/>
                <a:gd name="connsiteY206" fmla="*/ 77110 h 882500"/>
                <a:gd name="connsiteX207" fmla="*/ 432832 w 2684076"/>
                <a:gd name="connsiteY207" fmla="*/ 77110 h 882500"/>
                <a:gd name="connsiteX208" fmla="*/ 436884 w 2684076"/>
                <a:gd name="connsiteY208" fmla="*/ 60989 h 882500"/>
                <a:gd name="connsiteX209" fmla="*/ 444971 w 2684076"/>
                <a:gd name="connsiteY209" fmla="*/ 32800 h 882500"/>
                <a:gd name="connsiteX210" fmla="*/ 453058 w 2684076"/>
                <a:gd name="connsiteY210" fmla="*/ 24713 h 882500"/>
                <a:gd name="connsiteX211" fmla="*/ 444971 w 2684076"/>
                <a:gd name="connsiteY211" fmla="*/ 12645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2684076" h="882500">
                  <a:moveTo>
                    <a:pt x="635687" y="0"/>
                  </a:moveTo>
                  <a:lnTo>
                    <a:pt x="704738" y="0"/>
                  </a:lnTo>
                  <a:lnTo>
                    <a:pt x="701839" y="1444"/>
                  </a:lnTo>
                  <a:cubicBezTo>
                    <a:pt x="695097" y="1444"/>
                    <a:pt x="676888" y="1444"/>
                    <a:pt x="647230" y="1444"/>
                  </a:cubicBezTo>
                  <a:close/>
                  <a:moveTo>
                    <a:pt x="443158" y="0"/>
                  </a:moveTo>
                  <a:lnTo>
                    <a:pt x="567770" y="0"/>
                  </a:lnTo>
                  <a:lnTo>
                    <a:pt x="562274" y="5496"/>
                  </a:lnTo>
                  <a:cubicBezTo>
                    <a:pt x="559585" y="8186"/>
                    <a:pt x="558240" y="13583"/>
                    <a:pt x="558240" y="21670"/>
                  </a:cubicBezTo>
                  <a:cubicBezTo>
                    <a:pt x="555532" y="35154"/>
                    <a:pt x="558240" y="50000"/>
                    <a:pt x="566327" y="66174"/>
                  </a:cubicBezTo>
                  <a:cubicBezTo>
                    <a:pt x="574414" y="82348"/>
                    <a:pt x="578466" y="94487"/>
                    <a:pt x="578466" y="102573"/>
                  </a:cubicBezTo>
                  <a:lnTo>
                    <a:pt x="578466" y="130904"/>
                  </a:lnTo>
                  <a:lnTo>
                    <a:pt x="590605" y="118765"/>
                  </a:lnTo>
                  <a:cubicBezTo>
                    <a:pt x="595984" y="113368"/>
                    <a:pt x="599364" y="109315"/>
                    <a:pt x="600709" y="106626"/>
                  </a:cubicBezTo>
                  <a:cubicBezTo>
                    <a:pt x="602054" y="103936"/>
                    <a:pt x="604089" y="101229"/>
                    <a:pt x="606779" y="98539"/>
                  </a:cubicBezTo>
                  <a:cubicBezTo>
                    <a:pt x="609468" y="93142"/>
                    <a:pt x="614193" y="91797"/>
                    <a:pt x="620935" y="94487"/>
                  </a:cubicBezTo>
                  <a:cubicBezTo>
                    <a:pt x="627677" y="97194"/>
                    <a:pt x="628349" y="105281"/>
                    <a:pt x="622952" y="118765"/>
                  </a:cubicBezTo>
                  <a:cubicBezTo>
                    <a:pt x="614865" y="148422"/>
                    <a:pt x="617573" y="163251"/>
                    <a:pt x="631057" y="163251"/>
                  </a:cubicBezTo>
                  <a:cubicBezTo>
                    <a:pt x="636436" y="163251"/>
                    <a:pt x="641161" y="161906"/>
                    <a:pt x="645213" y="159217"/>
                  </a:cubicBezTo>
                  <a:cubicBezTo>
                    <a:pt x="649248" y="156509"/>
                    <a:pt x="653972" y="156509"/>
                    <a:pt x="659370" y="159217"/>
                  </a:cubicBezTo>
                  <a:cubicBezTo>
                    <a:pt x="662059" y="161906"/>
                    <a:pt x="670146" y="157872"/>
                    <a:pt x="683630" y="147078"/>
                  </a:cubicBezTo>
                  <a:cubicBezTo>
                    <a:pt x="689027" y="141680"/>
                    <a:pt x="695769" y="137646"/>
                    <a:pt x="703856" y="134939"/>
                  </a:cubicBezTo>
                  <a:lnTo>
                    <a:pt x="715995" y="183477"/>
                  </a:lnTo>
                  <a:lnTo>
                    <a:pt x="752412" y="183477"/>
                  </a:lnTo>
                  <a:lnTo>
                    <a:pt x="804986" y="199669"/>
                  </a:lnTo>
                  <a:lnTo>
                    <a:pt x="792864" y="110678"/>
                  </a:lnTo>
                  <a:lnTo>
                    <a:pt x="809038" y="102573"/>
                  </a:lnTo>
                  <a:lnTo>
                    <a:pt x="760499" y="86400"/>
                  </a:lnTo>
                  <a:lnTo>
                    <a:pt x="744308" y="78313"/>
                  </a:lnTo>
                  <a:lnTo>
                    <a:pt x="752412" y="62122"/>
                  </a:lnTo>
                  <a:cubicBezTo>
                    <a:pt x="752412" y="51345"/>
                    <a:pt x="749705" y="40551"/>
                    <a:pt x="744308" y="29774"/>
                  </a:cubicBezTo>
                  <a:cubicBezTo>
                    <a:pt x="738928" y="21670"/>
                    <a:pt x="733531" y="13583"/>
                    <a:pt x="728134" y="5496"/>
                  </a:cubicBezTo>
                  <a:lnTo>
                    <a:pt x="717142" y="0"/>
                  </a:lnTo>
                  <a:lnTo>
                    <a:pt x="2082901" y="0"/>
                  </a:lnTo>
                  <a:lnTo>
                    <a:pt x="2082901" y="20909"/>
                  </a:lnTo>
                  <a:cubicBezTo>
                    <a:pt x="2088245" y="18219"/>
                    <a:pt x="2094916" y="14202"/>
                    <a:pt x="2102932" y="8840"/>
                  </a:cubicBezTo>
                  <a:lnTo>
                    <a:pt x="2113181" y="0"/>
                  </a:lnTo>
                  <a:lnTo>
                    <a:pt x="2178135" y="0"/>
                  </a:lnTo>
                  <a:lnTo>
                    <a:pt x="2173024" y="8805"/>
                  </a:lnTo>
                  <a:cubicBezTo>
                    <a:pt x="2169024" y="16874"/>
                    <a:pt x="2165698" y="23616"/>
                    <a:pt x="2163043" y="29013"/>
                  </a:cubicBezTo>
                  <a:cubicBezTo>
                    <a:pt x="2157682" y="37047"/>
                    <a:pt x="2155010" y="42426"/>
                    <a:pt x="2155010" y="45116"/>
                  </a:cubicBezTo>
                  <a:cubicBezTo>
                    <a:pt x="2168370" y="50513"/>
                    <a:pt x="2180385" y="57238"/>
                    <a:pt x="2191038" y="65289"/>
                  </a:cubicBezTo>
                  <a:cubicBezTo>
                    <a:pt x="2215103" y="81427"/>
                    <a:pt x="2231136" y="96221"/>
                    <a:pt x="2239134" y="109652"/>
                  </a:cubicBezTo>
                  <a:cubicBezTo>
                    <a:pt x="2241788" y="109652"/>
                    <a:pt x="2243115" y="111014"/>
                    <a:pt x="2243115" y="113704"/>
                  </a:cubicBezTo>
                  <a:cubicBezTo>
                    <a:pt x="2245823" y="124445"/>
                    <a:pt x="2249840" y="127807"/>
                    <a:pt x="2255166" y="123790"/>
                  </a:cubicBezTo>
                  <a:cubicBezTo>
                    <a:pt x="2260492" y="119756"/>
                    <a:pt x="2267164" y="113722"/>
                    <a:pt x="2275162" y="105652"/>
                  </a:cubicBezTo>
                  <a:cubicBezTo>
                    <a:pt x="2283178" y="97583"/>
                    <a:pt x="2293194" y="89514"/>
                    <a:pt x="2305227" y="81445"/>
                  </a:cubicBezTo>
                  <a:cubicBezTo>
                    <a:pt x="2317260" y="73376"/>
                    <a:pt x="2332602" y="70686"/>
                    <a:pt x="2351270" y="73376"/>
                  </a:cubicBezTo>
                  <a:cubicBezTo>
                    <a:pt x="2356614" y="100255"/>
                    <a:pt x="2355287" y="125790"/>
                    <a:pt x="2347289" y="149980"/>
                  </a:cubicBezTo>
                  <a:cubicBezTo>
                    <a:pt x="2341927" y="171515"/>
                    <a:pt x="2331257" y="192360"/>
                    <a:pt x="2315242" y="212533"/>
                  </a:cubicBezTo>
                  <a:cubicBezTo>
                    <a:pt x="2299228" y="232688"/>
                    <a:pt x="2276542" y="248137"/>
                    <a:pt x="2247168" y="258895"/>
                  </a:cubicBezTo>
                  <a:lnTo>
                    <a:pt x="2255131" y="262930"/>
                  </a:lnTo>
                  <a:cubicBezTo>
                    <a:pt x="2260475" y="265637"/>
                    <a:pt x="2265836" y="268309"/>
                    <a:pt x="2271180" y="270999"/>
                  </a:cubicBezTo>
                  <a:cubicBezTo>
                    <a:pt x="2276542" y="273671"/>
                    <a:pt x="2283213" y="276361"/>
                    <a:pt x="2291229" y="279051"/>
                  </a:cubicBezTo>
                  <a:cubicBezTo>
                    <a:pt x="2296538" y="284448"/>
                    <a:pt x="2303864" y="290500"/>
                    <a:pt x="2313225" y="297224"/>
                  </a:cubicBezTo>
                  <a:cubicBezTo>
                    <a:pt x="2322568" y="303948"/>
                    <a:pt x="2331257" y="309982"/>
                    <a:pt x="2339255" y="315326"/>
                  </a:cubicBezTo>
                  <a:cubicBezTo>
                    <a:pt x="2349961" y="323413"/>
                    <a:pt x="2357959" y="331482"/>
                    <a:pt x="2363268" y="339534"/>
                  </a:cubicBezTo>
                  <a:lnTo>
                    <a:pt x="2355305" y="339534"/>
                  </a:lnTo>
                  <a:cubicBezTo>
                    <a:pt x="2352615" y="339534"/>
                    <a:pt x="2349271" y="340206"/>
                    <a:pt x="2345254" y="341569"/>
                  </a:cubicBezTo>
                  <a:cubicBezTo>
                    <a:pt x="2341255" y="342914"/>
                    <a:pt x="2336583" y="343586"/>
                    <a:pt x="2331239" y="343586"/>
                  </a:cubicBezTo>
                  <a:cubicBezTo>
                    <a:pt x="2320569" y="343586"/>
                    <a:pt x="2310571" y="344258"/>
                    <a:pt x="2301210" y="345603"/>
                  </a:cubicBezTo>
                  <a:cubicBezTo>
                    <a:pt x="2291849" y="346948"/>
                    <a:pt x="2289849" y="350328"/>
                    <a:pt x="2295211" y="355725"/>
                  </a:cubicBezTo>
                  <a:cubicBezTo>
                    <a:pt x="2300555" y="361069"/>
                    <a:pt x="2307226" y="365776"/>
                    <a:pt x="2315242" y="369811"/>
                  </a:cubicBezTo>
                  <a:cubicBezTo>
                    <a:pt x="2323241" y="373863"/>
                    <a:pt x="2327240" y="378552"/>
                    <a:pt x="2327240" y="383914"/>
                  </a:cubicBezTo>
                  <a:cubicBezTo>
                    <a:pt x="2327240" y="392001"/>
                    <a:pt x="2325913" y="398725"/>
                    <a:pt x="2323258" y="404069"/>
                  </a:cubicBezTo>
                  <a:lnTo>
                    <a:pt x="2315242" y="420261"/>
                  </a:lnTo>
                  <a:cubicBezTo>
                    <a:pt x="2309881" y="425605"/>
                    <a:pt x="2305881" y="432329"/>
                    <a:pt x="2303227" y="440416"/>
                  </a:cubicBezTo>
                  <a:cubicBezTo>
                    <a:pt x="2297883" y="456519"/>
                    <a:pt x="2299210" y="465915"/>
                    <a:pt x="2307208" y="468605"/>
                  </a:cubicBezTo>
                  <a:cubicBezTo>
                    <a:pt x="2312570" y="471294"/>
                    <a:pt x="2318587" y="474674"/>
                    <a:pt x="2325258" y="478726"/>
                  </a:cubicBezTo>
                  <a:cubicBezTo>
                    <a:pt x="2331929" y="482761"/>
                    <a:pt x="2339273" y="487468"/>
                    <a:pt x="2347289" y="492812"/>
                  </a:cubicBezTo>
                  <a:cubicBezTo>
                    <a:pt x="2357941" y="498209"/>
                    <a:pt x="2367302" y="503571"/>
                    <a:pt x="2375354" y="508933"/>
                  </a:cubicBezTo>
                  <a:cubicBezTo>
                    <a:pt x="2378008" y="495484"/>
                    <a:pt x="2382007" y="482053"/>
                    <a:pt x="2387351" y="468605"/>
                  </a:cubicBezTo>
                  <a:cubicBezTo>
                    <a:pt x="2392660" y="457863"/>
                    <a:pt x="2397332" y="446450"/>
                    <a:pt x="2401348" y="434346"/>
                  </a:cubicBezTo>
                  <a:cubicBezTo>
                    <a:pt x="2405383" y="422260"/>
                    <a:pt x="2412727" y="410811"/>
                    <a:pt x="2423379" y="400035"/>
                  </a:cubicBezTo>
                  <a:cubicBezTo>
                    <a:pt x="2436739" y="421552"/>
                    <a:pt x="2447428" y="443070"/>
                    <a:pt x="2455426" y="464552"/>
                  </a:cubicBezTo>
                  <a:cubicBezTo>
                    <a:pt x="2460823" y="483398"/>
                    <a:pt x="2462840" y="502898"/>
                    <a:pt x="2461495" y="523054"/>
                  </a:cubicBezTo>
                  <a:cubicBezTo>
                    <a:pt x="2460151" y="543227"/>
                    <a:pt x="2451391" y="564072"/>
                    <a:pt x="2435200" y="585607"/>
                  </a:cubicBezTo>
                  <a:cubicBezTo>
                    <a:pt x="2432510" y="588297"/>
                    <a:pt x="2433855" y="589642"/>
                    <a:pt x="2439252" y="589642"/>
                  </a:cubicBezTo>
                  <a:cubicBezTo>
                    <a:pt x="2447339" y="589642"/>
                    <a:pt x="2462168" y="577538"/>
                    <a:pt x="2483739" y="553295"/>
                  </a:cubicBezTo>
                  <a:lnTo>
                    <a:pt x="2487791" y="646090"/>
                  </a:lnTo>
                  <a:lnTo>
                    <a:pt x="2528243" y="565434"/>
                  </a:lnTo>
                  <a:lnTo>
                    <a:pt x="2524191" y="605762"/>
                  </a:lnTo>
                  <a:cubicBezTo>
                    <a:pt x="2532295" y="597676"/>
                    <a:pt x="2540382" y="590951"/>
                    <a:pt x="2548469" y="585607"/>
                  </a:cubicBezTo>
                  <a:cubicBezTo>
                    <a:pt x="2564642" y="574848"/>
                    <a:pt x="2572747" y="570814"/>
                    <a:pt x="2572747" y="573468"/>
                  </a:cubicBezTo>
                  <a:cubicBezTo>
                    <a:pt x="2575437" y="584245"/>
                    <a:pt x="2577454" y="591659"/>
                    <a:pt x="2578817" y="595676"/>
                  </a:cubicBezTo>
                  <a:cubicBezTo>
                    <a:pt x="2580161" y="599711"/>
                    <a:pt x="2578126" y="604418"/>
                    <a:pt x="2572747" y="609815"/>
                  </a:cubicBezTo>
                  <a:cubicBezTo>
                    <a:pt x="2567350" y="617848"/>
                    <a:pt x="2559263" y="621883"/>
                    <a:pt x="2548469" y="621883"/>
                  </a:cubicBezTo>
                  <a:cubicBezTo>
                    <a:pt x="2537674" y="621883"/>
                    <a:pt x="2539037" y="627245"/>
                    <a:pt x="2552521" y="638004"/>
                  </a:cubicBezTo>
                  <a:cubicBezTo>
                    <a:pt x="2566005" y="646090"/>
                    <a:pt x="2574764" y="648780"/>
                    <a:pt x="2578817" y="646090"/>
                  </a:cubicBezTo>
                  <a:cubicBezTo>
                    <a:pt x="2582851" y="643383"/>
                    <a:pt x="2592973" y="639366"/>
                    <a:pt x="2609147" y="634022"/>
                  </a:cubicBezTo>
                  <a:cubicBezTo>
                    <a:pt x="2622631" y="625918"/>
                    <a:pt x="2635442" y="623900"/>
                    <a:pt x="2647581" y="627952"/>
                  </a:cubicBezTo>
                  <a:cubicBezTo>
                    <a:pt x="2659720" y="631987"/>
                    <a:pt x="2668480" y="636694"/>
                    <a:pt x="2673877" y="642038"/>
                  </a:cubicBezTo>
                  <a:cubicBezTo>
                    <a:pt x="2679256" y="644746"/>
                    <a:pt x="2682636" y="651470"/>
                    <a:pt x="2683981" y="662211"/>
                  </a:cubicBezTo>
                  <a:cubicBezTo>
                    <a:pt x="2685326" y="672952"/>
                    <a:pt x="2672514" y="678332"/>
                    <a:pt x="2645546" y="678332"/>
                  </a:cubicBezTo>
                  <a:lnTo>
                    <a:pt x="2588921" y="678332"/>
                  </a:lnTo>
                  <a:cubicBezTo>
                    <a:pt x="2580834" y="678332"/>
                    <a:pt x="2575437" y="677004"/>
                    <a:pt x="2572747" y="674350"/>
                  </a:cubicBezTo>
                  <a:cubicBezTo>
                    <a:pt x="2583524" y="685091"/>
                    <a:pt x="2591610" y="695832"/>
                    <a:pt x="2597007" y="706574"/>
                  </a:cubicBezTo>
                  <a:cubicBezTo>
                    <a:pt x="2607802" y="733453"/>
                    <a:pt x="2606457" y="753626"/>
                    <a:pt x="2592973" y="767057"/>
                  </a:cubicBezTo>
                  <a:cubicBezTo>
                    <a:pt x="2574092" y="761713"/>
                    <a:pt x="2557900" y="754988"/>
                    <a:pt x="2544416" y="746902"/>
                  </a:cubicBezTo>
                  <a:cubicBezTo>
                    <a:pt x="2530933" y="741558"/>
                    <a:pt x="2519484" y="733488"/>
                    <a:pt x="2510034" y="722730"/>
                  </a:cubicBezTo>
                  <a:cubicBezTo>
                    <a:pt x="2500602" y="711953"/>
                    <a:pt x="2495878" y="699849"/>
                    <a:pt x="2495878" y="686418"/>
                  </a:cubicBezTo>
                  <a:lnTo>
                    <a:pt x="2487791" y="718713"/>
                  </a:lnTo>
                  <a:cubicBezTo>
                    <a:pt x="2482394" y="729454"/>
                    <a:pt x="2477687" y="739523"/>
                    <a:pt x="2473635" y="748919"/>
                  </a:cubicBezTo>
                  <a:cubicBezTo>
                    <a:pt x="2469582" y="758315"/>
                    <a:pt x="2460823" y="767057"/>
                    <a:pt x="2447339" y="775161"/>
                  </a:cubicBezTo>
                  <a:cubicBezTo>
                    <a:pt x="2439252" y="777851"/>
                    <a:pt x="2433855" y="781868"/>
                    <a:pt x="2431165" y="787230"/>
                  </a:cubicBezTo>
                  <a:cubicBezTo>
                    <a:pt x="2425768" y="798006"/>
                    <a:pt x="2437907" y="810128"/>
                    <a:pt x="2467565" y="823576"/>
                  </a:cubicBezTo>
                  <a:cubicBezTo>
                    <a:pt x="2499930" y="837007"/>
                    <a:pt x="2514086" y="845076"/>
                    <a:pt x="2510034" y="847748"/>
                  </a:cubicBezTo>
                  <a:cubicBezTo>
                    <a:pt x="2506000" y="850420"/>
                    <a:pt x="2512069" y="855800"/>
                    <a:pt x="2528243" y="863904"/>
                  </a:cubicBezTo>
                  <a:cubicBezTo>
                    <a:pt x="2533640" y="869248"/>
                    <a:pt x="2541054" y="873937"/>
                    <a:pt x="2550486" y="877990"/>
                  </a:cubicBezTo>
                  <a:lnTo>
                    <a:pt x="2560406" y="882500"/>
                  </a:lnTo>
                  <a:lnTo>
                    <a:pt x="1405286" y="882500"/>
                  </a:lnTo>
                  <a:lnTo>
                    <a:pt x="1389521" y="863196"/>
                  </a:lnTo>
                  <a:lnTo>
                    <a:pt x="1378493" y="882500"/>
                  </a:lnTo>
                  <a:lnTo>
                    <a:pt x="8087" y="882500"/>
                  </a:lnTo>
                  <a:lnTo>
                    <a:pt x="8087" y="867302"/>
                  </a:lnTo>
                  <a:lnTo>
                    <a:pt x="12139" y="839060"/>
                  </a:lnTo>
                  <a:lnTo>
                    <a:pt x="32365" y="826991"/>
                  </a:lnTo>
                  <a:lnTo>
                    <a:pt x="48539" y="794750"/>
                  </a:lnTo>
                  <a:cubicBezTo>
                    <a:pt x="62023" y="810853"/>
                    <a:pt x="75507" y="824266"/>
                    <a:pt x="88991" y="835007"/>
                  </a:cubicBezTo>
                  <a:cubicBezTo>
                    <a:pt x="118666" y="859197"/>
                    <a:pt x="151014" y="871283"/>
                    <a:pt x="186086" y="871283"/>
                  </a:cubicBezTo>
                  <a:lnTo>
                    <a:pt x="169895" y="831026"/>
                  </a:lnTo>
                  <a:lnTo>
                    <a:pt x="177981" y="822939"/>
                  </a:lnTo>
                  <a:lnTo>
                    <a:pt x="198207" y="859215"/>
                  </a:lnTo>
                  <a:lnTo>
                    <a:pt x="194173" y="839060"/>
                  </a:lnTo>
                  <a:lnTo>
                    <a:pt x="198207" y="810871"/>
                  </a:lnTo>
                  <a:cubicBezTo>
                    <a:pt x="184724" y="805474"/>
                    <a:pt x="172602" y="798749"/>
                    <a:pt x="161808" y="790698"/>
                  </a:cubicBezTo>
                  <a:cubicBezTo>
                    <a:pt x="140237" y="777267"/>
                    <a:pt x="124046" y="770543"/>
                    <a:pt x="113269" y="770543"/>
                  </a:cubicBezTo>
                  <a:cubicBezTo>
                    <a:pt x="99785" y="770543"/>
                    <a:pt x="85629" y="767853"/>
                    <a:pt x="70800" y="762474"/>
                  </a:cubicBezTo>
                  <a:cubicBezTo>
                    <a:pt x="55953" y="757112"/>
                    <a:pt x="44504" y="743663"/>
                    <a:pt x="36400" y="722128"/>
                  </a:cubicBezTo>
                  <a:lnTo>
                    <a:pt x="68765" y="722128"/>
                  </a:lnTo>
                  <a:cubicBezTo>
                    <a:pt x="76852" y="724818"/>
                    <a:pt x="84956" y="727525"/>
                    <a:pt x="93043" y="730215"/>
                  </a:cubicBezTo>
                  <a:cubicBezTo>
                    <a:pt x="101130" y="732904"/>
                    <a:pt x="107872" y="739629"/>
                    <a:pt x="113269" y="750370"/>
                  </a:cubicBezTo>
                  <a:cubicBezTo>
                    <a:pt x="121356" y="744990"/>
                    <a:pt x="130788" y="740956"/>
                    <a:pt x="141582" y="738302"/>
                  </a:cubicBezTo>
                  <a:cubicBezTo>
                    <a:pt x="163153" y="732904"/>
                    <a:pt x="184724" y="745008"/>
                    <a:pt x="206312" y="774595"/>
                  </a:cubicBezTo>
                  <a:lnTo>
                    <a:pt x="206312" y="754422"/>
                  </a:lnTo>
                  <a:lnTo>
                    <a:pt x="230572" y="754422"/>
                  </a:lnTo>
                  <a:cubicBezTo>
                    <a:pt x="241367" y="754422"/>
                    <a:pt x="249454" y="750370"/>
                    <a:pt x="254851" y="742283"/>
                  </a:cubicBezTo>
                  <a:cubicBezTo>
                    <a:pt x="254851" y="734232"/>
                    <a:pt x="256196" y="730215"/>
                    <a:pt x="258885" y="730215"/>
                  </a:cubicBezTo>
                  <a:lnTo>
                    <a:pt x="262938" y="730215"/>
                  </a:lnTo>
                  <a:cubicBezTo>
                    <a:pt x="260248" y="724818"/>
                    <a:pt x="258885" y="718093"/>
                    <a:pt x="258885" y="710060"/>
                  </a:cubicBezTo>
                  <a:cubicBezTo>
                    <a:pt x="253506" y="696611"/>
                    <a:pt x="253506" y="685870"/>
                    <a:pt x="258885" y="677818"/>
                  </a:cubicBezTo>
                  <a:lnTo>
                    <a:pt x="242712" y="653611"/>
                  </a:lnTo>
                  <a:lnTo>
                    <a:pt x="222486" y="661698"/>
                  </a:lnTo>
                  <a:lnTo>
                    <a:pt x="206312" y="641543"/>
                  </a:lnTo>
                  <a:cubicBezTo>
                    <a:pt x="203605" y="644232"/>
                    <a:pt x="198207" y="648267"/>
                    <a:pt x="190121" y="653611"/>
                  </a:cubicBezTo>
                  <a:cubicBezTo>
                    <a:pt x="176637" y="661662"/>
                    <a:pt x="163153" y="668387"/>
                    <a:pt x="149669" y="673766"/>
                  </a:cubicBezTo>
                  <a:lnTo>
                    <a:pt x="149669" y="645577"/>
                  </a:lnTo>
                  <a:cubicBezTo>
                    <a:pt x="146979" y="648232"/>
                    <a:pt x="142927" y="649559"/>
                    <a:pt x="137530" y="649559"/>
                  </a:cubicBezTo>
                  <a:cubicBezTo>
                    <a:pt x="126753" y="654956"/>
                    <a:pt x="117304" y="654956"/>
                    <a:pt x="109217" y="649559"/>
                  </a:cubicBezTo>
                  <a:cubicBezTo>
                    <a:pt x="87646" y="646904"/>
                    <a:pt x="75507" y="644232"/>
                    <a:pt x="72817" y="641543"/>
                  </a:cubicBezTo>
                  <a:cubicBezTo>
                    <a:pt x="67420" y="638835"/>
                    <a:pt x="62695" y="634801"/>
                    <a:pt x="58661" y="629439"/>
                  </a:cubicBezTo>
                  <a:cubicBezTo>
                    <a:pt x="54609" y="624059"/>
                    <a:pt x="55281" y="620025"/>
                    <a:pt x="60678" y="617335"/>
                  </a:cubicBezTo>
                  <a:cubicBezTo>
                    <a:pt x="68765" y="617335"/>
                    <a:pt x="75507" y="613301"/>
                    <a:pt x="80904" y="605249"/>
                  </a:cubicBezTo>
                  <a:cubicBezTo>
                    <a:pt x="83594" y="599870"/>
                    <a:pt x="88318" y="597835"/>
                    <a:pt x="95060" y="599197"/>
                  </a:cubicBezTo>
                  <a:cubicBezTo>
                    <a:pt x="101802" y="600542"/>
                    <a:pt x="107872" y="598507"/>
                    <a:pt x="113269" y="593128"/>
                  </a:cubicBezTo>
                  <a:cubicBezTo>
                    <a:pt x="118666" y="587766"/>
                    <a:pt x="122028" y="583749"/>
                    <a:pt x="123373" y="581042"/>
                  </a:cubicBezTo>
                  <a:cubicBezTo>
                    <a:pt x="124736" y="578352"/>
                    <a:pt x="128098" y="574335"/>
                    <a:pt x="133495" y="568973"/>
                  </a:cubicBezTo>
                  <a:cubicBezTo>
                    <a:pt x="136185" y="563576"/>
                    <a:pt x="141582" y="559542"/>
                    <a:pt x="149669" y="556870"/>
                  </a:cubicBezTo>
                  <a:cubicBezTo>
                    <a:pt x="157756" y="554198"/>
                    <a:pt x="164498" y="552853"/>
                    <a:pt x="169895" y="552853"/>
                  </a:cubicBezTo>
                  <a:cubicBezTo>
                    <a:pt x="175292" y="552853"/>
                    <a:pt x="180689" y="550163"/>
                    <a:pt x="186086" y="544766"/>
                  </a:cubicBezTo>
                  <a:cubicBezTo>
                    <a:pt x="188776" y="542076"/>
                    <a:pt x="191465" y="540731"/>
                    <a:pt x="194173" y="540731"/>
                  </a:cubicBezTo>
                  <a:cubicBezTo>
                    <a:pt x="188776" y="540731"/>
                    <a:pt x="182034" y="539369"/>
                    <a:pt x="173947" y="536679"/>
                  </a:cubicBezTo>
                  <a:cubicBezTo>
                    <a:pt x="168550" y="536679"/>
                    <a:pt x="161135" y="536007"/>
                    <a:pt x="151704" y="534680"/>
                  </a:cubicBezTo>
                  <a:cubicBezTo>
                    <a:pt x="142254" y="533352"/>
                    <a:pt x="132150" y="535370"/>
                    <a:pt x="121356" y="540731"/>
                  </a:cubicBezTo>
                  <a:cubicBezTo>
                    <a:pt x="99785" y="548818"/>
                    <a:pt x="79559" y="553525"/>
                    <a:pt x="60678" y="554852"/>
                  </a:cubicBezTo>
                  <a:cubicBezTo>
                    <a:pt x="41797" y="556180"/>
                    <a:pt x="28313" y="554162"/>
                    <a:pt x="20226" y="548818"/>
                  </a:cubicBezTo>
                  <a:cubicBezTo>
                    <a:pt x="14829" y="546111"/>
                    <a:pt x="11467" y="543421"/>
                    <a:pt x="10122" y="540731"/>
                  </a:cubicBezTo>
                  <a:cubicBezTo>
                    <a:pt x="8760" y="538024"/>
                    <a:pt x="6742" y="535352"/>
                    <a:pt x="4053" y="532698"/>
                  </a:cubicBezTo>
                  <a:cubicBezTo>
                    <a:pt x="1345" y="530008"/>
                    <a:pt x="0" y="527301"/>
                    <a:pt x="0" y="524611"/>
                  </a:cubicBezTo>
                  <a:cubicBezTo>
                    <a:pt x="2690" y="527301"/>
                    <a:pt x="5397" y="528645"/>
                    <a:pt x="8087" y="528645"/>
                  </a:cubicBezTo>
                  <a:cubicBezTo>
                    <a:pt x="16174" y="528645"/>
                    <a:pt x="22916" y="525956"/>
                    <a:pt x="28313" y="520559"/>
                  </a:cubicBezTo>
                  <a:cubicBezTo>
                    <a:pt x="33710" y="515215"/>
                    <a:pt x="45849" y="507818"/>
                    <a:pt x="64730" y="498404"/>
                  </a:cubicBezTo>
                  <a:cubicBezTo>
                    <a:pt x="83594" y="488990"/>
                    <a:pt x="105182" y="491007"/>
                    <a:pt x="129443" y="504438"/>
                  </a:cubicBezTo>
                  <a:lnTo>
                    <a:pt x="76852" y="443955"/>
                  </a:lnTo>
                  <a:lnTo>
                    <a:pt x="117304" y="443955"/>
                  </a:lnTo>
                  <a:cubicBezTo>
                    <a:pt x="114614" y="441301"/>
                    <a:pt x="111924" y="437284"/>
                    <a:pt x="109217" y="431887"/>
                  </a:cubicBezTo>
                  <a:cubicBezTo>
                    <a:pt x="103820" y="423835"/>
                    <a:pt x="103820" y="414439"/>
                    <a:pt x="109217" y="403698"/>
                  </a:cubicBezTo>
                  <a:cubicBezTo>
                    <a:pt x="117304" y="414439"/>
                    <a:pt x="126753" y="421145"/>
                    <a:pt x="137530" y="423800"/>
                  </a:cubicBezTo>
                  <a:cubicBezTo>
                    <a:pt x="156411" y="434576"/>
                    <a:pt x="177981" y="427887"/>
                    <a:pt x="202260" y="403698"/>
                  </a:cubicBezTo>
                  <a:lnTo>
                    <a:pt x="210347" y="435921"/>
                  </a:lnTo>
                  <a:lnTo>
                    <a:pt x="222486" y="443955"/>
                  </a:lnTo>
                  <a:lnTo>
                    <a:pt x="254851" y="411714"/>
                  </a:lnTo>
                  <a:lnTo>
                    <a:pt x="222486" y="367422"/>
                  </a:lnTo>
                  <a:lnTo>
                    <a:pt x="157756" y="367422"/>
                  </a:lnTo>
                  <a:lnTo>
                    <a:pt x="161808" y="339162"/>
                  </a:lnTo>
                  <a:lnTo>
                    <a:pt x="145634" y="318989"/>
                  </a:lnTo>
                  <a:lnTo>
                    <a:pt x="173947" y="314955"/>
                  </a:lnTo>
                  <a:lnTo>
                    <a:pt x="214399" y="270645"/>
                  </a:lnTo>
                  <a:lnTo>
                    <a:pt x="186086" y="230317"/>
                  </a:lnTo>
                  <a:lnTo>
                    <a:pt x="262938" y="218249"/>
                  </a:lnTo>
                  <a:lnTo>
                    <a:pt x="262938" y="226265"/>
                  </a:lnTo>
                  <a:cubicBezTo>
                    <a:pt x="262938" y="234316"/>
                    <a:pt x="268335" y="239696"/>
                    <a:pt x="279111" y="242385"/>
                  </a:cubicBezTo>
                  <a:cubicBezTo>
                    <a:pt x="297992" y="253144"/>
                    <a:pt x="307442" y="259851"/>
                    <a:pt x="307442" y="262558"/>
                  </a:cubicBezTo>
                  <a:lnTo>
                    <a:pt x="327668" y="282714"/>
                  </a:lnTo>
                  <a:lnTo>
                    <a:pt x="384293" y="298834"/>
                  </a:lnTo>
                  <a:cubicBezTo>
                    <a:pt x="378896" y="293490"/>
                    <a:pt x="374861" y="286766"/>
                    <a:pt x="372154" y="278679"/>
                  </a:cubicBezTo>
                  <a:cubicBezTo>
                    <a:pt x="366757" y="273317"/>
                    <a:pt x="363395" y="267955"/>
                    <a:pt x="362050" y="262594"/>
                  </a:cubicBezTo>
                  <a:cubicBezTo>
                    <a:pt x="360705" y="257214"/>
                    <a:pt x="358670" y="251835"/>
                    <a:pt x="355980" y="246438"/>
                  </a:cubicBezTo>
                  <a:cubicBezTo>
                    <a:pt x="353273" y="238386"/>
                    <a:pt x="350583" y="231680"/>
                    <a:pt x="347894" y="226300"/>
                  </a:cubicBezTo>
                  <a:cubicBezTo>
                    <a:pt x="345186" y="220939"/>
                    <a:pt x="347894" y="215541"/>
                    <a:pt x="355980" y="210162"/>
                  </a:cubicBezTo>
                  <a:cubicBezTo>
                    <a:pt x="361378" y="207455"/>
                    <a:pt x="366085" y="204092"/>
                    <a:pt x="370137" y="200076"/>
                  </a:cubicBezTo>
                  <a:cubicBezTo>
                    <a:pt x="374189" y="196059"/>
                    <a:pt x="378896" y="192697"/>
                    <a:pt x="384293" y="189989"/>
                  </a:cubicBezTo>
                  <a:cubicBezTo>
                    <a:pt x="389690" y="187299"/>
                    <a:pt x="396432" y="184592"/>
                    <a:pt x="404519" y="181902"/>
                  </a:cubicBezTo>
                  <a:cubicBezTo>
                    <a:pt x="382948" y="176558"/>
                    <a:pt x="365412" y="169852"/>
                    <a:pt x="351928" y="161800"/>
                  </a:cubicBezTo>
                  <a:cubicBezTo>
                    <a:pt x="338444" y="156403"/>
                    <a:pt x="326305" y="148334"/>
                    <a:pt x="315529" y="137593"/>
                  </a:cubicBezTo>
                  <a:cubicBezTo>
                    <a:pt x="304734" y="126852"/>
                    <a:pt x="299337" y="114766"/>
                    <a:pt x="299337" y="101317"/>
                  </a:cubicBezTo>
                  <a:lnTo>
                    <a:pt x="339789" y="93230"/>
                  </a:lnTo>
                  <a:cubicBezTo>
                    <a:pt x="345186" y="87869"/>
                    <a:pt x="353273" y="82507"/>
                    <a:pt x="364067" y="77110"/>
                  </a:cubicBezTo>
                  <a:cubicBezTo>
                    <a:pt x="385638" y="66368"/>
                    <a:pt x="408571" y="66368"/>
                    <a:pt x="432832" y="77110"/>
                  </a:cubicBezTo>
                  <a:cubicBezTo>
                    <a:pt x="432832" y="71748"/>
                    <a:pt x="434177" y="66386"/>
                    <a:pt x="436884" y="60989"/>
                  </a:cubicBezTo>
                  <a:cubicBezTo>
                    <a:pt x="436884" y="58299"/>
                    <a:pt x="439574" y="48903"/>
                    <a:pt x="444971" y="32800"/>
                  </a:cubicBezTo>
                  <a:cubicBezTo>
                    <a:pt x="450368" y="27403"/>
                    <a:pt x="453058" y="24713"/>
                    <a:pt x="453058" y="24713"/>
                  </a:cubicBezTo>
                  <a:cubicBezTo>
                    <a:pt x="453058" y="24713"/>
                    <a:pt x="450368" y="20679"/>
                    <a:pt x="444971" y="12645"/>
                  </a:cubicBezTo>
                  <a:close/>
                </a:path>
              </a:pathLst>
            </a:custGeom>
            <a:solidFill>
              <a:schemeClr val="accent2"/>
            </a:solidFill>
            <a:ln>
              <a:noFill/>
            </a:ln>
            <a:effectLst/>
          </p:spPr>
          <p:txBody>
            <a:bodyPr anchor="ctr"/>
            <a:lstStyle/>
            <a:p>
              <a:pPr algn="ctr"/>
              <a:endParaRPr/>
            </a:p>
          </p:txBody>
        </p:sp>
        <p:sp>
          <p:nvSpPr>
            <p:cNvPr id="47" name="Freeform: Shape 7">
              <a:extLst>
                <a:ext uri="{FF2B5EF4-FFF2-40B4-BE49-F238E27FC236}">
                  <a16:creationId xmlns:a16="http://schemas.microsoft.com/office/drawing/2014/main" id="{2E27B239-5798-47F1-823F-7C09B8CF31D0}"/>
                </a:ext>
              </a:extLst>
            </p:cNvPr>
            <p:cNvSpPr/>
            <p:nvPr/>
          </p:nvSpPr>
          <p:spPr>
            <a:xfrm>
              <a:off x="984313" y="1131590"/>
              <a:ext cx="1345967" cy="538273"/>
            </a:xfrm>
            <a:custGeom>
              <a:avLst/>
              <a:gdLst>
                <a:gd name="connsiteX0" fmla="*/ 1794623 w 1794623"/>
                <a:gd name="connsiteY0" fmla="*/ 662003 h 717697"/>
                <a:gd name="connsiteX1" fmla="*/ 1794623 w 1794623"/>
                <a:gd name="connsiteY1" fmla="*/ 670037 h 717697"/>
                <a:gd name="connsiteX2" fmla="*/ 1786589 w 1794623"/>
                <a:gd name="connsiteY2" fmla="*/ 702331 h 717697"/>
                <a:gd name="connsiteX3" fmla="*/ 1777669 w 1794623"/>
                <a:gd name="connsiteY3" fmla="*/ 717697 h 717697"/>
                <a:gd name="connsiteX4" fmla="*/ 1712715 w 1794623"/>
                <a:gd name="connsiteY4" fmla="*/ 717697 h 717697"/>
                <a:gd name="connsiteX5" fmla="*/ 1730530 w 1794623"/>
                <a:gd name="connsiteY5" fmla="*/ 702331 h 717697"/>
                <a:gd name="connsiteX6" fmla="*/ 1740545 w 1794623"/>
                <a:gd name="connsiteY6" fmla="*/ 682176 h 717697"/>
                <a:gd name="connsiteX7" fmla="*/ 1754543 w 1794623"/>
                <a:gd name="connsiteY7" fmla="*/ 674089 h 717697"/>
                <a:gd name="connsiteX8" fmla="*/ 1768575 w 1794623"/>
                <a:gd name="connsiteY8" fmla="*/ 670037 h 717697"/>
                <a:gd name="connsiteX9" fmla="*/ 1782608 w 1794623"/>
                <a:gd name="connsiteY9" fmla="*/ 666055 h 717697"/>
                <a:gd name="connsiteX10" fmla="*/ 1794623 w 1794623"/>
                <a:gd name="connsiteY10" fmla="*/ 662003 h 717697"/>
                <a:gd name="connsiteX11" fmla="*/ 678657 w 1794623"/>
                <a:gd name="connsiteY11" fmla="*/ 112 h 717697"/>
                <a:gd name="connsiteX12" fmla="*/ 690283 w 1794623"/>
                <a:gd name="connsiteY12" fmla="*/ 11234 h 717697"/>
                <a:gd name="connsiteX13" fmla="*/ 700370 w 1794623"/>
                <a:gd name="connsiteY13" fmla="*/ 25390 h 717697"/>
                <a:gd name="connsiteX14" fmla="*/ 710438 w 1794623"/>
                <a:gd name="connsiteY14" fmla="*/ 35512 h 717697"/>
                <a:gd name="connsiteX15" fmla="*/ 718543 w 1794623"/>
                <a:gd name="connsiteY15" fmla="*/ 43599 h 717697"/>
                <a:gd name="connsiteX16" fmla="*/ 762976 w 1794623"/>
                <a:gd name="connsiteY16" fmla="*/ 51686 h 717697"/>
                <a:gd name="connsiteX17" fmla="*/ 823512 w 1794623"/>
                <a:gd name="connsiteY17" fmla="*/ 88103 h 717697"/>
                <a:gd name="connsiteX18" fmla="*/ 843685 w 1794623"/>
                <a:gd name="connsiteY18" fmla="*/ 120468 h 717697"/>
                <a:gd name="connsiteX19" fmla="*/ 851772 w 1794623"/>
                <a:gd name="connsiteY19" fmla="*/ 128555 h 717697"/>
                <a:gd name="connsiteX20" fmla="*/ 867946 w 1794623"/>
                <a:gd name="connsiteY20" fmla="*/ 136642 h 717697"/>
                <a:gd name="connsiteX21" fmla="*/ 896205 w 1794623"/>
                <a:gd name="connsiteY21" fmla="*/ 140694 h 717697"/>
                <a:gd name="connsiteX22" fmla="*/ 926482 w 1794623"/>
                <a:gd name="connsiteY22" fmla="*/ 132589 h 717697"/>
                <a:gd name="connsiteX23" fmla="*/ 956759 w 1794623"/>
                <a:gd name="connsiteY23" fmla="*/ 128555 h 717697"/>
                <a:gd name="connsiteX24" fmla="*/ 964846 w 1794623"/>
                <a:gd name="connsiteY24" fmla="*/ 126520 h 717697"/>
                <a:gd name="connsiteX25" fmla="*/ 976915 w 1794623"/>
                <a:gd name="connsiteY25" fmla="*/ 124503 h 717697"/>
                <a:gd name="connsiteX26" fmla="*/ 993106 w 1794623"/>
                <a:gd name="connsiteY26" fmla="*/ 124503 h 717697"/>
                <a:gd name="connsiteX27" fmla="*/ 985019 w 1794623"/>
                <a:gd name="connsiteY27" fmla="*/ 164954 h 717697"/>
                <a:gd name="connsiteX28" fmla="*/ 974897 w 1794623"/>
                <a:gd name="connsiteY28" fmla="*/ 199337 h 717697"/>
                <a:gd name="connsiteX29" fmla="*/ 956689 w 1794623"/>
                <a:gd name="connsiteY29" fmla="*/ 225632 h 717697"/>
                <a:gd name="connsiteX30" fmla="*/ 972880 w 1794623"/>
                <a:gd name="connsiteY30" fmla="*/ 229684 h 717697"/>
                <a:gd name="connsiteX31" fmla="*/ 1005245 w 1794623"/>
                <a:gd name="connsiteY31" fmla="*/ 241824 h 717697"/>
                <a:gd name="connsiteX32" fmla="*/ 1029452 w 1794623"/>
                <a:gd name="connsiteY32" fmla="*/ 251928 h 717697"/>
                <a:gd name="connsiteX33" fmla="*/ 1049608 w 1794623"/>
                <a:gd name="connsiteY33" fmla="*/ 253945 h 717697"/>
                <a:gd name="connsiteX34" fmla="*/ 1065764 w 1794623"/>
                <a:gd name="connsiteY34" fmla="*/ 255980 h 717697"/>
                <a:gd name="connsiteX35" fmla="*/ 1081902 w 1794623"/>
                <a:gd name="connsiteY35" fmla="*/ 257997 h 717697"/>
                <a:gd name="connsiteX36" fmla="*/ 1102128 w 1794623"/>
                <a:gd name="connsiteY36" fmla="*/ 257997 h 717697"/>
                <a:gd name="connsiteX37" fmla="*/ 1122301 w 1794623"/>
                <a:gd name="connsiteY37" fmla="*/ 286310 h 717697"/>
                <a:gd name="connsiteX38" fmla="*/ 1118248 w 1794623"/>
                <a:gd name="connsiteY38" fmla="*/ 262050 h 717697"/>
                <a:gd name="connsiteX39" fmla="*/ 1093970 w 1794623"/>
                <a:gd name="connsiteY39" fmla="*/ 221598 h 717697"/>
                <a:gd name="connsiteX40" fmla="*/ 1065657 w 1794623"/>
                <a:gd name="connsiteY40" fmla="*/ 195302 h 717697"/>
                <a:gd name="connsiteX41" fmla="*/ 1041397 w 1794623"/>
                <a:gd name="connsiteY41" fmla="*/ 185180 h 717697"/>
                <a:gd name="connsiteX42" fmla="*/ 1017119 w 1794623"/>
                <a:gd name="connsiteY42" fmla="*/ 185180 h 717697"/>
                <a:gd name="connsiteX43" fmla="*/ 1033292 w 1794623"/>
                <a:gd name="connsiteY43" fmla="*/ 120468 h 717697"/>
                <a:gd name="connsiteX44" fmla="*/ 1073744 w 1794623"/>
                <a:gd name="connsiteY44" fmla="*/ 136642 h 717697"/>
                <a:gd name="connsiteX45" fmla="*/ 1114196 w 1794623"/>
                <a:gd name="connsiteY45" fmla="*/ 150798 h 717697"/>
                <a:gd name="connsiteX46" fmla="*/ 1154595 w 1794623"/>
                <a:gd name="connsiteY46" fmla="*/ 156868 h 717697"/>
                <a:gd name="connsiteX47" fmla="*/ 1166734 w 1794623"/>
                <a:gd name="connsiteY47" fmla="*/ 140694 h 717697"/>
                <a:gd name="connsiteX48" fmla="*/ 1195047 w 1794623"/>
                <a:gd name="connsiteY48" fmla="*/ 120468 h 717697"/>
                <a:gd name="connsiteX49" fmla="*/ 1215273 w 1794623"/>
                <a:gd name="connsiteY49" fmla="*/ 112363 h 717697"/>
                <a:gd name="connsiteX50" fmla="*/ 1199081 w 1794623"/>
                <a:gd name="connsiteY50" fmla="*/ 104277 h 717697"/>
                <a:gd name="connsiteX51" fmla="*/ 1195047 w 1794623"/>
                <a:gd name="connsiteY51" fmla="*/ 92138 h 717697"/>
                <a:gd name="connsiteX52" fmla="*/ 1203134 w 1794623"/>
                <a:gd name="connsiteY52" fmla="*/ 90120 h 717697"/>
                <a:gd name="connsiteX53" fmla="*/ 1215273 w 1794623"/>
                <a:gd name="connsiteY53" fmla="*/ 88103 h 717697"/>
                <a:gd name="connsiteX54" fmla="*/ 1227412 w 1794623"/>
                <a:gd name="connsiteY54" fmla="*/ 84051 h 717697"/>
                <a:gd name="connsiteX55" fmla="*/ 1239533 w 1794623"/>
                <a:gd name="connsiteY55" fmla="*/ 104277 h 717697"/>
                <a:gd name="connsiteX56" fmla="*/ 1227412 w 1794623"/>
                <a:gd name="connsiteY56" fmla="*/ 152815 h 717697"/>
                <a:gd name="connsiteX57" fmla="*/ 1203134 w 1794623"/>
                <a:gd name="connsiteY57" fmla="*/ 199337 h 717697"/>
                <a:gd name="connsiteX58" fmla="*/ 1158630 w 1794623"/>
                <a:gd name="connsiteY58" fmla="*/ 249910 h 717697"/>
                <a:gd name="connsiteX59" fmla="*/ 1203081 w 1794623"/>
                <a:gd name="connsiteY59" fmla="*/ 245858 h 717697"/>
                <a:gd name="connsiteX60" fmla="*/ 1263617 w 1794623"/>
                <a:gd name="connsiteY60" fmla="*/ 278223 h 717697"/>
                <a:gd name="connsiteX61" fmla="*/ 1275756 w 1794623"/>
                <a:gd name="connsiteY61" fmla="*/ 253945 h 717697"/>
                <a:gd name="connsiteX62" fmla="*/ 1312102 w 1794623"/>
                <a:gd name="connsiteY62" fmla="*/ 221598 h 717697"/>
                <a:gd name="connsiteX63" fmla="*/ 1324171 w 1794623"/>
                <a:gd name="connsiteY63" fmla="*/ 177094 h 717697"/>
                <a:gd name="connsiteX64" fmla="*/ 1332258 w 1794623"/>
                <a:gd name="connsiteY64" fmla="*/ 181146 h 717697"/>
                <a:gd name="connsiteX65" fmla="*/ 1342379 w 1794623"/>
                <a:gd name="connsiteY65" fmla="*/ 195302 h 717697"/>
                <a:gd name="connsiteX66" fmla="*/ 1356536 w 1794623"/>
                <a:gd name="connsiteY66" fmla="*/ 221598 h 717697"/>
                <a:gd name="connsiteX67" fmla="*/ 1366658 w 1794623"/>
                <a:gd name="connsiteY67" fmla="*/ 284293 h 717697"/>
                <a:gd name="connsiteX68" fmla="*/ 1360588 w 1794623"/>
                <a:gd name="connsiteY68" fmla="*/ 338901 h 717697"/>
                <a:gd name="connsiteX69" fmla="*/ 1350466 w 1794623"/>
                <a:gd name="connsiteY69" fmla="*/ 369231 h 717697"/>
                <a:gd name="connsiteX70" fmla="*/ 1344397 w 1794623"/>
                <a:gd name="connsiteY70" fmla="*/ 403631 h 717697"/>
                <a:gd name="connsiteX71" fmla="*/ 1336310 w 1794623"/>
                <a:gd name="connsiteY71" fmla="*/ 444083 h 717697"/>
                <a:gd name="connsiteX72" fmla="*/ 1376691 w 1794623"/>
                <a:gd name="connsiteY72" fmla="*/ 427892 h 717697"/>
                <a:gd name="connsiteX73" fmla="*/ 1408967 w 1794623"/>
                <a:gd name="connsiteY73" fmla="*/ 413735 h 717697"/>
                <a:gd name="connsiteX74" fmla="*/ 1433210 w 1794623"/>
                <a:gd name="connsiteY74" fmla="*/ 407666 h 717697"/>
                <a:gd name="connsiteX75" fmla="*/ 1475644 w 1794623"/>
                <a:gd name="connsiteY75" fmla="*/ 413735 h 717697"/>
                <a:gd name="connsiteX76" fmla="*/ 1518096 w 1794623"/>
                <a:gd name="connsiteY76" fmla="*/ 403631 h 717697"/>
                <a:gd name="connsiteX77" fmla="*/ 1554495 w 1794623"/>
                <a:gd name="connsiteY77" fmla="*/ 381370 h 717697"/>
                <a:gd name="connsiteX78" fmla="*/ 1570687 w 1794623"/>
                <a:gd name="connsiteY78" fmla="*/ 383405 h 717697"/>
                <a:gd name="connsiteX79" fmla="*/ 1570687 w 1794623"/>
                <a:gd name="connsiteY79" fmla="*/ 397562 h 717697"/>
                <a:gd name="connsiteX80" fmla="*/ 1558547 w 1794623"/>
                <a:gd name="connsiteY80" fmla="*/ 411718 h 717697"/>
                <a:gd name="connsiteX81" fmla="*/ 1520113 w 1794623"/>
                <a:gd name="connsiteY81" fmla="*/ 450135 h 717697"/>
                <a:gd name="connsiteX82" fmla="*/ 1477644 w 1794623"/>
                <a:gd name="connsiteY82" fmla="*/ 468344 h 717697"/>
                <a:gd name="connsiteX83" fmla="*/ 1451384 w 1794623"/>
                <a:gd name="connsiteY83" fmla="*/ 466326 h 717697"/>
                <a:gd name="connsiteX84" fmla="*/ 1415037 w 1794623"/>
                <a:gd name="connsiteY84" fmla="*/ 462274 h 717697"/>
                <a:gd name="connsiteX85" fmla="*/ 1380708 w 1794623"/>
                <a:gd name="connsiteY85" fmla="*/ 460257 h 717697"/>
                <a:gd name="connsiteX86" fmla="*/ 1364570 w 1794623"/>
                <a:gd name="connsiteY86" fmla="*/ 464309 h 717697"/>
                <a:gd name="connsiteX87" fmla="*/ 1360517 w 1794623"/>
                <a:gd name="connsiteY87" fmla="*/ 472396 h 717697"/>
                <a:gd name="connsiteX88" fmla="*/ 1360517 w 1794623"/>
                <a:gd name="connsiteY88" fmla="*/ 476430 h 717697"/>
                <a:gd name="connsiteX89" fmla="*/ 1376691 w 1794623"/>
                <a:gd name="connsiteY89" fmla="*/ 488570 h 717697"/>
                <a:gd name="connsiteX90" fmla="*/ 1409003 w 1794623"/>
                <a:gd name="connsiteY90" fmla="*/ 492622 h 717697"/>
                <a:gd name="connsiteX91" fmla="*/ 1441262 w 1794623"/>
                <a:gd name="connsiteY91" fmla="*/ 516794 h 717697"/>
                <a:gd name="connsiteX92" fmla="*/ 1473591 w 1794623"/>
                <a:gd name="connsiteY92" fmla="*/ 573260 h 717697"/>
                <a:gd name="connsiteX93" fmla="*/ 1396740 w 1794623"/>
                <a:gd name="connsiteY93" fmla="*/ 541037 h 717697"/>
                <a:gd name="connsiteX94" fmla="*/ 1380549 w 1794623"/>
                <a:gd name="connsiteY94" fmla="*/ 557157 h 717697"/>
                <a:gd name="connsiteX95" fmla="*/ 1392688 w 1794623"/>
                <a:gd name="connsiteY95" fmla="*/ 585346 h 717697"/>
                <a:gd name="connsiteX96" fmla="*/ 1396740 w 1794623"/>
                <a:gd name="connsiteY96" fmla="*/ 613588 h 717697"/>
                <a:gd name="connsiteX97" fmla="*/ 1388653 w 1794623"/>
                <a:gd name="connsiteY97" fmla="*/ 637796 h 717697"/>
                <a:gd name="connsiteX98" fmla="*/ 1425053 w 1794623"/>
                <a:gd name="connsiteY98" fmla="*/ 641848 h 717697"/>
                <a:gd name="connsiteX99" fmla="*/ 1455383 w 1794623"/>
                <a:gd name="connsiteY99" fmla="*/ 645900 h 717697"/>
                <a:gd name="connsiteX100" fmla="*/ 1477697 w 1794623"/>
                <a:gd name="connsiteY100" fmla="*/ 649882 h 717697"/>
                <a:gd name="connsiteX101" fmla="*/ 1510699 w 1794623"/>
                <a:gd name="connsiteY101" fmla="*/ 666055 h 717697"/>
                <a:gd name="connsiteX102" fmla="*/ 1531296 w 1794623"/>
                <a:gd name="connsiteY102" fmla="*/ 674089 h 717697"/>
                <a:gd name="connsiteX103" fmla="*/ 1556017 w 1794623"/>
                <a:gd name="connsiteY103" fmla="*/ 649882 h 717697"/>
                <a:gd name="connsiteX104" fmla="*/ 1560122 w 1794623"/>
                <a:gd name="connsiteY104" fmla="*/ 666055 h 717697"/>
                <a:gd name="connsiteX105" fmla="*/ 1634266 w 1794623"/>
                <a:gd name="connsiteY105" fmla="*/ 649882 h 717697"/>
                <a:gd name="connsiteX106" fmla="*/ 1646406 w 1794623"/>
                <a:gd name="connsiteY106" fmla="*/ 670037 h 717697"/>
                <a:gd name="connsiteX107" fmla="*/ 1646406 w 1794623"/>
                <a:gd name="connsiteY107" fmla="*/ 714399 h 717697"/>
                <a:gd name="connsiteX108" fmla="*/ 1682434 w 1794623"/>
                <a:gd name="connsiteY108" fmla="*/ 714399 h 717697"/>
                <a:gd name="connsiteX109" fmla="*/ 1682434 w 1794623"/>
                <a:gd name="connsiteY109" fmla="*/ 717697 h 717697"/>
                <a:gd name="connsiteX110" fmla="*/ 316673 w 1794623"/>
                <a:gd name="connsiteY110" fmla="*/ 717697 h 717697"/>
                <a:gd name="connsiteX111" fmla="*/ 303389 w 1794623"/>
                <a:gd name="connsiteY111" fmla="*/ 711055 h 717697"/>
                <a:gd name="connsiteX112" fmla="*/ 293285 w 1794623"/>
                <a:gd name="connsiteY112" fmla="*/ 713072 h 717697"/>
                <a:gd name="connsiteX113" fmla="*/ 305424 w 1794623"/>
                <a:gd name="connsiteY113" fmla="*/ 717124 h 717697"/>
                <a:gd name="connsiteX114" fmla="*/ 304273 w 1794623"/>
                <a:gd name="connsiteY114" fmla="*/ 717697 h 717697"/>
                <a:gd name="connsiteX115" fmla="*/ 235212 w 1794623"/>
                <a:gd name="connsiteY115" fmla="*/ 717697 h 717697"/>
                <a:gd name="connsiteX116" fmla="*/ 198225 w 1794623"/>
                <a:gd name="connsiteY116" fmla="*/ 713072 h 717697"/>
                <a:gd name="connsiteX117" fmla="*/ 173947 w 1794623"/>
                <a:gd name="connsiteY117" fmla="*/ 711055 h 717697"/>
                <a:gd name="connsiteX118" fmla="*/ 177999 w 1794623"/>
                <a:gd name="connsiteY118" fmla="*/ 707020 h 717697"/>
                <a:gd name="connsiteX119" fmla="*/ 169912 w 1794623"/>
                <a:gd name="connsiteY119" fmla="*/ 707020 h 717697"/>
                <a:gd name="connsiteX120" fmla="*/ 165860 w 1794623"/>
                <a:gd name="connsiteY120" fmla="*/ 709038 h 717697"/>
                <a:gd name="connsiteX121" fmla="*/ 173947 w 1794623"/>
                <a:gd name="connsiteY121" fmla="*/ 711055 h 717697"/>
                <a:gd name="connsiteX122" fmla="*/ 167304 w 1794623"/>
                <a:gd name="connsiteY122" fmla="*/ 717697 h 717697"/>
                <a:gd name="connsiteX123" fmla="*/ 42691 w 1794623"/>
                <a:gd name="connsiteY123" fmla="*/ 717697 h 717697"/>
                <a:gd name="connsiteX124" fmla="*/ 40452 w 1794623"/>
                <a:gd name="connsiteY124" fmla="*/ 702083 h 717697"/>
                <a:gd name="connsiteX125" fmla="*/ 44504 w 1794623"/>
                <a:gd name="connsiteY125" fmla="*/ 692032 h 717697"/>
                <a:gd name="connsiteX126" fmla="*/ 36417 w 1794623"/>
                <a:gd name="connsiteY126" fmla="*/ 681928 h 717697"/>
                <a:gd name="connsiteX127" fmla="*/ 20226 w 1794623"/>
                <a:gd name="connsiteY127" fmla="*/ 667825 h 717697"/>
                <a:gd name="connsiteX128" fmla="*/ 12139 w 1794623"/>
                <a:gd name="connsiteY128" fmla="*/ 657774 h 717697"/>
                <a:gd name="connsiteX129" fmla="*/ 4052 w 1794623"/>
                <a:gd name="connsiteY129" fmla="*/ 649687 h 717697"/>
                <a:gd name="connsiteX130" fmla="*/ 0 w 1794623"/>
                <a:gd name="connsiteY130" fmla="*/ 645635 h 717697"/>
                <a:gd name="connsiteX131" fmla="*/ 28330 w 1794623"/>
                <a:gd name="connsiteY131" fmla="*/ 605307 h 717697"/>
                <a:gd name="connsiteX132" fmla="*/ 8104 w 1794623"/>
                <a:gd name="connsiteY132" fmla="*/ 581170 h 717697"/>
                <a:gd name="connsiteX133" fmla="*/ 68782 w 1794623"/>
                <a:gd name="connsiteY133" fmla="*/ 556963 h 717697"/>
                <a:gd name="connsiteX134" fmla="*/ 123390 w 1794623"/>
                <a:gd name="connsiteY134" fmla="*/ 554945 h 717697"/>
                <a:gd name="connsiteX135" fmla="*/ 177999 w 1794623"/>
                <a:gd name="connsiteY135" fmla="*/ 581170 h 717697"/>
                <a:gd name="connsiteX136" fmla="*/ 161807 w 1794623"/>
                <a:gd name="connsiteY136" fmla="*/ 540842 h 717697"/>
                <a:gd name="connsiteX137" fmla="*/ 161807 w 1794623"/>
                <a:gd name="connsiteY137" fmla="*/ 498497 h 717697"/>
                <a:gd name="connsiteX138" fmla="*/ 194172 w 1794623"/>
                <a:gd name="connsiteY138" fmla="*/ 444083 h 717697"/>
                <a:gd name="connsiteX139" fmla="*/ 206312 w 1794623"/>
                <a:gd name="connsiteY139" fmla="*/ 448118 h 717697"/>
                <a:gd name="connsiteX140" fmla="*/ 214398 w 1794623"/>
                <a:gd name="connsiteY140" fmla="*/ 476307 h 717697"/>
                <a:gd name="connsiteX141" fmla="*/ 214398 w 1794623"/>
                <a:gd name="connsiteY141" fmla="*/ 548876 h 717697"/>
                <a:gd name="connsiteX142" fmla="*/ 218451 w 1794623"/>
                <a:gd name="connsiteY142" fmla="*/ 597291 h 717697"/>
                <a:gd name="connsiteX143" fmla="*/ 254850 w 1794623"/>
                <a:gd name="connsiteY143" fmla="*/ 577118 h 717697"/>
                <a:gd name="connsiteX144" fmla="*/ 242711 w 1794623"/>
                <a:gd name="connsiteY144" fmla="*/ 569031 h 717697"/>
                <a:gd name="connsiteX145" fmla="*/ 246763 w 1794623"/>
                <a:gd name="connsiteY145" fmla="*/ 556963 h 717697"/>
                <a:gd name="connsiteX146" fmla="*/ 287215 w 1794623"/>
                <a:gd name="connsiteY146" fmla="*/ 540842 h 717697"/>
                <a:gd name="connsiteX147" fmla="*/ 283163 w 1794623"/>
                <a:gd name="connsiteY147" fmla="*/ 528703 h 717697"/>
                <a:gd name="connsiteX148" fmla="*/ 275076 w 1794623"/>
                <a:gd name="connsiteY148" fmla="*/ 512618 h 717697"/>
                <a:gd name="connsiteX149" fmla="*/ 266989 w 1794623"/>
                <a:gd name="connsiteY149" fmla="*/ 492427 h 717697"/>
                <a:gd name="connsiteX150" fmla="*/ 248781 w 1794623"/>
                <a:gd name="connsiteY150" fmla="*/ 456151 h 717697"/>
                <a:gd name="connsiteX151" fmla="*/ 234624 w 1794623"/>
                <a:gd name="connsiteY151" fmla="*/ 427892 h 717697"/>
                <a:gd name="connsiteX152" fmla="*/ 226538 w 1794623"/>
                <a:gd name="connsiteY152" fmla="*/ 415753 h 717697"/>
                <a:gd name="connsiteX153" fmla="*/ 226538 w 1794623"/>
                <a:gd name="connsiteY153" fmla="*/ 407666 h 717697"/>
                <a:gd name="connsiteX154" fmla="*/ 287215 w 1794623"/>
                <a:gd name="connsiteY154" fmla="*/ 444083 h 717697"/>
                <a:gd name="connsiteX155" fmla="*/ 230590 w 1794623"/>
                <a:gd name="connsiteY155" fmla="*/ 383405 h 717697"/>
                <a:gd name="connsiteX156" fmla="*/ 238677 w 1794623"/>
                <a:gd name="connsiteY156" fmla="*/ 367214 h 717697"/>
                <a:gd name="connsiteX157" fmla="*/ 275076 w 1794623"/>
                <a:gd name="connsiteY157" fmla="*/ 375301 h 717697"/>
                <a:gd name="connsiteX158" fmla="*/ 287215 w 1794623"/>
                <a:gd name="connsiteY158" fmla="*/ 342953 h 717697"/>
                <a:gd name="connsiteX159" fmla="*/ 271042 w 1794623"/>
                <a:gd name="connsiteY159" fmla="*/ 338901 h 717697"/>
                <a:gd name="connsiteX160" fmla="*/ 252833 w 1794623"/>
                <a:gd name="connsiteY160" fmla="*/ 336884 h 717697"/>
                <a:gd name="connsiteX161" fmla="*/ 226538 w 1794623"/>
                <a:gd name="connsiteY161" fmla="*/ 334849 h 717697"/>
                <a:gd name="connsiteX162" fmla="*/ 196207 w 1794623"/>
                <a:gd name="connsiteY162" fmla="*/ 328779 h 717697"/>
                <a:gd name="connsiteX163" fmla="*/ 169912 w 1794623"/>
                <a:gd name="connsiteY163" fmla="*/ 322727 h 717697"/>
                <a:gd name="connsiteX164" fmla="*/ 125408 w 1794623"/>
                <a:gd name="connsiteY164" fmla="*/ 326762 h 717697"/>
                <a:gd name="connsiteX165" fmla="*/ 141581 w 1794623"/>
                <a:gd name="connsiteY165" fmla="*/ 296432 h 717697"/>
                <a:gd name="connsiteX166" fmla="*/ 157773 w 1794623"/>
                <a:gd name="connsiteY166" fmla="*/ 266084 h 717697"/>
                <a:gd name="connsiteX167" fmla="*/ 173947 w 1794623"/>
                <a:gd name="connsiteY167" fmla="*/ 245858 h 717697"/>
                <a:gd name="connsiteX168" fmla="*/ 186086 w 1794623"/>
                <a:gd name="connsiteY168" fmla="*/ 233719 h 717697"/>
                <a:gd name="connsiteX169" fmla="*/ 186086 w 1794623"/>
                <a:gd name="connsiteY169" fmla="*/ 229684 h 717697"/>
                <a:gd name="connsiteX170" fmla="*/ 218451 w 1794623"/>
                <a:gd name="connsiteY170" fmla="*/ 249910 h 717697"/>
                <a:gd name="connsiteX171" fmla="*/ 254850 w 1794623"/>
                <a:gd name="connsiteY171" fmla="*/ 270136 h 717697"/>
                <a:gd name="connsiteX172" fmla="*/ 258903 w 1794623"/>
                <a:gd name="connsiteY172" fmla="*/ 270136 h 717697"/>
                <a:gd name="connsiteX173" fmla="*/ 279128 w 1794623"/>
                <a:gd name="connsiteY173" fmla="*/ 274171 h 717697"/>
                <a:gd name="connsiteX174" fmla="*/ 275076 w 1794623"/>
                <a:gd name="connsiteY174" fmla="*/ 249910 h 717697"/>
                <a:gd name="connsiteX175" fmla="*/ 275076 w 1794623"/>
                <a:gd name="connsiteY175" fmla="*/ 217545 h 717697"/>
                <a:gd name="connsiteX176" fmla="*/ 281146 w 1794623"/>
                <a:gd name="connsiteY176" fmla="*/ 207424 h 717697"/>
                <a:gd name="connsiteX177" fmla="*/ 291268 w 1794623"/>
                <a:gd name="connsiteY177" fmla="*/ 201372 h 717697"/>
                <a:gd name="connsiteX178" fmla="*/ 295302 w 1794623"/>
                <a:gd name="connsiteY178" fmla="*/ 197320 h 717697"/>
                <a:gd name="connsiteX179" fmla="*/ 303389 w 1794623"/>
                <a:gd name="connsiteY179" fmla="*/ 193267 h 717697"/>
                <a:gd name="connsiteX180" fmla="*/ 315528 w 1794623"/>
                <a:gd name="connsiteY180" fmla="*/ 189233 h 717697"/>
                <a:gd name="connsiteX181" fmla="*/ 327667 w 1794623"/>
                <a:gd name="connsiteY181" fmla="*/ 185180 h 717697"/>
                <a:gd name="connsiteX182" fmla="*/ 331719 w 1794623"/>
                <a:gd name="connsiteY182" fmla="*/ 213493 h 717697"/>
                <a:gd name="connsiteX183" fmla="*/ 347893 w 1794623"/>
                <a:gd name="connsiteY183" fmla="*/ 193267 h 717697"/>
                <a:gd name="connsiteX184" fmla="*/ 380010 w 1794623"/>
                <a:gd name="connsiteY184" fmla="*/ 197320 h 717697"/>
                <a:gd name="connsiteX185" fmla="*/ 402130 w 1794623"/>
                <a:gd name="connsiteY185" fmla="*/ 225632 h 717697"/>
                <a:gd name="connsiteX186" fmla="*/ 424249 w 1794623"/>
                <a:gd name="connsiteY186" fmla="*/ 229684 h 717697"/>
                <a:gd name="connsiteX187" fmla="*/ 444280 w 1794623"/>
                <a:gd name="connsiteY187" fmla="*/ 241824 h 717697"/>
                <a:gd name="connsiteX188" fmla="*/ 448333 w 1794623"/>
                <a:gd name="connsiteY188" fmla="*/ 249910 h 717697"/>
                <a:gd name="connsiteX189" fmla="*/ 440299 w 1794623"/>
                <a:gd name="connsiteY189" fmla="*/ 266084 h 717697"/>
                <a:gd name="connsiteX190" fmla="*/ 460401 w 1794623"/>
                <a:gd name="connsiteY190" fmla="*/ 306536 h 717697"/>
                <a:gd name="connsiteX191" fmla="*/ 476451 w 1794623"/>
                <a:gd name="connsiteY191" fmla="*/ 334849 h 717697"/>
                <a:gd name="connsiteX192" fmla="*/ 472416 w 1794623"/>
                <a:gd name="connsiteY192" fmla="*/ 355075 h 717697"/>
                <a:gd name="connsiteX193" fmla="*/ 484485 w 1794623"/>
                <a:gd name="connsiteY193" fmla="*/ 338901 h 717697"/>
                <a:gd name="connsiteX194" fmla="*/ 500534 w 1794623"/>
                <a:gd name="connsiteY194" fmla="*/ 342953 h 717697"/>
                <a:gd name="connsiteX195" fmla="*/ 512603 w 1794623"/>
                <a:gd name="connsiteY195" fmla="*/ 379353 h 717697"/>
                <a:gd name="connsiteX196" fmla="*/ 569122 w 1794623"/>
                <a:gd name="connsiteY196" fmla="*/ 338901 h 717697"/>
                <a:gd name="connsiteX197" fmla="*/ 581244 w 1794623"/>
                <a:gd name="connsiteY197" fmla="*/ 367214 h 717697"/>
                <a:gd name="connsiteX198" fmla="*/ 597435 w 1794623"/>
                <a:gd name="connsiteY198" fmla="*/ 326762 h 717697"/>
                <a:gd name="connsiteX199" fmla="*/ 617590 w 1794623"/>
                <a:gd name="connsiteY199" fmla="*/ 318675 h 717697"/>
                <a:gd name="connsiteX200" fmla="*/ 581244 w 1794623"/>
                <a:gd name="connsiteY200" fmla="*/ 282276 h 717697"/>
                <a:gd name="connsiteX201" fmla="*/ 581244 w 1794623"/>
                <a:gd name="connsiteY201" fmla="*/ 233719 h 717697"/>
                <a:gd name="connsiteX202" fmla="*/ 601416 w 1794623"/>
                <a:gd name="connsiteY202" fmla="*/ 221598 h 717697"/>
                <a:gd name="connsiteX203" fmla="*/ 581244 w 1794623"/>
                <a:gd name="connsiteY203" fmla="*/ 225632 h 717697"/>
                <a:gd name="connsiteX204" fmla="*/ 565070 w 1794623"/>
                <a:gd name="connsiteY204" fmla="*/ 221598 h 717697"/>
                <a:gd name="connsiteX205" fmla="*/ 546861 w 1794623"/>
                <a:gd name="connsiteY205" fmla="*/ 217545 h 717697"/>
                <a:gd name="connsiteX206" fmla="*/ 524618 w 1794623"/>
                <a:gd name="connsiteY206" fmla="*/ 213493 h 717697"/>
                <a:gd name="connsiteX207" fmla="*/ 478097 w 1794623"/>
                <a:gd name="connsiteY207" fmla="*/ 217545 h 717697"/>
                <a:gd name="connsiteX208" fmla="*/ 467992 w 1794623"/>
                <a:gd name="connsiteY208" fmla="*/ 201372 h 717697"/>
                <a:gd name="connsiteX209" fmla="*/ 465957 w 1794623"/>
                <a:gd name="connsiteY209" fmla="*/ 169007 h 717697"/>
                <a:gd name="connsiteX210" fmla="*/ 467992 w 1794623"/>
                <a:gd name="connsiteY210" fmla="*/ 148781 h 717697"/>
                <a:gd name="connsiteX211" fmla="*/ 472027 w 1794623"/>
                <a:gd name="connsiteY211" fmla="*/ 144729 h 717697"/>
                <a:gd name="connsiteX212" fmla="*/ 484166 w 1794623"/>
                <a:gd name="connsiteY212" fmla="*/ 140694 h 717697"/>
                <a:gd name="connsiteX213" fmla="*/ 490236 w 1794623"/>
                <a:gd name="connsiteY213" fmla="*/ 126520 h 717697"/>
                <a:gd name="connsiteX214" fmla="*/ 508444 w 1794623"/>
                <a:gd name="connsiteY214" fmla="*/ 120468 h 717697"/>
                <a:gd name="connsiteX215" fmla="*/ 530688 w 1794623"/>
                <a:gd name="connsiteY215" fmla="*/ 130572 h 717697"/>
                <a:gd name="connsiteX216" fmla="*/ 548896 w 1794623"/>
                <a:gd name="connsiteY216" fmla="*/ 136642 h 717697"/>
                <a:gd name="connsiteX217" fmla="*/ 548896 w 1794623"/>
                <a:gd name="connsiteY217" fmla="*/ 120468 h 717697"/>
                <a:gd name="connsiteX218" fmla="*/ 530688 w 1794623"/>
                <a:gd name="connsiteY218" fmla="*/ 118433 h 717697"/>
                <a:gd name="connsiteX219" fmla="*/ 512479 w 1794623"/>
                <a:gd name="connsiteY219" fmla="*/ 104277 h 717697"/>
                <a:gd name="connsiteX220" fmla="*/ 508444 w 1794623"/>
                <a:gd name="connsiteY220" fmla="*/ 94172 h 717697"/>
                <a:gd name="connsiteX221" fmla="*/ 520566 w 1794623"/>
                <a:gd name="connsiteY221" fmla="*/ 71912 h 717697"/>
                <a:gd name="connsiteX222" fmla="*/ 526635 w 1794623"/>
                <a:gd name="connsiteY222" fmla="*/ 25390 h 717697"/>
                <a:gd name="connsiteX223" fmla="*/ 536757 w 1794623"/>
                <a:gd name="connsiteY223" fmla="*/ 27425 h 717697"/>
                <a:gd name="connsiteX224" fmla="*/ 546861 w 1794623"/>
                <a:gd name="connsiteY224" fmla="*/ 45616 h 717697"/>
                <a:gd name="connsiteX225" fmla="*/ 569122 w 1794623"/>
                <a:gd name="connsiteY225" fmla="*/ 39564 h 717697"/>
                <a:gd name="connsiteX226" fmla="*/ 607521 w 1794623"/>
                <a:gd name="connsiteY226" fmla="*/ 39564 h 717697"/>
                <a:gd name="connsiteX227" fmla="*/ 629729 w 1794623"/>
                <a:gd name="connsiteY227" fmla="*/ 31460 h 717697"/>
                <a:gd name="connsiteX228" fmla="*/ 659971 w 1794623"/>
                <a:gd name="connsiteY228" fmla="*/ 7199 h 717697"/>
                <a:gd name="connsiteX229" fmla="*/ 678657 w 1794623"/>
                <a:gd name="connsiteY229" fmla="*/ 112 h 7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94623" h="717697">
                  <a:moveTo>
                    <a:pt x="1794623" y="662003"/>
                  </a:moveTo>
                  <a:lnTo>
                    <a:pt x="1794623" y="670037"/>
                  </a:lnTo>
                  <a:cubicBezTo>
                    <a:pt x="1794623" y="683521"/>
                    <a:pt x="1791933" y="694280"/>
                    <a:pt x="1786589" y="702331"/>
                  </a:cubicBezTo>
                  <a:lnTo>
                    <a:pt x="1777669" y="717697"/>
                  </a:lnTo>
                  <a:lnTo>
                    <a:pt x="1712715" y="717697"/>
                  </a:lnTo>
                  <a:lnTo>
                    <a:pt x="1730530" y="702331"/>
                  </a:lnTo>
                  <a:cubicBezTo>
                    <a:pt x="1735874" y="691590"/>
                    <a:pt x="1739218" y="684866"/>
                    <a:pt x="1740545" y="682176"/>
                  </a:cubicBezTo>
                  <a:cubicBezTo>
                    <a:pt x="1741873" y="679468"/>
                    <a:pt x="1746544" y="676779"/>
                    <a:pt x="1754543" y="674089"/>
                  </a:cubicBezTo>
                  <a:cubicBezTo>
                    <a:pt x="1759904" y="671382"/>
                    <a:pt x="1764576" y="670037"/>
                    <a:pt x="1768575" y="670037"/>
                  </a:cubicBezTo>
                  <a:cubicBezTo>
                    <a:pt x="1772574" y="670037"/>
                    <a:pt x="1777264" y="668710"/>
                    <a:pt x="1782608" y="666055"/>
                  </a:cubicBezTo>
                  <a:cubicBezTo>
                    <a:pt x="1787916" y="666055"/>
                    <a:pt x="1791915" y="664710"/>
                    <a:pt x="1794623" y="662003"/>
                  </a:cubicBezTo>
                  <a:close/>
                  <a:moveTo>
                    <a:pt x="678657" y="112"/>
                  </a:moveTo>
                  <a:cubicBezTo>
                    <a:pt x="683709" y="785"/>
                    <a:pt x="687585" y="4492"/>
                    <a:pt x="690283" y="11234"/>
                  </a:cubicBezTo>
                  <a:cubicBezTo>
                    <a:pt x="692973" y="16631"/>
                    <a:pt x="696335" y="21356"/>
                    <a:pt x="700370" y="25390"/>
                  </a:cubicBezTo>
                  <a:cubicBezTo>
                    <a:pt x="704386" y="29442"/>
                    <a:pt x="707749" y="32822"/>
                    <a:pt x="710438" y="35512"/>
                  </a:cubicBezTo>
                  <a:lnTo>
                    <a:pt x="718543" y="43599"/>
                  </a:lnTo>
                  <a:cubicBezTo>
                    <a:pt x="734681" y="43599"/>
                    <a:pt x="749492" y="46306"/>
                    <a:pt x="762976" y="51686"/>
                  </a:cubicBezTo>
                  <a:cubicBezTo>
                    <a:pt x="792545" y="62480"/>
                    <a:pt x="812736" y="74619"/>
                    <a:pt x="823512" y="88103"/>
                  </a:cubicBezTo>
                  <a:cubicBezTo>
                    <a:pt x="831617" y="104277"/>
                    <a:pt x="838324" y="115071"/>
                    <a:pt x="843685" y="120468"/>
                  </a:cubicBezTo>
                  <a:cubicBezTo>
                    <a:pt x="846375" y="125847"/>
                    <a:pt x="849082" y="128555"/>
                    <a:pt x="851772" y="128555"/>
                  </a:cubicBezTo>
                  <a:lnTo>
                    <a:pt x="867946" y="136642"/>
                  </a:lnTo>
                  <a:cubicBezTo>
                    <a:pt x="878705" y="142039"/>
                    <a:pt x="888119" y="143384"/>
                    <a:pt x="896205" y="140694"/>
                  </a:cubicBezTo>
                  <a:cubicBezTo>
                    <a:pt x="901603" y="137986"/>
                    <a:pt x="911689" y="135297"/>
                    <a:pt x="926482" y="132589"/>
                  </a:cubicBezTo>
                  <a:cubicBezTo>
                    <a:pt x="941276" y="129900"/>
                    <a:pt x="951362" y="128555"/>
                    <a:pt x="956759" y="128555"/>
                  </a:cubicBezTo>
                  <a:cubicBezTo>
                    <a:pt x="959449" y="128555"/>
                    <a:pt x="962157" y="127882"/>
                    <a:pt x="964846" y="126520"/>
                  </a:cubicBezTo>
                  <a:cubicBezTo>
                    <a:pt x="967554" y="125175"/>
                    <a:pt x="971571" y="124503"/>
                    <a:pt x="976915" y="124503"/>
                  </a:cubicBezTo>
                  <a:lnTo>
                    <a:pt x="993106" y="124503"/>
                  </a:lnTo>
                  <a:lnTo>
                    <a:pt x="985019" y="164954"/>
                  </a:lnTo>
                  <a:cubicBezTo>
                    <a:pt x="982312" y="175749"/>
                    <a:pt x="978950" y="187198"/>
                    <a:pt x="974897" y="199337"/>
                  </a:cubicBezTo>
                  <a:cubicBezTo>
                    <a:pt x="970845" y="211476"/>
                    <a:pt x="964793" y="220235"/>
                    <a:pt x="956689" y="225632"/>
                  </a:cubicBezTo>
                  <a:cubicBezTo>
                    <a:pt x="962086" y="225632"/>
                    <a:pt x="967483" y="226977"/>
                    <a:pt x="972880" y="229684"/>
                  </a:cubicBezTo>
                  <a:cubicBezTo>
                    <a:pt x="978277" y="232374"/>
                    <a:pt x="989054" y="236426"/>
                    <a:pt x="1005245" y="241824"/>
                  </a:cubicBezTo>
                  <a:cubicBezTo>
                    <a:pt x="1018676" y="247203"/>
                    <a:pt x="1026745" y="250583"/>
                    <a:pt x="1029452" y="251928"/>
                  </a:cubicBezTo>
                  <a:cubicBezTo>
                    <a:pt x="1032142" y="253273"/>
                    <a:pt x="1038866" y="253945"/>
                    <a:pt x="1049608" y="253945"/>
                  </a:cubicBezTo>
                  <a:cubicBezTo>
                    <a:pt x="1055005" y="253945"/>
                    <a:pt x="1060384" y="254618"/>
                    <a:pt x="1065764" y="255980"/>
                  </a:cubicBezTo>
                  <a:cubicBezTo>
                    <a:pt x="1071125" y="257325"/>
                    <a:pt x="1076505" y="257997"/>
                    <a:pt x="1081902" y="257997"/>
                  </a:cubicBezTo>
                  <a:lnTo>
                    <a:pt x="1102128" y="257997"/>
                  </a:lnTo>
                  <a:lnTo>
                    <a:pt x="1122301" y="286310"/>
                  </a:lnTo>
                  <a:cubicBezTo>
                    <a:pt x="1122301" y="278223"/>
                    <a:pt x="1120938" y="270136"/>
                    <a:pt x="1118248" y="262050"/>
                  </a:cubicBezTo>
                  <a:cubicBezTo>
                    <a:pt x="1112851" y="245858"/>
                    <a:pt x="1104764" y="232374"/>
                    <a:pt x="1093970" y="221598"/>
                  </a:cubicBezTo>
                  <a:cubicBezTo>
                    <a:pt x="1080486" y="210804"/>
                    <a:pt x="1071055" y="202044"/>
                    <a:pt x="1065657" y="195302"/>
                  </a:cubicBezTo>
                  <a:cubicBezTo>
                    <a:pt x="1060260" y="188560"/>
                    <a:pt x="1052173" y="185180"/>
                    <a:pt x="1041397" y="185180"/>
                  </a:cubicBezTo>
                  <a:lnTo>
                    <a:pt x="1017119" y="185180"/>
                  </a:lnTo>
                  <a:lnTo>
                    <a:pt x="1033292" y="120468"/>
                  </a:lnTo>
                  <a:cubicBezTo>
                    <a:pt x="1046776" y="125847"/>
                    <a:pt x="1060260" y="131245"/>
                    <a:pt x="1073744" y="136642"/>
                  </a:cubicBezTo>
                  <a:cubicBezTo>
                    <a:pt x="1087228" y="142039"/>
                    <a:pt x="1100712" y="146746"/>
                    <a:pt x="1114196" y="150798"/>
                  </a:cubicBezTo>
                  <a:cubicBezTo>
                    <a:pt x="1127680" y="154850"/>
                    <a:pt x="1141146" y="156868"/>
                    <a:pt x="1154595" y="156868"/>
                  </a:cubicBezTo>
                  <a:cubicBezTo>
                    <a:pt x="1157285" y="151470"/>
                    <a:pt x="1161337" y="146073"/>
                    <a:pt x="1166734" y="140694"/>
                  </a:cubicBezTo>
                  <a:cubicBezTo>
                    <a:pt x="1177511" y="129900"/>
                    <a:pt x="1186960" y="123158"/>
                    <a:pt x="1195047" y="120468"/>
                  </a:cubicBezTo>
                  <a:lnTo>
                    <a:pt x="1215273" y="112363"/>
                  </a:lnTo>
                  <a:lnTo>
                    <a:pt x="1199081" y="104277"/>
                  </a:lnTo>
                  <a:cubicBezTo>
                    <a:pt x="1188305" y="98879"/>
                    <a:pt x="1186960" y="94845"/>
                    <a:pt x="1195047" y="92138"/>
                  </a:cubicBezTo>
                  <a:cubicBezTo>
                    <a:pt x="1197736" y="92138"/>
                    <a:pt x="1200444" y="91465"/>
                    <a:pt x="1203134" y="90120"/>
                  </a:cubicBezTo>
                  <a:cubicBezTo>
                    <a:pt x="1205823" y="88775"/>
                    <a:pt x="1209876" y="88103"/>
                    <a:pt x="1215273" y="88103"/>
                  </a:cubicBezTo>
                  <a:cubicBezTo>
                    <a:pt x="1220670" y="88103"/>
                    <a:pt x="1224704" y="86758"/>
                    <a:pt x="1227412" y="84051"/>
                  </a:cubicBezTo>
                  <a:lnTo>
                    <a:pt x="1239533" y="104277"/>
                  </a:lnTo>
                  <a:cubicBezTo>
                    <a:pt x="1239533" y="120468"/>
                    <a:pt x="1235499" y="136642"/>
                    <a:pt x="1227412" y="152815"/>
                  </a:cubicBezTo>
                  <a:cubicBezTo>
                    <a:pt x="1222015" y="166299"/>
                    <a:pt x="1213928" y="181818"/>
                    <a:pt x="1203134" y="199337"/>
                  </a:cubicBezTo>
                  <a:cubicBezTo>
                    <a:pt x="1192339" y="216873"/>
                    <a:pt x="1177511" y="233719"/>
                    <a:pt x="1158630" y="249910"/>
                  </a:cubicBezTo>
                  <a:cubicBezTo>
                    <a:pt x="1174768" y="247203"/>
                    <a:pt x="1189597" y="245858"/>
                    <a:pt x="1203081" y="245858"/>
                  </a:cubicBezTo>
                  <a:cubicBezTo>
                    <a:pt x="1229995" y="245858"/>
                    <a:pt x="1250186" y="256653"/>
                    <a:pt x="1263617" y="278223"/>
                  </a:cubicBezTo>
                  <a:cubicBezTo>
                    <a:pt x="1266324" y="270136"/>
                    <a:pt x="1270359" y="262050"/>
                    <a:pt x="1275756" y="253945"/>
                  </a:cubicBezTo>
                  <a:cubicBezTo>
                    <a:pt x="1283807" y="240461"/>
                    <a:pt x="1295929" y="229684"/>
                    <a:pt x="1312102" y="221598"/>
                  </a:cubicBezTo>
                  <a:lnTo>
                    <a:pt x="1324171" y="177094"/>
                  </a:lnTo>
                  <a:cubicBezTo>
                    <a:pt x="1326878" y="177094"/>
                    <a:pt x="1329568" y="178438"/>
                    <a:pt x="1332258" y="181146"/>
                  </a:cubicBezTo>
                  <a:cubicBezTo>
                    <a:pt x="1334965" y="183836"/>
                    <a:pt x="1338327" y="188560"/>
                    <a:pt x="1342379" y="195302"/>
                  </a:cubicBezTo>
                  <a:cubicBezTo>
                    <a:pt x="1346432" y="202044"/>
                    <a:pt x="1351139" y="210804"/>
                    <a:pt x="1356536" y="221598"/>
                  </a:cubicBezTo>
                  <a:cubicBezTo>
                    <a:pt x="1364623" y="243169"/>
                    <a:pt x="1368002" y="264067"/>
                    <a:pt x="1366658" y="284293"/>
                  </a:cubicBezTo>
                  <a:cubicBezTo>
                    <a:pt x="1365295" y="304519"/>
                    <a:pt x="1363278" y="322727"/>
                    <a:pt x="1360588" y="338901"/>
                  </a:cubicBezTo>
                  <a:cubicBezTo>
                    <a:pt x="1355191" y="346988"/>
                    <a:pt x="1351811" y="357110"/>
                    <a:pt x="1350466" y="369231"/>
                  </a:cubicBezTo>
                  <a:cubicBezTo>
                    <a:pt x="1349121" y="381370"/>
                    <a:pt x="1347104" y="392837"/>
                    <a:pt x="1344397" y="403631"/>
                  </a:cubicBezTo>
                  <a:cubicBezTo>
                    <a:pt x="1341707" y="417115"/>
                    <a:pt x="1339000" y="430599"/>
                    <a:pt x="1336310" y="444083"/>
                  </a:cubicBezTo>
                  <a:lnTo>
                    <a:pt x="1376691" y="427892"/>
                  </a:lnTo>
                  <a:cubicBezTo>
                    <a:pt x="1387450" y="422495"/>
                    <a:pt x="1398191" y="417788"/>
                    <a:pt x="1408967" y="413735"/>
                  </a:cubicBezTo>
                  <a:cubicBezTo>
                    <a:pt x="1419726" y="409683"/>
                    <a:pt x="1427813" y="407666"/>
                    <a:pt x="1433210" y="407666"/>
                  </a:cubicBezTo>
                  <a:cubicBezTo>
                    <a:pt x="1446694" y="407666"/>
                    <a:pt x="1460833" y="409683"/>
                    <a:pt x="1475644" y="413735"/>
                  </a:cubicBezTo>
                  <a:cubicBezTo>
                    <a:pt x="1490455" y="417788"/>
                    <a:pt x="1504612" y="414408"/>
                    <a:pt x="1518096" y="403631"/>
                  </a:cubicBezTo>
                  <a:cubicBezTo>
                    <a:pt x="1534269" y="398234"/>
                    <a:pt x="1546408" y="390820"/>
                    <a:pt x="1554495" y="381370"/>
                  </a:cubicBezTo>
                  <a:cubicBezTo>
                    <a:pt x="1562582" y="371939"/>
                    <a:pt x="1567979" y="372611"/>
                    <a:pt x="1570687" y="383405"/>
                  </a:cubicBezTo>
                  <a:cubicBezTo>
                    <a:pt x="1570687" y="394182"/>
                    <a:pt x="1570687" y="398906"/>
                    <a:pt x="1570687" y="397562"/>
                  </a:cubicBezTo>
                  <a:cubicBezTo>
                    <a:pt x="1570687" y="396199"/>
                    <a:pt x="1566634" y="400924"/>
                    <a:pt x="1558547" y="411718"/>
                  </a:cubicBezTo>
                  <a:cubicBezTo>
                    <a:pt x="1550461" y="425202"/>
                    <a:pt x="1537649" y="438013"/>
                    <a:pt x="1520113" y="450135"/>
                  </a:cubicBezTo>
                  <a:cubicBezTo>
                    <a:pt x="1502577" y="462274"/>
                    <a:pt x="1488420" y="468344"/>
                    <a:pt x="1477644" y="468344"/>
                  </a:cubicBezTo>
                  <a:cubicBezTo>
                    <a:pt x="1472247" y="468344"/>
                    <a:pt x="1463487" y="467671"/>
                    <a:pt x="1451384" y="466326"/>
                  </a:cubicBezTo>
                  <a:cubicBezTo>
                    <a:pt x="1439262" y="464981"/>
                    <a:pt x="1427141" y="463619"/>
                    <a:pt x="1415037" y="462274"/>
                  </a:cubicBezTo>
                  <a:cubicBezTo>
                    <a:pt x="1402916" y="460929"/>
                    <a:pt x="1391484" y="460257"/>
                    <a:pt x="1380708" y="460257"/>
                  </a:cubicBezTo>
                  <a:cubicBezTo>
                    <a:pt x="1369949" y="460257"/>
                    <a:pt x="1364570" y="461602"/>
                    <a:pt x="1364570" y="464309"/>
                  </a:cubicBezTo>
                  <a:cubicBezTo>
                    <a:pt x="1361862" y="466999"/>
                    <a:pt x="1360517" y="469688"/>
                    <a:pt x="1360517" y="472396"/>
                  </a:cubicBezTo>
                  <a:lnTo>
                    <a:pt x="1360517" y="476430"/>
                  </a:lnTo>
                  <a:lnTo>
                    <a:pt x="1376691" y="488570"/>
                  </a:lnTo>
                  <a:cubicBezTo>
                    <a:pt x="1387450" y="485880"/>
                    <a:pt x="1398209" y="487225"/>
                    <a:pt x="1409003" y="492622"/>
                  </a:cubicBezTo>
                  <a:cubicBezTo>
                    <a:pt x="1419744" y="497966"/>
                    <a:pt x="1430503" y="506035"/>
                    <a:pt x="1441262" y="516794"/>
                  </a:cubicBezTo>
                  <a:cubicBezTo>
                    <a:pt x="1452038" y="527553"/>
                    <a:pt x="1462815" y="546381"/>
                    <a:pt x="1473591" y="573260"/>
                  </a:cubicBezTo>
                  <a:lnTo>
                    <a:pt x="1396740" y="541037"/>
                  </a:lnTo>
                  <a:lnTo>
                    <a:pt x="1380549" y="557157"/>
                  </a:lnTo>
                  <a:cubicBezTo>
                    <a:pt x="1385946" y="565191"/>
                    <a:pt x="1389998" y="574587"/>
                    <a:pt x="1392688" y="585346"/>
                  </a:cubicBezTo>
                  <a:cubicBezTo>
                    <a:pt x="1395395" y="593433"/>
                    <a:pt x="1396740" y="602847"/>
                    <a:pt x="1396740" y="613588"/>
                  </a:cubicBezTo>
                  <a:cubicBezTo>
                    <a:pt x="1396740" y="624347"/>
                    <a:pt x="1394032" y="632416"/>
                    <a:pt x="1388653" y="637796"/>
                  </a:cubicBezTo>
                  <a:cubicBezTo>
                    <a:pt x="1402137" y="640503"/>
                    <a:pt x="1414258" y="641848"/>
                    <a:pt x="1425053" y="641848"/>
                  </a:cubicBezTo>
                  <a:cubicBezTo>
                    <a:pt x="1435847" y="644538"/>
                    <a:pt x="1445951" y="645900"/>
                    <a:pt x="1455383" y="645900"/>
                  </a:cubicBezTo>
                  <a:cubicBezTo>
                    <a:pt x="1464832" y="645900"/>
                    <a:pt x="1472264" y="647227"/>
                    <a:pt x="1477697" y="649882"/>
                  </a:cubicBezTo>
                  <a:cubicBezTo>
                    <a:pt x="1483218" y="655261"/>
                    <a:pt x="1494224" y="660658"/>
                    <a:pt x="1510699" y="666055"/>
                  </a:cubicBezTo>
                  <a:cubicBezTo>
                    <a:pt x="1518910" y="668710"/>
                    <a:pt x="1525775" y="671382"/>
                    <a:pt x="1531296" y="674089"/>
                  </a:cubicBezTo>
                  <a:lnTo>
                    <a:pt x="1556017" y="649882"/>
                  </a:lnTo>
                  <a:lnTo>
                    <a:pt x="1560122" y="666055"/>
                  </a:lnTo>
                  <a:lnTo>
                    <a:pt x="1634266" y="649882"/>
                  </a:lnTo>
                  <a:cubicBezTo>
                    <a:pt x="1639664" y="655261"/>
                    <a:pt x="1643698" y="661985"/>
                    <a:pt x="1646406" y="670037"/>
                  </a:cubicBezTo>
                  <a:cubicBezTo>
                    <a:pt x="1651785" y="688865"/>
                    <a:pt x="1651785" y="703658"/>
                    <a:pt x="1646406" y="714399"/>
                  </a:cubicBezTo>
                  <a:lnTo>
                    <a:pt x="1682434" y="714399"/>
                  </a:lnTo>
                  <a:lnTo>
                    <a:pt x="1682434" y="717697"/>
                  </a:lnTo>
                  <a:lnTo>
                    <a:pt x="316673" y="717697"/>
                  </a:lnTo>
                  <a:lnTo>
                    <a:pt x="303389" y="711055"/>
                  </a:lnTo>
                  <a:cubicBezTo>
                    <a:pt x="292612" y="711055"/>
                    <a:pt x="289233" y="711727"/>
                    <a:pt x="293285" y="713072"/>
                  </a:cubicBezTo>
                  <a:cubicBezTo>
                    <a:pt x="297337" y="714435"/>
                    <a:pt x="301372" y="715780"/>
                    <a:pt x="305424" y="717124"/>
                  </a:cubicBezTo>
                  <a:lnTo>
                    <a:pt x="304273" y="717697"/>
                  </a:lnTo>
                  <a:lnTo>
                    <a:pt x="235212" y="717697"/>
                  </a:lnTo>
                  <a:lnTo>
                    <a:pt x="198225" y="713072"/>
                  </a:lnTo>
                  <a:cubicBezTo>
                    <a:pt x="187430" y="711727"/>
                    <a:pt x="179344" y="711055"/>
                    <a:pt x="173947" y="711055"/>
                  </a:cubicBezTo>
                  <a:cubicBezTo>
                    <a:pt x="176654" y="711055"/>
                    <a:pt x="177999" y="709710"/>
                    <a:pt x="177999" y="707020"/>
                  </a:cubicBezTo>
                  <a:lnTo>
                    <a:pt x="169912" y="707020"/>
                  </a:lnTo>
                  <a:cubicBezTo>
                    <a:pt x="167205" y="707020"/>
                    <a:pt x="165860" y="707693"/>
                    <a:pt x="165860" y="709038"/>
                  </a:cubicBezTo>
                  <a:cubicBezTo>
                    <a:pt x="165860" y="710382"/>
                    <a:pt x="168549" y="711055"/>
                    <a:pt x="173947" y="711055"/>
                  </a:cubicBezTo>
                  <a:lnTo>
                    <a:pt x="167304" y="717697"/>
                  </a:lnTo>
                  <a:lnTo>
                    <a:pt x="42691" y="717697"/>
                  </a:lnTo>
                  <a:lnTo>
                    <a:pt x="40452" y="702083"/>
                  </a:lnTo>
                  <a:cubicBezTo>
                    <a:pt x="40452" y="696739"/>
                    <a:pt x="41814" y="693377"/>
                    <a:pt x="44504" y="692032"/>
                  </a:cubicBezTo>
                  <a:cubicBezTo>
                    <a:pt x="47194" y="690687"/>
                    <a:pt x="44504" y="687308"/>
                    <a:pt x="36417" y="681928"/>
                  </a:cubicBezTo>
                  <a:cubicBezTo>
                    <a:pt x="28330" y="676566"/>
                    <a:pt x="22933" y="671877"/>
                    <a:pt x="20226" y="667825"/>
                  </a:cubicBezTo>
                  <a:cubicBezTo>
                    <a:pt x="17536" y="663773"/>
                    <a:pt x="14846" y="660428"/>
                    <a:pt x="12139" y="657774"/>
                  </a:cubicBezTo>
                  <a:lnTo>
                    <a:pt x="4052" y="649687"/>
                  </a:lnTo>
                  <a:cubicBezTo>
                    <a:pt x="1362" y="649687"/>
                    <a:pt x="0" y="648342"/>
                    <a:pt x="0" y="645635"/>
                  </a:cubicBezTo>
                  <a:lnTo>
                    <a:pt x="28330" y="605307"/>
                  </a:lnTo>
                  <a:lnTo>
                    <a:pt x="8104" y="581170"/>
                  </a:lnTo>
                  <a:cubicBezTo>
                    <a:pt x="26968" y="570376"/>
                    <a:pt x="47194" y="562307"/>
                    <a:pt x="68782" y="556963"/>
                  </a:cubicBezTo>
                  <a:cubicBezTo>
                    <a:pt x="84956" y="551565"/>
                    <a:pt x="103165" y="550893"/>
                    <a:pt x="123390" y="554945"/>
                  </a:cubicBezTo>
                  <a:cubicBezTo>
                    <a:pt x="143616" y="558980"/>
                    <a:pt x="161807" y="567721"/>
                    <a:pt x="177999" y="581170"/>
                  </a:cubicBezTo>
                  <a:cubicBezTo>
                    <a:pt x="169912" y="567721"/>
                    <a:pt x="164515" y="554291"/>
                    <a:pt x="161807" y="540842"/>
                  </a:cubicBezTo>
                  <a:cubicBezTo>
                    <a:pt x="159118" y="527393"/>
                    <a:pt x="159118" y="513290"/>
                    <a:pt x="161807" y="498497"/>
                  </a:cubicBezTo>
                  <a:cubicBezTo>
                    <a:pt x="164515" y="483703"/>
                    <a:pt x="175291" y="465565"/>
                    <a:pt x="194172" y="444083"/>
                  </a:cubicBezTo>
                  <a:cubicBezTo>
                    <a:pt x="199570" y="444083"/>
                    <a:pt x="203622" y="445428"/>
                    <a:pt x="206312" y="448118"/>
                  </a:cubicBezTo>
                  <a:cubicBezTo>
                    <a:pt x="211709" y="453479"/>
                    <a:pt x="214398" y="462876"/>
                    <a:pt x="214398" y="476307"/>
                  </a:cubicBezTo>
                  <a:lnTo>
                    <a:pt x="214398" y="548876"/>
                  </a:lnTo>
                  <a:cubicBezTo>
                    <a:pt x="214398" y="565014"/>
                    <a:pt x="215743" y="581152"/>
                    <a:pt x="218451" y="597291"/>
                  </a:cubicBezTo>
                  <a:lnTo>
                    <a:pt x="254850" y="577118"/>
                  </a:lnTo>
                  <a:lnTo>
                    <a:pt x="242711" y="569031"/>
                  </a:lnTo>
                  <a:cubicBezTo>
                    <a:pt x="242711" y="566341"/>
                    <a:pt x="244074" y="562307"/>
                    <a:pt x="246763" y="556963"/>
                  </a:cubicBezTo>
                  <a:cubicBezTo>
                    <a:pt x="252161" y="546221"/>
                    <a:pt x="265645" y="540842"/>
                    <a:pt x="287215" y="540842"/>
                  </a:cubicBezTo>
                  <a:cubicBezTo>
                    <a:pt x="287215" y="538152"/>
                    <a:pt x="285870" y="534100"/>
                    <a:pt x="283163" y="528703"/>
                  </a:cubicBezTo>
                  <a:cubicBezTo>
                    <a:pt x="280473" y="523359"/>
                    <a:pt x="277784" y="517997"/>
                    <a:pt x="275076" y="512618"/>
                  </a:cubicBezTo>
                  <a:cubicBezTo>
                    <a:pt x="272387" y="507256"/>
                    <a:pt x="269679" y="500514"/>
                    <a:pt x="266989" y="492427"/>
                  </a:cubicBezTo>
                  <a:cubicBezTo>
                    <a:pt x="261592" y="481686"/>
                    <a:pt x="255523" y="469582"/>
                    <a:pt x="248781" y="456151"/>
                  </a:cubicBezTo>
                  <a:cubicBezTo>
                    <a:pt x="242039" y="442703"/>
                    <a:pt x="237332" y="433289"/>
                    <a:pt x="234624" y="427892"/>
                  </a:cubicBezTo>
                  <a:cubicBezTo>
                    <a:pt x="229227" y="422495"/>
                    <a:pt x="226538" y="418460"/>
                    <a:pt x="226538" y="415753"/>
                  </a:cubicBezTo>
                  <a:lnTo>
                    <a:pt x="226538" y="407666"/>
                  </a:lnTo>
                  <a:lnTo>
                    <a:pt x="287215" y="444083"/>
                  </a:lnTo>
                  <a:lnTo>
                    <a:pt x="230590" y="383405"/>
                  </a:lnTo>
                  <a:lnTo>
                    <a:pt x="238677" y="367214"/>
                  </a:lnTo>
                  <a:lnTo>
                    <a:pt x="275076" y="375301"/>
                  </a:lnTo>
                  <a:lnTo>
                    <a:pt x="287215" y="342953"/>
                  </a:lnTo>
                  <a:cubicBezTo>
                    <a:pt x="281818" y="342953"/>
                    <a:pt x="276421" y="341591"/>
                    <a:pt x="271042" y="338901"/>
                  </a:cubicBezTo>
                  <a:cubicBezTo>
                    <a:pt x="265645" y="338901"/>
                    <a:pt x="259575" y="338229"/>
                    <a:pt x="252833" y="336884"/>
                  </a:cubicBezTo>
                  <a:cubicBezTo>
                    <a:pt x="246091" y="335521"/>
                    <a:pt x="237332" y="334849"/>
                    <a:pt x="226538" y="334849"/>
                  </a:cubicBezTo>
                  <a:cubicBezTo>
                    <a:pt x="210364" y="337556"/>
                    <a:pt x="200242" y="335521"/>
                    <a:pt x="196207" y="328779"/>
                  </a:cubicBezTo>
                  <a:cubicBezTo>
                    <a:pt x="192155" y="322037"/>
                    <a:pt x="183396" y="320020"/>
                    <a:pt x="169912" y="322727"/>
                  </a:cubicBezTo>
                  <a:cubicBezTo>
                    <a:pt x="140237" y="336211"/>
                    <a:pt x="125408" y="337556"/>
                    <a:pt x="125408" y="326762"/>
                  </a:cubicBezTo>
                  <a:cubicBezTo>
                    <a:pt x="125408" y="321365"/>
                    <a:pt x="130805" y="311261"/>
                    <a:pt x="141581" y="296432"/>
                  </a:cubicBezTo>
                  <a:cubicBezTo>
                    <a:pt x="152376" y="281585"/>
                    <a:pt x="157773" y="271481"/>
                    <a:pt x="157773" y="266084"/>
                  </a:cubicBezTo>
                  <a:cubicBezTo>
                    <a:pt x="157773" y="263394"/>
                    <a:pt x="163170" y="256653"/>
                    <a:pt x="173947" y="245858"/>
                  </a:cubicBezTo>
                  <a:lnTo>
                    <a:pt x="186086" y="233719"/>
                  </a:lnTo>
                  <a:cubicBezTo>
                    <a:pt x="183396" y="231029"/>
                    <a:pt x="183396" y="229684"/>
                    <a:pt x="186086" y="229684"/>
                  </a:cubicBezTo>
                  <a:cubicBezTo>
                    <a:pt x="186086" y="229684"/>
                    <a:pt x="196880" y="236426"/>
                    <a:pt x="218451" y="249910"/>
                  </a:cubicBezTo>
                  <a:cubicBezTo>
                    <a:pt x="240021" y="263394"/>
                    <a:pt x="252161" y="270136"/>
                    <a:pt x="254850" y="270136"/>
                  </a:cubicBezTo>
                  <a:cubicBezTo>
                    <a:pt x="257558" y="272826"/>
                    <a:pt x="258903" y="272826"/>
                    <a:pt x="258903" y="270136"/>
                  </a:cubicBezTo>
                  <a:lnTo>
                    <a:pt x="279128" y="274171"/>
                  </a:lnTo>
                  <a:cubicBezTo>
                    <a:pt x="276421" y="266084"/>
                    <a:pt x="275076" y="257997"/>
                    <a:pt x="275076" y="249910"/>
                  </a:cubicBezTo>
                  <a:lnTo>
                    <a:pt x="275076" y="217545"/>
                  </a:lnTo>
                  <a:cubicBezTo>
                    <a:pt x="275076" y="212148"/>
                    <a:pt x="277111" y="208786"/>
                    <a:pt x="281146" y="207424"/>
                  </a:cubicBezTo>
                  <a:cubicBezTo>
                    <a:pt x="285198" y="206079"/>
                    <a:pt x="288560" y="204061"/>
                    <a:pt x="291268" y="201372"/>
                  </a:cubicBezTo>
                  <a:cubicBezTo>
                    <a:pt x="291268" y="198664"/>
                    <a:pt x="292612" y="197320"/>
                    <a:pt x="295302" y="197320"/>
                  </a:cubicBezTo>
                  <a:cubicBezTo>
                    <a:pt x="298010" y="197320"/>
                    <a:pt x="300699" y="195975"/>
                    <a:pt x="303389" y="193267"/>
                  </a:cubicBezTo>
                  <a:cubicBezTo>
                    <a:pt x="306096" y="190577"/>
                    <a:pt x="310131" y="189233"/>
                    <a:pt x="315528" y="189233"/>
                  </a:cubicBezTo>
                  <a:lnTo>
                    <a:pt x="327667" y="185180"/>
                  </a:lnTo>
                  <a:lnTo>
                    <a:pt x="331719" y="213493"/>
                  </a:lnTo>
                  <a:cubicBezTo>
                    <a:pt x="337099" y="205406"/>
                    <a:pt x="342496" y="198664"/>
                    <a:pt x="347893" y="193267"/>
                  </a:cubicBezTo>
                  <a:cubicBezTo>
                    <a:pt x="358599" y="182491"/>
                    <a:pt x="369305" y="183836"/>
                    <a:pt x="380010" y="197320"/>
                  </a:cubicBezTo>
                  <a:cubicBezTo>
                    <a:pt x="393406" y="216201"/>
                    <a:pt x="400785" y="225632"/>
                    <a:pt x="402130" y="225632"/>
                  </a:cubicBezTo>
                  <a:cubicBezTo>
                    <a:pt x="403475" y="225632"/>
                    <a:pt x="410854" y="226977"/>
                    <a:pt x="424249" y="229684"/>
                  </a:cubicBezTo>
                  <a:cubicBezTo>
                    <a:pt x="434955" y="235082"/>
                    <a:pt x="441626" y="239116"/>
                    <a:pt x="444280" y="241824"/>
                  </a:cubicBezTo>
                  <a:cubicBezTo>
                    <a:pt x="446988" y="244513"/>
                    <a:pt x="448333" y="247203"/>
                    <a:pt x="448333" y="249910"/>
                  </a:cubicBezTo>
                  <a:lnTo>
                    <a:pt x="440299" y="266084"/>
                  </a:lnTo>
                  <a:lnTo>
                    <a:pt x="460401" y="306536"/>
                  </a:lnTo>
                  <a:lnTo>
                    <a:pt x="476451" y="334849"/>
                  </a:lnTo>
                  <a:lnTo>
                    <a:pt x="472416" y="355075"/>
                  </a:lnTo>
                  <a:lnTo>
                    <a:pt x="484485" y="338901"/>
                  </a:lnTo>
                  <a:lnTo>
                    <a:pt x="500534" y="342953"/>
                  </a:lnTo>
                  <a:lnTo>
                    <a:pt x="512603" y="379353"/>
                  </a:lnTo>
                  <a:lnTo>
                    <a:pt x="569122" y="338901"/>
                  </a:lnTo>
                  <a:lnTo>
                    <a:pt x="581244" y="367214"/>
                  </a:lnTo>
                  <a:lnTo>
                    <a:pt x="597435" y="326762"/>
                  </a:lnTo>
                  <a:lnTo>
                    <a:pt x="617590" y="318675"/>
                  </a:lnTo>
                  <a:cubicBezTo>
                    <a:pt x="604159" y="305191"/>
                    <a:pt x="592038" y="293052"/>
                    <a:pt x="581244" y="282276"/>
                  </a:cubicBezTo>
                  <a:cubicBezTo>
                    <a:pt x="562380" y="257997"/>
                    <a:pt x="562380" y="241824"/>
                    <a:pt x="581244" y="233719"/>
                  </a:cubicBezTo>
                  <a:cubicBezTo>
                    <a:pt x="605486" y="225632"/>
                    <a:pt x="612193" y="221598"/>
                    <a:pt x="601416" y="221598"/>
                  </a:cubicBezTo>
                  <a:cubicBezTo>
                    <a:pt x="596055" y="221598"/>
                    <a:pt x="589348" y="222943"/>
                    <a:pt x="581244" y="225632"/>
                  </a:cubicBezTo>
                  <a:cubicBezTo>
                    <a:pt x="575864" y="225632"/>
                    <a:pt x="570467" y="224287"/>
                    <a:pt x="565070" y="221598"/>
                  </a:cubicBezTo>
                  <a:cubicBezTo>
                    <a:pt x="559673" y="218890"/>
                    <a:pt x="553603" y="217545"/>
                    <a:pt x="546861" y="217545"/>
                  </a:cubicBezTo>
                  <a:cubicBezTo>
                    <a:pt x="540119" y="217545"/>
                    <a:pt x="532705" y="216201"/>
                    <a:pt x="524618" y="213493"/>
                  </a:cubicBezTo>
                  <a:cubicBezTo>
                    <a:pt x="503047" y="210804"/>
                    <a:pt x="487546" y="212148"/>
                    <a:pt x="478097" y="217545"/>
                  </a:cubicBezTo>
                  <a:cubicBezTo>
                    <a:pt x="468665" y="222943"/>
                    <a:pt x="465285" y="217545"/>
                    <a:pt x="467992" y="201372"/>
                  </a:cubicBezTo>
                  <a:cubicBezTo>
                    <a:pt x="467992" y="187888"/>
                    <a:pt x="467302" y="177094"/>
                    <a:pt x="465957" y="169007"/>
                  </a:cubicBezTo>
                  <a:cubicBezTo>
                    <a:pt x="464613" y="160920"/>
                    <a:pt x="465285" y="154178"/>
                    <a:pt x="467992" y="148781"/>
                  </a:cubicBezTo>
                  <a:cubicBezTo>
                    <a:pt x="467992" y="143384"/>
                    <a:pt x="469337" y="142039"/>
                    <a:pt x="472027" y="144729"/>
                  </a:cubicBezTo>
                  <a:cubicBezTo>
                    <a:pt x="474734" y="147436"/>
                    <a:pt x="478769" y="146073"/>
                    <a:pt x="484166" y="140694"/>
                  </a:cubicBezTo>
                  <a:cubicBezTo>
                    <a:pt x="489563" y="135297"/>
                    <a:pt x="491580" y="130572"/>
                    <a:pt x="490236" y="126520"/>
                  </a:cubicBezTo>
                  <a:cubicBezTo>
                    <a:pt x="488891" y="122485"/>
                    <a:pt x="494960" y="120468"/>
                    <a:pt x="508444" y="120468"/>
                  </a:cubicBezTo>
                  <a:cubicBezTo>
                    <a:pt x="516531" y="123158"/>
                    <a:pt x="523946" y="126520"/>
                    <a:pt x="530688" y="130572"/>
                  </a:cubicBezTo>
                  <a:cubicBezTo>
                    <a:pt x="537429" y="134624"/>
                    <a:pt x="543499" y="136642"/>
                    <a:pt x="548896" y="136642"/>
                  </a:cubicBezTo>
                  <a:cubicBezTo>
                    <a:pt x="556983" y="133952"/>
                    <a:pt x="556983" y="128555"/>
                    <a:pt x="548896" y="120468"/>
                  </a:cubicBezTo>
                  <a:cubicBezTo>
                    <a:pt x="543499" y="115071"/>
                    <a:pt x="537429" y="114398"/>
                    <a:pt x="530688" y="118433"/>
                  </a:cubicBezTo>
                  <a:cubicBezTo>
                    <a:pt x="523946" y="122485"/>
                    <a:pt x="517876" y="117761"/>
                    <a:pt x="512479" y="104277"/>
                  </a:cubicBezTo>
                  <a:cubicBezTo>
                    <a:pt x="504392" y="93500"/>
                    <a:pt x="503047" y="90120"/>
                    <a:pt x="508444" y="94172"/>
                  </a:cubicBezTo>
                  <a:cubicBezTo>
                    <a:pt x="513824" y="98207"/>
                    <a:pt x="517876" y="90793"/>
                    <a:pt x="520566" y="71912"/>
                  </a:cubicBezTo>
                  <a:cubicBezTo>
                    <a:pt x="523273" y="55738"/>
                    <a:pt x="525290" y="40237"/>
                    <a:pt x="526635" y="25390"/>
                  </a:cubicBezTo>
                  <a:cubicBezTo>
                    <a:pt x="527998" y="10561"/>
                    <a:pt x="531360" y="11234"/>
                    <a:pt x="536757" y="27425"/>
                  </a:cubicBezTo>
                  <a:cubicBezTo>
                    <a:pt x="542154" y="40909"/>
                    <a:pt x="545516" y="46979"/>
                    <a:pt x="546861" y="45616"/>
                  </a:cubicBezTo>
                  <a:cubicBezTo>
                    <a:pt x="548224" y="44271"/>
                    <a:pt x="555638" y="42254"/>
                    <a:pt x="569122" y="39564"/>
                  </a:cubicBezTo>
                  <a:cubicBezTo>
                    <a:pt x="582606" y="39564"/>
                    <a:pt x="595400" y="39564"/>
                    <a:pt x="607521" y="39564"/>
                  </a:cubicBezTo>
                  <a:cubicBezTo>
                    <a:pt x="619625" y="39564"/>
                    <a:pt x="627039" y="36857"/>
                    <a:pt x="629729" y="31460"/>
                  </a:cubicBezTo>
                  <a:cubicBezTo>
                    <a:pt x="635073" y="26080"/>
                    <a:pt x="645160" y="17976"/>
                    <a:pt x="659971" y="7199"/>
                  </a:cubicBezTo>
                  <a:cubicBezTo>
                    <a:pt x="667376" y="1802"/>
                    <a:pt x="673605" y="-560"/>
                    <a:pt x="678657" y="112"/>
                  </a:cubicBezTo>
                  <a:close/>
                </a:path>
              </a:pathLst>
            </a:custGeom>
            <a:solidFill>
              <a:schemeClr val="accent1"/>
            </a:solidFill>
            <a:ln>
              <a:noFill/>
            </a:ln>
            <a:effectLst/>
          </p:spPr>
          <p:txBody>
            <a:bodyPr anchor="ctr"/>
            <a:lstStyle/>
            <a:p>
              <a:pPr algn="ctr"/>
              <a:endParaRPr/>
            </a:p>
          </p:txBody>
        </p:sp>
      </p:grpSp>
    </p:spTree>
    <p:extLst>
      <p:ext uri="{BB962C8B-B14F-4D97-AF65-F5344CB8AC3E}">
        <p14:creationId xmlns:p14="http://schemas.microsoft.com/office/powerpoint/2010/main" val="2162832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Conclusion</a:t>
            </a: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04</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2735861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1D56A6D-56C2-49A0-A917-CFA63C63FEFA}"/>
              </a:ext>
            </a:extLst>
          </p:cNvPr>
          <p:cNvGrpSpPr/>
          <p:nvPr/>
        </p:nvGrpSpPr>
        <p:grpSpPr>
          <a:xfrm>
            <a:off x="323528" y="1623145"/>
            <a:ext cx="4282834" cy="2748805"/>
            <a:chOff x="251520" y="1623145"/>
            <a:chExt cx="4282834" cy="2748805"/>
          </a:xfrm>
        </p:grpSpPr>
        <p:sp>
          <p:nvSpPr>
            <p:cNvPr id="5" name="任意多边形: 形状 4"/>
            <p:cNvSpPr/>
            <p:nvPr/>
          </p:nvSpPr>
          <p:spPr>
            <a:xfrm flipH="1">
              <a:off x="2959632"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7" name="组合 6"/>
            <p:cNvGrpSpPr/>
            <p:nvPr/>
          </p:nvGrpSpPr>
          <p:grpSpPr>
            <a:xfrm>
              <a:off x="251520" y="1674222"/>
              <a:ext cx="2675804" cy="2697728"/>
              <a:chOff x="8898655" y="3151982"/>
              <a:chExt cx="3567735" cy="3596966"/>
            </a:xfrm>
          </p:grpSpPr>
          <p:sp>
            <p:nvSpPr>
              <p:cNvPr id="16" name="文本框 9"/>
              <p:cNvSpPr txBox="1"/>
              <p:nvPr/>
            </p:nvSpPr>
            <p:spPr>
              <a:xfrm>
                <a:off x="8898655" y="3440982"/>
                <a:ext cx="3567735" cy="3307966"/>
              </a:xfrm>
              <a:prstGeom prst="rect">
                <a:avLst/>
              </a:prstGeom>
              <a:noFill/>
            </p:spPr>
            <p:txBody>
              <a:bodyPr wrap="square" lIns="72000" tIns="0" rIns="72000" bIns="0" anchor="t" anchorCtr="0">
                <a:noAutofit/>
              </a:bodyPr>
              <a:lstStyle/>
              <a:p>
                <a:pPr algn="just">
                  <a:lnSpc>
                    <a:spcPct val="120000"/>
                  </a:lnSpc>
                  <a:defRPr/>
                </a:pPr>
                <a:r>
                  <a:rPr lang="en-US" altLang="zh-CN" sz="1100" dirty="0">
                    <a:latin typeface="Bahnschrift Light" panose="020B0502040204020203" pitchFamily="34" charset="0"/>
                  </a:rPr>
                  <a:t>After the occurrence of a cybercrime incident, there are issues such as the authenticity, validity, and timeliness of the evidence for ex post facto evidence collection. Accurate and timely retrieval of computer evidence from the Internet is the key to combating and deterring cybercrime.</a:t>
                </a:r>
              </a:p>
              <a:p>
                <a:pPr algn="just">
                  <a:lnSpc>
                    <a:spcPct val="120000"/>
                  </a:lnSpc>
                  <a:defRPr/>
                </a:pPr>
                <a:endParaRPr lang="zh-CN" altLang="en-US" sz="1100" dirty="0">
                  <a:latin typeface="Bahnschrift Light" panose="020B0502040204020203" pitchFamily="34" charset="0"/>
                </a:endParaRPr>
              </a:p>
            </p:txBody>
          </p:sp>
          <p:sp>
            <p:nvSpPr>
              <p:cNvPr id="17" name="矩形 16"/>
              <p:cNvSpPr/>
              <p:nvPr/>
            </p:nvSpPr>
            <p:spPr>
              <a:xfrm>
                <a:off x="8910726" y="3151982"/>
                <a:ext cx="3532728" cy="246225"/>
              </a:xfrm>
              <a:prstGeom prst="rect">
                <a:avLst/>
              </a:prstGeom>
            </p:spPr>
            <p:txBody>
              <a:bodyPr wrap="none" lIns="72000" tIns="0" rIns="72000" bIns="0">
                <a:normAutofit/>
              </a:bodyPr>
              <a:lstStyle/>
              <a:p>
                <a:pPr algn="r" eaLnBrk="0" hangingPunct="0"/>
                <a:r>
                  <a:rPr lang="en-US" altLang="zh-CN" sz="1200" b="1" dirty="0">
                    <a:solidFill>
                      <a:schemeClr val="bg2">
                        <a:lumMod val="25000"/>
                      </a:schemeClr>
                    </a:solidFill>
                    <a:sym typeface="+mn-lt"/>
                  </a:rPr>
                  <a:t>Solve the network security problem</a:t>
                </a:r>
                <a:endParaRPr lang="zh-CN" altLang="en-US" sz="1200" b="1" dirty="0">
                  <a:solidFill>
                    <a:schemeClr val="bg2">
                      <a:lumMod val="25000"/>
                    </a:schemeClr>
                  </a:solidFill>
                  <a:sym typeface="+mn-lt"/>
                </a:endParaRPr>
              </a:p>
            </p:txBody>
          </p:sp>
        </p:grpSp>
        <p:sp>
          <p:nvSpPr>
            <p:cNvPr id="22" name="TextBox 21">
              <a:extLst>
                <a:ext uri="{FF2B5EF4-FFF2-40B4-BE49-F238E27FC236}">
                  <a16:creationId xmlns:a16="http://schemas.microsoft.com/office/drawing/2014/main" id="{5CD318D9-FBF4-4E94-B436-097FF3A80741}"/>
                </a:ext>
              </a:extLst>
            </p:cNvPr>
            <p:cNvSpPr txBox="1"/>
            <p:nvPr/>
          </p:nvSpPr>
          <p:spPr>
            <a:xfrm>
              <a:off x="3206166"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WHY</a:t>
              </a:r>
              <a:endParaRPr lang="zh-CN" altLang="en-US" sz="2400" dirty="0">
                <a:solidFill>
                  <a:schemeClr val="bg1"/>
                </a:solidFill>
                <a:latin typeface="Elephant" panose="02020904090505020303" pitchFamily="18" charset="0"/>
                <a:ea typeface="微软雅黑" panose="020B0503020204020204" pitchFamily="34" charset="-122"/>
              </a:endParaRPr>
            </a:p>
          </p:txBody>
        </p:sp>
      </p:grpSp>
      <p:grpSp>
        <p:nvGrpSpPr>
          <p:cNvPr id="11" name="Group 10">
            <a:extLst>
              <a:ext uri="{FF2B5EF4-FFF2-40B4-BE49-F238E27FC236}">
                <a16:creationId xmlns:a16="http://schemas.microsoft.com/office/drawing/2014/main" id="{018DD118-66AF-4CB4-9B7A-FF818F9609D3}"/>
              </a:ext>
            </a:extLst>
          </p:cNvPr>
          <p:cNvGrpSpPr/>
          <p:nvPr/>
        </p:nvGrpSpPr>
        <p:grpSpPr>
          <a:xfrm>
            <a:off x="4661925" y="1623145"/>
            <a:ext cx="4129108" cy="1897209"/>
            <a:chOff x="4589917" y="1623145"/>
            <a:chExt cx="4129108" cy="1897209"/>
          </a:xfrm>
        </p:grpSpPr>
        <p:grpSp>
          <p:nvGrpSpPr>
            <p:cNvPr id="8" name="Group 7">
              <a:extLst>
                <a:ext uri="{FF2B5EF4-FFF2-40B4-BE49-F238E27FC236}">
                  <a16:creationId xmlns:a16="http://schemas.microsoft.com/office/drawing/2014/main" id="{5F642A1C-CAF2-4137-B134-E6FE048EE6DE}"/>
                </a:ext>
              </a:extLst>
            </p:cNvPr>
            <p:cNvGrpSpPr/>
            <p:nvPr/>
          </p:nvGrpSpPr>
          <p:grpSpPr>
            <a:xfrm>
              <a:off x="4654533" y="1623145"/>
              <a:ext cx="4064492" cy="1897209"/>
              <a:chOff x="4654533" y="1623145"/>
              <a:chExt cx="4064492" cy="1897209"/>
            </a:xfrm>
          </p:grpSpPr>
          <p:grpSp>
            <p:nvGrpSpPr>
              <p:cNvPr id="6" name="组合 5"/>
              <p:cNvGrpSpPr/>
              <p:nvPr/>
            </p:nvGrpSpPr>
            <p:grpSpPr>
              <a:xfrm>
                <a:off x="6176506" y="1664725"/>
                <a:ext cx="2542519" cy="1855629"/>
                <a:chOff x="-107846" y="3139322"/>
                <a:chExt cx="3390027" cy="2474171"/>
              </a:xfrm>
            </p:grpSpPr>
            <p:sp>
              <p:nvSpPr>
                <p:cNvPr id="18" name="文本框 4"/>
                <p:cNvSpPr txBox="1"/>
                <p:nvPr/>
              </p:nvSpPr>
              <p:spPr>
                <a:xfrm>
                  <a:off x="-101258" y="3440985"/>
                  <a:ext cx="3383439" cy="2172508"/>
                </a:xfrm>
                <a:prstGeom prst="rect">
                  <a:avLst/>
                </a:prstGeom>
                <a:noFill/>
              </p:spPr>
              <p:txBody>
                <a:bodyPr wrap="square" lIns="72000" tIns="0" rIns="72000" bIns="0" anchor="t" anchorCtr="0">
                  <a:normAutofit/>
                </a:bodyPr>
                <a:lstStyle/>
                <a:p>
                  <a:pPr algn="just">
                    <a:lnSpc>
                      <a:spcPct val="120000"/>
                    </a:lnSpc>
                  </a:pPr>
                  <a:r>
                    <a:rPr lang="en-US" altLang="zh-CN" sz="1100" dirty="0">
                      <a:latin typeface="Bahnschrift Light" panose="020B0502040204020203" pitchFamily="34" charset="0"/>
                    </a:rPr>
                    <a:t>The aim of this project is to design and implement a network security analytic system that incorporates state of the art machine learning algorithm and big data tools for achieving high level scalability, availability, reliability, and response time.</a:t>
                  </a:r>
                  <a:endParaRPr lang="zh-CN" altLang="en-US" sz="800" dirty="0">
                    <a:solidFill>
                      <a:schemeClr val="dk1">
                        <a:lumMod val="100000"/>
                      </a:schemeClr>
                    </a:solidFill>
                    <a:latin typeface="Bahnschrift Light" panose="020B0502040204020203" pitchFamily="34" charset="0"/>
                  </a:endParaRPr>
                </a:p>
              </p:txBody>
            </p:sp>
            <p:sp>
              <p:nvSpPr>
                <p:cNvPr id="19" name="矩形 18"/>
                <p:cNvSpPr/>
                <p:nvPr/>
              </p:nvSpPr>
              <p:spPr>
                <a:xfrm>
                  <a:off x="-107846" y="3139322"/>
                  <a:ext cx="3383439" cy="901586"/>
                </a:xfrm>
                <a:prstGeom prst="rect">
                  <a:avLst/>
                </a:prstGeom>
              </p:spPr>
              <p:txBody>
                <a:bodyPr wrap="none" lIns="72000" tIns="0" rIns="72000" bIns="0">
                  <a:normAutofit/>
                </a:bodyPr>
                <a:lstStyle/>
                <a:p>
                  <a:pPr lvl="0" defTabSz="914378">
                    <a:defRPr/>
                  </a:pPr>
                  <a:r>
                    <a:rPr lang="en-US" altLang="zh-CN" sz="1200" b="1" dirty="0">
                      <a:solidFill>
                        <a:schemeClr val="bg2">
                          <a:lumMod val="25000"/>
                        </a:schemeClr>
                      </a:solidFill>
                    </a:rPr>
                    <a:t>Detecting cyber-attacks</a:t>
                  </a:r>
                </a:p>
              </p:txBody>
            </p:sp>
          </p:grpSp>
          <p:sp>
            <p:nvSpPr>
              <p:cNvPr id="4" name="任意多边形: 形状 3"/>
              <p:cNvSpPr/>
              <p:nvPr/>
            </p:nvSpPr>
            <p:spPr>
              <a:xfrm>
                <a:off x="4654533" y="1623145"/>
                <a:ext cx="1533557" cy="1897207"/>
              </a:xfrm>
              <a:custGeom>
                <a:avLst/>
                <a:gdLst>
                  <a:gd name="connsiteX0" fmla="*/ 0 w 2044743"/>
                  <a:gd name="connsiteY0" fmla="*/ 0 h 2529609"/>
                  <a:gd name="connsiteX1" fmla="*/ 1428764 w 2044743"/>
                  <a:gd name="connsiteY1" fmla="*/ 0 h 2529609"/>
                  <a:gd name="connsiteX2" fmla="*/ 2044743 w 2044743"/>
                  <a:gd name="connsiteY2" fmla="*/ 1264805 h 2529609"/>
                  <a:gd name="connsiteX3" fmla="*/ 1428764 w 2044743"/>
                  <a:gd name="connsiteY3" fmla="*/ 2529609 h 2529609"/>
                  <a:gd name="connsiteX4" fmla="*/ 0 w 2044743"/>
                  <a:gd name="connsiteY4" fmla="*/ 2529609 h 2529609"/>
                  <a:gd name="connsiteX5" fmla="*/ 0 w 2044743"/>
                  <a:gd name="connsiteY5" fmla="*/ 0 h 2529609"/>
                  <a:gd name="connsiteX6" fmla="*/ 1741055 w 2044743"/>
                  <a:gd name="connsiteY6" fmla="*/ 1158586 h 2529609"/>
                  <a:gd name="connsiteX7" fmla="*/ 1634837 w 2044743"/>
                  <a:gd name="connsiteY7" fmla="*/ 1264804 h 2529609"/>
                  <a:gd name="connsiteX8" fmla="*/ 1741055 w 2044743"/>
                  <a:gd name="connsiteY8" fmla="*/ 1371022 h 2529609"/>
                  <a:gd name="connsiteX9" fmla="*/ 1847273 w 2044743"/>
                  <a:gd name="connsiteY9" fmla="*/ 1264804 h 2529609"/>
                  <a:gd name="connsiteX10" fmla="*/ 1741055 w 2044743"/>
                  <a:gd name="connsiteY10" fmla="*/ 1158586 h 252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4743" h="2529609">
                    <a:moveTo>
                      <a:pt x="0" y="0"/>
                    </a:moveTo>
                    <a:lnTo>
                      <a:pt x="1428764" y="0"/>
                    </a:lnTo>
                    <a:lnTo>
                      <a:pt x="2044743" y="1264805"/>
                    </a:lnTo>
                    <a:lnTo>
                      <a:pt x="1428764" y="2529609"/>
                    </a:lnTo>
                    <a:lnTo>
                      <a:pt x="0" y="2529609"/>
                    </a:lnTo>
                    <a:lnTo>
                      <a:pt x="0" y="0"/>
                    </a:lnTo>
                    <a:close/>
                    <a:moveTo>
                      <a:pt x="1741055" y="1158586"/>
                    </a:moveTo>
                    <a:cubicBezTo>
                      <a:pt x="1682392" y="1158586"/>
                      <a:pt x="1634837" y="1206141"/>
                      <a:pt x="1634837" y="1264804"/>
                    </a:cubicBezTo>
                    <a:cubicBezTo>
                      <a:pt x="1634837" y="1323467"/>
                      <a:pt x="1682392" y="1371022"/>
                      <a:pt x="1741055" y="1371022"/>
                    </a:cubicBezTo>
                    <a:cubicBezTo>
                      <a:pt x="1799718" y="1371022"/>
                      <a:pt x="1847273" y="1323467"/>
                      <a:pt x="1847273" y="1264804"/>
                    </a:cubicBezTo>
                    <a:cubicBezTo>
                      <a:pt x="1847273" y="1206141"/>
                      <a:pt x="1799718" y="1158586"/>
                      <a:pt x="1741055" y="1158586"/>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 name="TextBox 2">
              <a:extLst>
                <a:ext uri="{FF2B5EF4-FFF2-40B4-BE49-F238E27FC236}">
                  <a16:creationId xmlns:a16="http://schemas.microsoft.com/office/drawing/2014/main" id="{6FBB86B3-0096-4E8D-8B48-0FE77E6516EC}"/>
                </a:ext>
              </a:extLst>
            </p:cNvPr>
            <p:cNvSpPr txBox="1"/>
            <p:nvPr/>
          </p:nvSpPr>
          <p:spPr>
            <a:xfrm>
              <a:off x="4589917" y="2340915"/>
              <a:ext cx="1328188" cy="461665"/>
            </a:xfrm>
            <a:prstGeom prst="rect">
              <a:avLst/>
            </a:prstGeom>
            <a:noFill/>
          </p:spPr>
          <p:txBody>
            <a:bodyPr wrap="square" rtlCol="0">
              <a:spAutoFit/>
            </a:bodyPr>
            <a:lstStyle/>
            <a:p>
              <a:pPr algn="ctr"/>
              <a:r>
                <a:rPr lang="en-US" altLang="zh-CN" sz="2400" dirty="0">
                  <a:solidFill>
                    <a:schemeClr val="bg1"/>
                  </a:solidFill>
                  <a:latin typeface="Elephant" panose="02020904090505020303" pitchFamily="18" charset="0"/>
                  <a:ea typeface="微软雅黑" panose="020B0503020204020204" pitchFamily="34" charset="-122"/>
                </a:rPr>
                <a:t>WHAT</a:t>
              </a:r>
              <a:endParaRPr lang="zh-CN" altLang="en-US" sz="2400" dirty="0">
                <a:solidFill>
                  <a:schemeClr val="bg1"/>
                </a:solidFill>
                <a:latin typeface="Elephant" panose="02020904090505020303" pitchFamily="18" charset="0"/>
                <a:ea typeface="微软雅黑" panose="020B0503020204020204" pitchFamily="34" charset="-122"/>
              </a:endParaRPr>
            </a:p>
          </p:txBody>
        </p:sp>
      </p:grpSp>
      <p:sp>
        <p:nvSpPr>
          <p:cNvPr id="12" name="Oval 11">
            <a:extLst>
              <a:ext uri="{FF2B5EF4-FFF2-40B4-BE49-F238E27FC236}">
                <a16:creationId xmlns:a16="http://schemas.microsoft.com/office/drawing/2014/main" id="{6FBDD529-9BF5-4905-9E98-F29BE00EB082}"/>
              </a:ext>
            </a:extLst>
          </p:cNvPr>
          <p:cNvSpPr/>
          <p:nvPr/>
        </p:nvSpPr>
        <p:spPr>
          <a:xfrm>
            <a:off x="426804" y="1410643"/>
            <a:ext cx="1955549"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看下的他的</a:t>
            </a:r>
            <a:r>
              <a:rPr lang="en-US" altLang="zh-CN" dirty="0"/>
              <a:t>comment</a:t>
            </a:r>
            <a:endParaRPr lang="zh-CN" altLang="en-US" dirty="0"/>
          </a:p>
        </p:txBody>
      </p:sp>
    </p:spTree>
    <p:extLst>
      <p:ext uri="{BB962C8B-B14F-4D97-AF65-F5344CB8AC3E}">
        <p14:creationId xmlns:p14="http://schemas.microsoft.com/office/powerpoint/2010/main" val="284599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B5E3052-3D77-44CF-AAB2-C2D99440F2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7" name="TextBox 48">
            <a:extLst>
              <a:ext uri="{FF2B5EF4-FFF2-40B4-BE49-F238E27FC236}">
                <a16:creationId xmlns:a16="http://schemas.microsoft.com/office/drawing/2014/main" id="{6AADBF0C-903A-448C-99F0-642EA230FBC3}"/>
              </a:ext>
            </a:extLst>
          </p:cNvPr>
          <p:cNvSpPr txBox="1"/>
          <p:nvPr/>
        </p:nvSpPr>
        <p:spPr>
          <a:xfrm>
            <a:off x="4260492" y="1173400"/>
            <a:ext cx="4415964" cy="677108"/>
          </a:xfrm>
          <a:prstGeom prst="rect">
            <a:avLst/>
          </a:prstGeom>
          <a:noFill/>
        </p:spPr>
        <p:txBody>
          <a:bodyPr wrap="square" lIns="0" tIns="0" rIns="0" bIns="0" rtlCol="0">
            <a:spAutoFit/>
          </a:bodyPr>
          <a:lstStyle/>
          <a:p>
            <a:pPr algn="ctr"/>
            <a:r>
              <a:rPr lang="en-US"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rPr>
              <a:t>Thank you</a:t>
            </a:r>
            <a:endParaRPr lang="en-GB" altLang="zh-CN" sz="4400" dirty="0">
              <a:solidFill>
                <a:schemeClr val="tx1">
                  <a:lumMod val="75000"/>
                  <a:lumOff val="25000"/>
                </a:schemeClr>
              </a:solidFill>
              <a:latin typeface="Elephant" panose="02020904090505020303"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177862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p:cNvGrpSpPr/>
          <p:nvPr/>
        </p:nvGrpSpPr>
        <p:grpSpPr>
          <a:xfrm>
            <a:off x="0" y="935090"/>
            <a:ext cx="2958243" cy="651419"/>
            <a:chOff x="721519" y="924567"/>
            <a:chExt cx="2958243" cy="651419"/>
          </a:xfrm>
        </p:grpSpPr>
        <p:sp>
          <p:nvSpPr>
            <p:cNvPr id="4" name="Arrow: Pentagon 45"/>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5" name="Arrow: Pentagon 2"/>
            <p:cNvSpPr/>
            <p:nvPr/>
          </p:nvSpPr>
          <p:spPr bwMode="auto">
            <a:xfrm>
              <a:off x="721519" y="924567"/>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en-US" altLang="zh-CN" sz="3200" b="1" dirty="0">
                  <a:solidFill>
                    <a:schemeClr val="bg1">
                      <a:lumMod val="100000"/>
                    </a:schemeClr>
                  </a:solidFill>
                  <a:latin typeface="Elephant" panose="02020904090505020303" pitchFamily="18" charset="0"/>
                </a:rPr>
                <a:t>Outline</a:t>
              </a:r>
            </a:p>
          </p:txBody>
        </p:sp>
      </p:grpSp>
      <p:grpSp>
        <p:nvGrpSpPr>
          <p:cNvPr id="31" name="组合 30"/>
          <p:cNvGrpSpPr/>
          <p:nvPr/>
        </p:nvGrpSpPr>
        <p:grpSpPr>
          <a:xfrm>
            <a:off x="1547662" y="2582610"/>
            <a:ext cx="3322574" cy="468262"/>
            <a:chOff x="3683842" y="2297792"/>
            <a:chExt cx="3322574" cy="468262"/>
          </a:xfrm>
        </p:grpSpPr>
        <p:sp>
          <p:nvSpPr>
            <p:cNvPr id="13" name="Diamond 31"/>
            <p:cNvSpPr/>
            <p:nvPr/>
          </p:nvSpPr>
          <p:spPr>
            <a:xfrm>
              <a:off x="3683842" y="2297792"/>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02</a:t>
              </a:r>
            </a:p>
          </p:txBody>
        </p:sp>
        <p:grpSp>
          <p:nvGrpSpPr>
            <p:cNvPr id="14" name="Group 32"/>
            <p:cNvGrpSpPr/>
            <p:nvPr/>
          </p:nvGrpSpPr>
          <p:grpSpPr>
            <a:xfrm>
              <a:off x="4034486" y="2320711"/>
              <a:ext cx="2971930" cy="422424"/>
              <a:chOff x="6444107" y="1469392"/>
              <a:chExt cx="4232109" cy="563232"/>
            </a:xfrm>
          </p:grpSpPr>
          <p:sp>
            <p:nvSpPr>
              <p:cNvPr id="19" name="TextBox 37"/>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chemeClr val="accent2">
                        <a:lumMod val="100000"/>
                      </a:schemeClr>
                    </a:solidFill>
                    <a:latin typeface="Arial Black" panose="020B0A04020102020204" pitchFamily="34" charset="0"/>
                  </a:rPr>
                  <a:t>What is the project?</a:t>
                </a:r>
              </a:p>
            </p:txBody>
          </p:sp>
          <p:sp>
            <p:nvSpPr>
              <p:cNvPr id="20" name="TextBox 38"/>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problem will the project solve? </a:t>
                </a:r>
              </a:p>
            </p:txBody>
          </p:sp>
        </p:grpSp>
      </p:grpSp>
      <p:grpSp>
        <p:nvGrpSpPr>
          <p:cNvPr id="30" name="组合 29"/>
          <p:cNvGrpSpPr/>
          <p:nvPr/>
        </p:nvGrpSpPr>
        <p:grpSpPr>
          <a:xfrm>
            <a:off x="1547664" y="1923678"/>
            <a:ext cx="3322572" cy="468262"/>
            <a:chOff x="3683844" y="1638860"/>
            <a:chExt cx="3322572" cy="468262"/>
          </a:xfrm>
        </p:grpSpPr>
        <p:sp>
          <p:nvSpPr>
            <p:cNvPr id="15" name="Diamond 33"/>
            <p:cNvSpPr/>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Impact" panose="020B0806030902050204" pitchFamily="34" charset="0"/>
                </a:rPr>
                <a:t>01</a:t>
              </a:r>
            </a:p>
          </p:txBody>
        </p:sp>
        <p:grpSp>
          <p:nvGrpSpPr>
            <p:cNvPr id="16" name="Group 34"/>
            <p:cNvGrpSpPr/>
            <p:nvPr/>
          </p:nvGrpSpPr>
          <p:grpSpPr>
            <a:xfrm>
              <a:off x="4034486" y="1661779"/>
              <a:ext cx="2971930" cy="422426"/>
              <a:chOff x="6444107" y="1469390"/>
              <a:chExt cx="4232109" cy="563234"/>
            </a:xfrm>
          </p:grpSpPr>
          <p:sp>
            <p:nvSpPr>
              <p:cNvPr id="17" name="TextBox 35"/>
              <p:cNvSpPr txBox="1"/>
              <p:nvPr/>
            </p:nvSpPr>
            <p:spPr>
              <a:xfrm>
                <a:off x="6444107" y="1469390"/>
                <a:ext cx="4232109" cy="320366"/>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Why is it important</a:t>
                </a:r>
                <a:r>
                  <a:rPr lang="en-US" altLang="zh-CN" sz="1600" b="1" dirty="0">
                    <a:solidFill>
                      <a:srgbClr val="1EA6BB"/>
                    </a:solidFill>
                    <a:latin typeface="Arial Black" panose="020B0A04020102020204" pitchFamily="34" charset="0"/>
                  </a:rPr>
                  <a:t>?</a:t>
                </a:r>
                <a:endParaRPr lang="en-AU" altLang="zh-CN" sz="1600" b="1" dirty="0">
                  <a:solidFill>
                    <a:srgbClr val="1EA6BB"/>
                  </a:solidFill>
                  <a:latin typeface="Arial Black" panose="020B0A04020102020204" pitchFamily="34" charset="0"/>
                </a:endParaRPr>
              </a:p>
            </p:txBody>
          </p:sp>
          <p:sp>
            <p:nvSpPr>
              <p:cNvPr id="18" name="TextBox 36"/>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why does that problem need to be solved?</a:t>
                </a:r>
              </a:p>
            </p:txBody>
          </p:sp>
        </p:grpSp>
      </p:grpSp>
      <p:pic>
        <p:nvPicPr>
          <p:cNvPr id="8" name="图片 7">
            <a:extLst>
              <a:ext uri="{FF2B5EF4-FFF2-40B4-BE49-F238E27FC236}">
                <a16:creationId xmlns:a16="http://schemas.microsoft.com/office/drawing/2014/main" id="{9E232BEA-DB06-4511-955A-D76CC5C35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9775" y="1300759"/>
            <a:ext cx="3528392" cy="3722171"/>
          </a:xfrm>
          <a:prstGeom prst="rect">
            <a:avLst/>
          </a:prstGeom>
        </p:spPr>
      </p:pic>
      <p:grpSp>
        <p:nvGrpSpPr>
          <p:cNvPr id="23" name="组合 31">
            <a:extLst>
              <a:ext uri="{FF2B5EF4-FFF2-40B4-BE49-F238E27FC236}">
                <a16:creationId xmlns:a16="http://schemas.microsoft.com/office/drawing/2014/main" id="{0D50DA28-FA77-4C3D-9BE2-77B07167A08D}"/>
              </a:ext>
            </a:extLst>
          </p:cNvPr>
          <p:cNvGrpSpPr/>
          <p:nvPr/>
        </p:nvGrpSpPr>
        <p:grpSpPr>
          <a:xfrm>
            <a:off x="1547662" y="3878754"/>
            <a:ext cx="3322574" cy="468262"/>
            <a:chOff x="3683842" y="2956724"/>
            <a:chExt cx="3322574" cy="468262"/>
          </a:xfrm>
        </p:grpSpPr>
        <p:sp>
          <p:nvSpPr>
            <p:cNvPr id="24" name="Diamond 29">
              <a:extLst>
                <a:ext uri="{FF2B5EF4-FFF2-40B4-BE49-F238E27FC236}">
                  <a16:creationId xmlns:a16="http://schemas.microsoft.com/office/drawing/2014/main" id="{D3C2EDC3-03C9-4ED4-A915-416426DA6FE6}"/>
                </a:ext>
              </a:extLst>
            </p:cNvPr>
            <p:cNvSpPr/>
            <p:nvPr/>
          </p:nvSpPr>
          <p:spPr>
            <a:xfrm>
              <a:off x="3683842" y="2956724"/>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04</a:t>
              </a:r>
            </a:p>
          </p:txBody>
        </p:sp>
        <p:grpSp>
          <p:nvGrpSpPr>
            <p:cNvPr id="25" name="Group 30">
              <a:extLst>
                <a:ext uri="{FF2B5EF4-FFF2-40B4-BE49-F238E27FC236}">
                  <a16:creationId xmlns:a16="http://schemas.microsoft.com/office/drawing/2014/main" id="{05F211A2-C5C8-4785-9346-9A3D44BB51A5}"/>
                </a:ext>
              </a:extLst>
            </p:cNvPr>
            <p:cNvGrpSpPr/>
            <p:nvPr/>
          </p:nvGrpSpPr>
          <p:grpSpPr>
            <a:xfrm>
              <a:off x="4034486" y="2979643"/>
              <a:ext cx="2971930" cy="422425"/>
              <a:chOff x="6444107" y="1469391"/>
              <a:chExt cx="4232109" cy="563233"/>
            </a:xfrm>
          </p:grpSpPr>
          <p:sp>
            <p:nvSpPr>
              <p:cNvPr id="26" name="TextBox 39">
                <a:extLst>
                  <a:ext uri="{FF2B5EF4-FFF2-40B4-BE49-F238E27FC236}">
                    <a16:creationId xmlns:a16="http://schemas.microsoft.com/office/drawing/2014/main" id="{6BCB0757-F398-46CB-8A00-4EF659B2D66D}"/>
                  </a:ext>
                </a:extLst>
              </p:cNvPr>
              <p:cNvSpPr txBox="1"/>
              <p:nvPr/>
            </p:nvSpPr>
            <p:spPr>
              <a:xfrm>
                <a:off x="6444107" y="1469391"/>
                <a:ext cx="4232109" cy="320368"/>
              </a:xfrm>
              <a:prstGeom prst="rect">
                <a:avLst/>
              </a:prstGeom>
              <a:noFill/>
            </p:spPr>
            <p:txBody>
              <a:bodyPr wrap="none" lIns="360000" tIns="0" rIns="0" bIns="0" anchor="b" anchorCtr="0">
                <a:normAutofit lnSpcReduction="10000"/>
              </a:bodyPr>
              <a:lstStyle/>
              <a:p>
                <a:r>
                  <a:rPr lang="en-US" altLang="zh-CN" sz="1600" b="1" dirty="0">
                    <a:solidFill>
                      <a:schemeClr val="accent2">
                        <a:lumMod val="100000"/>
                      </a:schemeClr>
                    </a:solidFill>
                    <a:latin typeface="Arial Black" panose="020B0A04020102020204" pitchFamily="34" charset="0"/>
                  </a:rPr>
                  <a:t>Conclusion</a:t>
                </a:r>
                <a:endParaRPr lang="zh-CN" altLang="en-US" sz="1600" b="1" dirty="0">
                  <a:solidFill>
                    <a:schemeClr val="accent2">
                      <a:lumMod val="100000"/>
                    </a:schemeClr>
                  </a:solidFill>
                  <a:latin typeface="Arial Black" panose="020B0A04020102020204" pitchFamily="34" charset="0"/>
                </a:endParaRPr>
              </a:p>
            </p:txBody>
          </p:sp>
          <p:sp>
            <p:nvSpPr>
              <p:cNvPr id="27" name="TextBox 40">
                <a:extLst>
                  <a:ext uri="{FF2B5EF4-FFF2-40B4-BE49-F238E27FC236}">
                    <a16:creationId xmlns:a16="http://schemas.microsoft.com/office/drawing/2014/main" id="{DBEE45C1-653C-44A1-87A5-3973EBE4B6E1}"/>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gn="l">
                  <a:lnSpc>
                    <a:spcPct val="120000"/>
                  </a:lnSpc>
                </a:pPr>
                <a:r>
                  <a:rPr lang="en-US" altLang="zh-CN" sz="1000">
                    <a:solidFill>
                      <a:schemeClr val="tx2">
                        <a:lumMod val="75000"/>
                      </a:schemeClr>
                    </a:solidFill>
                    <a:latin typeface="Calibri Light" panose="020F0302020204030204" pitchFamily="34" charset="0"/>
                    <a:cs typeface="Calibri Light" panose="020F0302020204030204" pitchFamily="34" charset="0"/>
                  </a:rPr>
                  <a:t>Answers</a:t>
                </a:r>
                <a:endParaRPr lang="zh-CN" altLang="en-US" sz="1000" dirty="0">
                  <a:solidFill>
                    <a:schemeClr val="tx2">
                      <a:lumMod val="75000"/>
                    </a:schemeClr>
                  </a:solidFill>
                  <a:latin typeface="Calibri Light" panose="020F0302020204030204" pitchFamily="34" charset="0"/>
                  <a:cs typeface="Calibri Light" panose="020F0302020204030204" pitchFamily="34" charset="0"/>
                </a:endParaRPr>
              </a:p>
            </p:txBody>
          </p:sp>
        </p:grpSp>
      </p:grpSp>
      <p:grpSp>
        <p:nvGrpSpPr>
          <p:cNvPr id="28" name="组合 30">
            <a:extLst>
              <a:ext uri="{FF2B5EF4-FFF2-40B4-BE49-F238E27FC236}">
                <a16:creationId xmlns:a16="http://schemas.microsoft.com/office/drawing/2014/main" id="{03FB5246-7E24-4CA3-89E0-06E80C7EFFA2}"/>
              </a:ext>
            </a:extLst>
          </p:cNvPr>
          <p:cNvGrpSpPr/>
          <p:nvPr/>
        </p:nvGrpSpPr>
        <p:grpSpPr>
          <a:xfrm>
            <a:off x="1547662" y="3219822"/>
            <a:ext cx="3322574" cy="468262"/>
            <a:chOff x="3683842" y="2297792"/>
            <a:chExt cx="3322574" cy="468262"/>
          </a:xfrm>
        </p:grpSpPr>
        <p:sp>
          <p:nvSpPr>
            <p:cNvPr id="33" name="Diamond 31">
              <a:extLst>
                <a:ext uri="{FF2B5EF4-FFF2-40B4-BE49-F238E27FC236}">
                  <a16:creationId xmlns:a16="http://schemas.microsoft.com/office/drawing/2014/main" id="{32785E5C-622F-4279-934E-44A7CC83DCF8}"/>
                </a:ext>
              </a:extLst>
            </p:cNvPr>
            <p:cNvSpPr/>
            <p:nvPr/>
          </p:nvSpPr>
          <p:spPr>
            <a:xfrm>
              <a:off x="3683842" y="2297792"/>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03</a:t>
              </a:r>
            </a:p>
          </p:txBody>
        </p:sp>
        <p:grpSp>
          <p:nvGrpSpPr>
            <p:cNvPr id="34" name="Group 32">
              <a:extLst>
                <a:ext uri="{FF2B5EF4-FFF2-40B4-BE49-F238E27FC236}">
                  <a16:creationId xmlns:a16="http://schemas.microsoft.com/office/drawing/2014/main" id="{1CC2AF18-4EE5-4F32-B2FC-CA1D82AAC4EA}"/>
                </a:ext>
              </a:extLst>
            </p:cNvPr>
            <p:cNvGrpSpPr/>
            <p:nvPr/>
          </p:nvGrpSpPr>
          <p:grpSpPr>
            <a:xfrm>
              <a:off x="4034486" y="2320711"/>
              <a:ext cx="2971930" cy="422424"/>
              <a:chOff x="6444107" y="1469392"/>
              <a:chExt cx="4232109" cy="563232"/>
            </a:xfrm>
          </p:grpSpPr>
          <p:sp>
            <p:nvSpPr>
              <p:cNvPr id="35" name="TextBox 37">
                <a:extLst>
                  <a:ext uri="{FF2B5EF4-FFF2-40B4-BE49-F238E27FC236}">
                    <a16:creationId xmlns:a16="http://schemas.microsoft.com/office/drawing/2014/main" id="{430B6674-BDF6-4654-8AA3-F6000F04CB68}"/>
                  </a:ext>
                </a:extLst>
              </p:cNvPr>
              <p:cNvSpPr txBox="1"/>
              <p:nvPr/>
            </p:nvSpPr>
            <p:spPr>
              <a:xfrm>
                <a:off x="6444107" y="1469392"/>
                <a:ext cx="4232109" cy="320368"/>
              </a:xfrm>
              <a:prstGeom prst="rect">
                <a:avLst/>
              </a:prstGeom>
              <a:noFill/>
            </p:spPr>
            <p:txBody>
              <a:bodyPr wrap="none" lIns="360000" tIns="0" rIns="0" bIns="0" anchor="b" anchorCtr="0">
                <a:normAutofit lnSpcReduction="10000"/>
              </a:bodyPr>
              <a:lstStyle/>
              <a:p>
                <a:r>
                  <a:rPr lang="en-AU" altLang="zh-CN" sz="1600" b="1" dirty="0">
                    <a:solidFill>
                      <a:srgbClr val="1EA6BB"/>
                    </a:solidFill>
                    <a:latin typeface="Arial Black" panose="020B0A04020102020204" pitchFamily="34" charset="0"/>
                  </a:rPr>
                  <a:t>How to accomplish the project?</a:t>
                </a:r>
              </a:p>
            </p:txBody>
          </p:sp>
          <p:sp>
            <p:nvSpPr>
              <p:cNvPr id="36" name="TextBox 38">
                <a:extLst>
                  <a:ext uri="{FF2B5EF4-FFF2-40B4-BE49-F238E27FC236}">
                    <a16:creationId xmlns:a16="http://schemas.microsoft.com/office/drawing/2014/main" id="{367E0AF2-8E56-4B79-8C4A-C16FE09FA36B}"/>
                  </a:ext>
                </a:extLst>
              </p:cNvPr>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00" dirty="0">
                    <a:solidFill>
                      <a:schemeClr val="tx2">
                        <a:lumMod val="75000"/>
                      </a:schemeClr>
                    </a:solidFill>
                    <a:latin typeface="Calibri Light" panose="020F0302020204030204" pitchFamily="34" charset="0"/>
                    <a:cs typeface="Calibri Light" panose="020F0302020204030204" pitchFamily="34" charset="0"/>
                  </a:rPr>
                  <a:t>What are the detailed steps?</a:t>
                </a:r>
              </a:p>
            </p:txBody>
          </p:sp>
        </p:grpSp>
      </p:grpSp>
    </p:spTree>
    <p:extLst>
      <p:ext uri="{BB962C8B-B14F-4D97-AF65-F5344CB8AC3E}">
        <p14:creationId xmlns:p14="http://schemas.microsoft.com/office/powerpoint/2010/main" val="910848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0-#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1+#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Why is it important?</a:t>
            </a:r>
          </a:p>
        </p:txBody>
      </p:sp>
      <p:sp>
        <p:nvSpPr>
          <p:cNvPr id="8" name="TextBox 49"/>
          <p:cNvSpPr txBox="1"/>
          <p:nvPr/>
        </p:nvSpPr>
        <p:spPr>
          <a:xfrm>
            <a:off x="2400802" y="2459092"/>
            <a:ext cx="4342397"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It solves network security problems</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01</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2651413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D1CE63-F6FA-4829-96EA-B7859AD3E04D}"/>
              </a:ext>
            </a:extLst>
          </p:cNvPr>
          <p:cNvSpPr/>
          <p:nvPr/>
        </p:nvSpPr>
        <p:spPr>
          <a:xfrm>
            <a:off x="0" y="0"/>
            <a:ext cx="9144000" cy="5143500"/>
          </a:xfrm>
          <a:prstGeom prst="rect">
            <a:avLst/>
          </a:prstGeom>
          <a:gradFill flip="none" rotWithShape="1">
            <a:gsLst>
              <a:gs pos="74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5">
            <a:extLst>
              <a:ext uri="{FF2B5EF4-FFF2-40B4-BE49-F238E27FC236}">
                <a16:creationId xmlns:a16="http://schemas.microsoft.com/office/drawing/2014/main" id="{29871620-C9CE-48CF-8F78-44B4C8C89A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204" y="742974"/>
            <a:ext cx="6583592" cy="3657551"/>
          </a:xfrm>
          <a:prstGeom prst="rect">
            <a:avLst/>
          </a:prstGeom>
        </p:spPr>
      </p:pic>
      <p:sp>
        <p:nvSpPr>
          <p:cNvPr id="4" name="矩形 15">
            <a:extLst>
              <a:ext uri="{FF2B5EF4-FFF2-40B4-BE49-F238E27FC236}">
                <a16:creationId xmlns:a16="http://schemas.microsoft.com/office/drawing/2014/main" id="{3B46CD42-5ACA-4239-967F-324F83AB62A8}"/>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p:txBody>
      </p:sp>
      <p:sp>
        <p:nvSpPr>
          <p:cNvPr id="2" name="Oval 1">
            <a:extLst>
              <a:ext uri="{FF2B5EF4-FFF2-40B4-BE49-F238E27FC236}">
                <a16:creationId xmlns:a16="http://schemas.microsoft.com/office/drawing/2014/main" id="{C0DDD558-C47B-41C6-B5D4-A590DA3A8033}"/>
              </a:ext>
            </a:extLst>
          </p:cNvPr>
          <p:cNvSpPr/>
          <p:nvPr/>
        </p:nvSpPr>
        <p:spPr>
          <a:xfrm>
            <a:off x="899592" y="1995686"/>
            <a:ext cx="3024336" cy="273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看下</a:t>
            </a:r>
            <a:r>
              <a:rPr lang="en-US" altLang="zh-CN" dirty="0"/>
              <a:t>reference</a:t>
            </a:r>
            <a:r>
              <a:rPr lang="zh-CN" altLang="en-US" dirty="0"/>
              <a:t>是不是对的</a:t>
            </a:r>
          </a:p>
        </p:txBody>
      </p:sp>
    </p:spTree>
    <p:extLst>
      <p:ext uri="{BB962C8B-B14F-4D97-AF65-F5344CB8AC3E}">
        <p14:creationId xmlns:p14="http://schemas.microsoft.com/office/powerpoint/2010/main" val="120687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5F935D7-C5CC-4400-A82F-F2BA8F6968D3}"/>
              </a:ext>
            </a:extLst>
          </p:cNvPr>
          <p:cNvSpPr/>
          <p:nvPr/>
        </p:nvSpPr>
        <p:spPr>
          <a:xfrm>
            <a:off x="0" y="0"/>
            <a:ext cx="9144000" cy="5143500"/>
          </a:xfrm>
          <a:prstGeom prst="rect">
            <a:avLst/>
          </a:prstGeom>
          <a:gradFill flip="none" rotWithShape="1">
            <a:gsLst>
              <a:gs pos="77000">
                <a:schemeClr val="bg1"/>
              </a:gs>
              <a:gs pos="89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2705E3B-2FFC-4210-BF31-3E632CBD8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952" y="933624"/>
            <a:ext cx="6812095" cy="3276251"/>
          </a:xfrm>
          <a:prstGeom prst="rect">
            <a:avLst/>
          </a:prstGeom>
        </p:spPr>
      </p:pic>
      <p:sp>
        <p:nvSpPr>
          <p:cNvPr id="4" name="矩形 15">
            <a:extLst>
              <a:ext uri="{FF2B5EF4-FFF2-40B4-BE49-F238E27FC236}">
                <a16:creationId xmlns:a16="http://schemas.microsoft.com/office/drawing/2014/main" id="{6724B794-3611-4E9C-BB3D-DFDE347C1637}"/>
              </a:ext>
            </a:extLst>
          </p:cNvPr>
          <p:cNvSpPr/>
          <p:nvPr/>
        </p:nvSpPr>
        <p:spPr>
          <a:xfrm>
            <a:off x="0" y="4413529"/>
            <a:ext cx="9144000" cy="630942"/>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err="1">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Passeri</a:t>
            </a: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 P 2018, 2017 Cyber Attacks Statistics, HACKMAGEDDON, viewed 7 March 2018, &lt;https://www.hackmageddon.com/2018/01/17/2017-cyber-attacks-statistics/&gt;.</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extLst>
      <p:ext uri="{BB962C8B-B14F-4D97-AF65-F5344CB8AC3E}">
        <p14:creationId xmlns:p14="http://schemas.microsoft.com/office/powerpoint/2010/main" val="51622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FA5E64-1261-4D23-B9B5-A33D8A1AC03A}"/>
              </a:ext>
            </a:extLst>
          </p:cNvPr>
          <p:cNvSpPr/>
          <p:nvPr/>
        </p:nvSpPr>
        <p:spPr>
          <a:xfrm>
            <a:off x="0" y="0"/>
            <a:ext cx="9144000" cy="5143500"/>
          </a:xfrm>
          <a:prstGeom prst="rect">
            <a:avLst/>
          </a:prstGeom>
          <a:gradFill flip="none" rotWithShape="1">
            <a:gsLst>
              <a:gs pos="77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6">
            <a:extLst>
              <a:ext uri="{FF2B5EF4-FFF2-40B4-BE49-F238E27FC236}">
                <a16:creationId xmlns:a16="http://schemas.microsoft.com/office/drawing/2014/main" id="{1704E65B-C512-4B80-8AA8-DDF10B7C7A6D}"/>
              </a:ext>
            </a:extLst>
          </p:cNvPr>
          <p:cNvPicPr>
            <a:picLocks noChangeAspect="1"/>
          </p:cNvPicPr>
          <p:nvPr/>
        </p:nvPicPr>
        <p:blipFill rotWithShape="1">
          <a:blip r:embed="rId2">
            <a:extLst>
              <a:ext uri="{28A0092B-C50C-407E-A947-70E740481C1C}">
                <a14:useLocalDpi xmlns:a14="http://schemas.microsoft.com/office/drawing/2010/main" val="0"/>
              </a:ext>
            </a:extLst>
          </a:blip>
          <a:srcRect l="5340" t="4500" r="7281" b="8292"/>
          <a:stretch/>
        </p:blipFill>
        <p:spPr>
          <a:xfrm>
            <a:off x="1049868" y="771549"/>
            <a:ext cx="7044263" cy="3600401"/>
          </a:xfrm>
          <a:prstGeom prst="rect">
            <a:avLst/>
          </a:prstGeom>
        </p:spPr>
      </p:pic>
      <p:sp>
        <p:nvSpPr>
          <p:cNvPr id="5" name="矩形 15">
            <a:extLst>
              <a:ext uri="{FF2B5EF4-FFF2-40B4-BE49-F238E27FC236}">
                <a16:creationId xmlns:a16="http://schemas.microsoft.com/office/drawing/2014/main" id="{358D3CB3-21DD-4E50-A9A4-5FD255B909F1}"/>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Kaspersky Security Bulletin, 2017, OVERALL STATISTICS FOR 2017, KASPERSKY lab, viewed 7 March 2018, &lt;https://kasperskycontenthub.com/securelist/files/2017/12/KSB_statistics_2017_EN_final.pdf&gt;.</a:t>
            </a:r>
          </a:p>
        </p:txBody>
      </p:sp>
    </p:spTree>
    <p:extLst>
      <p:ext uri="{BB962C8B-B14F-4D97-AF65-F5344CB8AC3E}">
        <p14:creationId xmlns:p14="http://schemas.microsoft.com/office/powerpoint/2010/main" val="3662847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258CA6-BB2D-4240-8D47-DD74E774B3A4}"/>
              </a:ext>
            </a:extLst>
          </p:cNvPr>
          <p:cNvSpPr/>
          <p:nvPr/>
        </p:nvSpPr>
        <p:spPr>
          <a:xfrm>
            <a:off x="0" y="-20496"/>
            <a:ext cx="9144000" cy="5143500"/>
          </a:xfrm>
          <a:prstGeom prst="rect">
            <a:avLst/>
          </a:prstGeom>
          <a:gradFill flip="none" rotWithShape="1">
            <a:gsLst>
              <a:gs pos="83000">
                <a:schemeClr val="bg1"/>
              </a:gs>
              <a:gs pos="91000">
                <a:srgbClr val="FFFFFF">
                  <a:alpha val="0"/>
                </a:srgb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1">
            <a:extLst>
              <a:ext uri="{FF2B5EF4-FFF2-40B4-BE49-F238E27FC236}">
                <a16:creationId xmlns:a16="http://schemas.microsoft.com/office/drawing/2014/main" id="{0225095B-99B4-45D8-B7BE-85E1DA972B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1553" r="1226"/>
          <a:stretch/>
        </p:blipFill>
        <p:spPr>
          <a:xfrm>
            <a:off x="1670909" y="425923"/>
            <a:ext cx="5802181" cy="4250661"/>
          </a:xfrm>
          <a:prstGeom prst="rect">
            <a:avLst/>
          </a:prstGeom>
        </p:spPr>
      </p:pic>
      <p:sp>
        <p:nvSpPr>
          <p:cNvPr id="6" name="文本框 2">
            <a:extLst>
              <a:ext uri="{FF2B5EF4-FFF2-40B4-BE49-F238E27FC236}">
                <a16:creationId xmlns:a16="http://schemas.microsoft.com/office/drawing/2014/main" id="{563B661A-3DD3-4BCB-BCCC-6ADF1115529F}"/>
              </a:ext>
            </a:extLst>
          </p:cNvPr>
          <p:cNvSpPr txBox="1"/>
          <p:nvPr/>
        </p:nvSpPr>
        <p:spPr>
          <a:xfrm>
            <a:off x="575555" y="134511"/>
            <a:ext cx="7992888" cy="276999"/>
          </a:xfrm>
          <a:prstGeom prst="rect">
            <a:avLst/>
          </a:prstGeom>
          <a:noFill/>
        </p:spPr>
        <p:txBody>
          <a:bodyPr wrap="square" rtlCol="0">
            <a:spAutoFit/>
          </a:bodyPr>
          <a:lstStyle/>
          <a:p>
            <a:pPr algn="ctr"/>
            <a:r>
              <a:rPr lang="en-US" altLang="zh-CN" sz="1200" b="1" dirty="0">
                <a:solidFill>
                  <a:schemeClr val="bg2">
                    <a:lumMod val="25000"/>
                  </a:schemeClr>
                </a:solidFill>
                <a:latin typeface="Calibri Light" panose="020F0302020204030204" pitchFamily="34" charset="0"/>
                <a:ea typeface="Times New Roman" charset="0"/>
                <a:cs typeface="Calibri Light" panose="020F0302020204030204" pitchFamily="34" charset="0"/>
              </a:rPr>
              <a:t>Distribution of web attack sources by country, November 2016 – October 2017 </a:t>
            </a:r>
          </a:p>
        </p:txBody>
      </p:sp>
      <p:sp>
        <p:nvSpPr>
          <p:cNvPr id="7" name="矩形 15">
            <a:extLst>
              <a:ext uri="{FF2B5EF4-FFF2-40B4-BE49-F238E27FC236}">
                <a16:creationId xmlns:a16="http://schemas.microsoft.com/office/drawing/2014/main" id="{0AABB5E6-664C-484A-912C-E1559F87D85D}"/>
              </a:ext>
            </a:extLst>
          </p:cNvPr>
          <p:cNvSpPr/>
          <p:nvPr/>
        </p:nvSpPr>
        <p:spPr>
          <a:xfrm>
            <a:off x="0" y="4413529"/>
            <a:ext cx="9144000" cy="523220"/>
          </a:xfrm>
          <a:prstGeom prst="rect">
            <a:avLst/>
          </a:prstGeom>
        </p:spPr>
        <p:txBody>
          <a:bodyPr wrap="square">
            <a:spAutoFit/>
          </a:bodyPr>
          <a:lstStyle/>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References:</a:t>
            </a:r>
          </a:p>
          <a:p>
            <a:pPr fontAlgn="auto">
              <a:spcBef>
                <a:spcPts val="0"/>
              </a:spcBef>
              <a:spcAft>
                <a:spcPts val="0"/>
              </a:spcAft>
              <a:defRPr/>
            </a:pPr>
            <a:endPar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auto">
              <a:spcBef>
                <a:spcPts val="0"/>
              </a:spcBef>
              <a:spcAft>
                <a:spcPts val="0"/>
              </a:spcAft>
              <a:defRPr/>
            </a:pPr>
            <a:r>
              <a:rPr lang="en-AU" altLang="zh-CN" sz="700" b="1" spc="30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Kaspersky Security Bulletin, 2017, OVERALL STATISTICS FOR 2017, KASPERSKY lab, viewed 7 March 2018, &lt;https://kasperskycontenthub.com/securelist/files/2017/12/KSB_statistics_2017_EN_final.pdf&gt;.</a:t>
            </a:r>
          </a:p>
        </p:txBody>
      </p:sp>
    </p:spTree>
    <p:extLst>
      <p:ext uri="{BB962C8B-B14F-4D97-AF65-F5344CB8AC3E}">
        <p14:creationId xmlns:p14="http://schemas.microsoft.com/office/powerpoint/2010/main" val="3528453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2364018" y="1891450"/>
            <a:ext cx="4415964" cy="492443"/>
          </a:xfrm>
          <a:prstGeom prst="rect">
            <a:avLst/>
          </a:prstGeom>
          <a:noFill/>
        </p:spPr>
        <p:txBody>
          <a:bodyPr wrap="square" lIns="0" tIns="0" rIns="0" bIns="0" rtlCol="0">
            <a:spAutoFit/>
          </a:bodyPr>
          <a:lstStyle/>
          <a:p>
            <a:pPr algn="ctr"/>
            <a:r>
              <a:rPr lang="en-GB" altLang="zh-CN" sz="3200" dirty="0">
                <a:solidFill>
                  <a:schemeClr val="tx1">
                    <a:lumMod val="75000"/>
                    <a:lumOff val="25000"/>
                  </a:schemeClr>
                </a:solidFill>
                <a:latin typeface="Arial Black" panose="020B0A04020102020204" pitchFamily="34" charset="0"/>
                <a:ea typeface="微软雅黑" panose="020B0503020204020204" pitchFamily="34" charset="-122"/>
                <a:cs typeface="+mn-ea"/>
                <a:sym typeface="+mn-lt"/>
              </a:rPr>
              <a:t>What is the project?</a:t>
            </a:r>
          </a:p>
        </p:txBody>
      </p:sp>
      <p:sp>
        <p:nvSpPr>
          <p:cNvPr id="8" name="TextBox 49"/>
          <p:cNvSpPr txBox="1"/>
          <p:nvPr/>
        </p:nvSpPr>
        <p:spPr>
          <a:xfrm>
            <a:off x="1434173" y="2459092"/>
            <a:ext cx="6275654" cy="184666"/>
          </a:xfrm>
          <a:prstGeom prst="rect">
            <a:avLst/>
          </a:prstGeom>
          <a:noFill/>
        </p:spPr>
        <p:txBody>
          <a:bodyPr wrap="square" lIns="0" tIns="0" rIns="0" bIns="0" rtlCol="0">
            <a:spAutoFit/>
          </a:bodyPr>
          <a:lstStyle/>
          <a:p>
            <a:pPr algn="ctr" eaLnBrk="0" hangingPunct="0"/>
            <a:r>
              <a:rPr lang="en-US" altLang="zh-CN" sz="1200" dirty="0">
                <a:solidFill>
                  <a:srgbClr val="778495"/>
                </a:solidFill>
                <a:latin typeface="微软雅黑" panose="020B0503020204020204" pitchFamily="34" charset="-122"/>
                <a:ea typeface="微软雅黑" panose="020B0503020204020204" pitchFamily="34" charset="-122"/>
                <a:cs typeface="+mn-ea"/>
                <a:sym typeface="+mn-lt"/>
              </a:rPr>
              <a:t>Detecting cyber attacks with high accuracy,  short response time, and reliability</a:t>
            </a:r>
            <a:endParaRPr lang="zh-CN" altLang="en-US" sz="1200" dirty="0">
              <a:solidFill>
                <a:srgbClr val="778495"/>
              </a:solidFill>
              <a:latin typeface="微软雅黑" panose="020B0503020204020204" pitchFamily="34" charset="-122"/>
              <a:ea typeface="微软雅黑" panose="020B0503020204020204" pitchFamily="34" charset="-122"/>
              <a:cs typeface="+mn-ea"/>
              <a:sym typeface="+mn-lt"/>
            </a:endParaRPr>
          </a:p>
        </p:txBody>
      </p:sp>
      <p:sp>
        <p:nvSpPr>
          <p:cNvPr id="6" name="TextBox 48"/>
          <p:cNvSpPr txBox="1"/>
          <p:nvPr/>
        </p:nvSpPr>
        <p:spPr>
          <a:xfrm>
            <a:off x="4273278" y="1335854"/>
            <a:ext cx="597444" cy="492443"/>
          </a:xfrm>
          <a:prstGeom prst="rect">
            <a:avLst/>
          </a:prstGeom>
          <a:noFill/>
        </p:spPr>
        <p:txBody>
          <a:bodyPr wrap="square" lIns="0" tIns="0" rIns="0" bIns="0" rtlCol="0">
            <a:spAutoFit/>
          </a:bodyPr>
          <a:lstStyle/>
          <a:p>
            <a:pPr algn="ct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02</a:t>
            </a:r>
            <a:endParaRPr lang="en-GB"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a:extLst>
              <a:ext uri="{FF2B5EF4-FFF2-40B4-BE49-F238E27FC236}">
                <a16:creationId xmlns:a16="http://schemas.microsoft.com/office/drawing/2014/main" id="{0F79ADD5-C7E2-43D0-8279-56B9215D8F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0800"/>
          <a:stretch/>
        </p:blipFill>
        <p:spPr>
          <a:xfrm>
            <a:off x="2688016" y="2859782"/>
            <a:ext cx="3767968" cy="4587974"/>
          </a:xfrm>
          <a:prstGeom prst="rect">
            <a:avLst/>
          </a:prstGeom>
        </p:spPr>
      </p:pic>
    </p:spTree>
    <p:extLst>
      <p:ext uri="{BB962C8B-B14F-4D97-AF65-F5344CB8AC3E}">
        <p14:creationId xmlns:p14="http://schemas.microsoft.com/office/powerpoint/2010/main" val="651333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
                                        </p:tgtEl>
                                        <p:attrNameLst>
                                          <p:attrName>style.visibility</p:attrName>
                                        </p:attrNameLst>
                                      </p:cBhvr>
                                      <p:to>
                                        <p:strVal val="visible"/>
                                      </p:to>
                                    </p:set>
                                    <p:animEffect transition="in" filter="wipe(left)">
                                      <p:cBhvr>
                                        <p:cTn id="13" dur="200"/>
                                        <p:tgtEl>
                                          <p:spTgt spid="6"/>
                                        </p:tgtEl>
                                      </p:cBhvr>
                                    </p:animEffect>
                                  </p:childTnLst>
                                </p:cTn>
                              </p:par>
                            </p:childTnLst>
                          </p:cTn>
                        </p:par>
                        <p:par>
                          <p:cTn id="14" fill="hold">
                            <p:stCondLst>
                              <p:cond delay="126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76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8"/>
                                        </p:tgtEl>
                                        <p:attrNameLst>
                                          <p:attrName>style.visibility</p:attrName>
                                        </p:attrNameLst>
                                      </p:cBhvr>
                                      <p:to>
                                        <p:strVal val="visible"/>
                                      </p:to>
                                    </p:set>
                                    <p:animEffect transition="in" filter="wipe(left)">
                                      <p:cBhvr>
                                        <p:cTn id="23"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833A1CA-45FF-4E18-91F0-6C4624A5B5BC}"/>
              </a:ext>
            </a:extLst>
          </p:cNvPr>
          <p:cNvGrpSpPr/>
          <p:nvPr/>
        </p:nvGrpSpPr>
        <p:grpSpPr>
          <a:xfrm rot="20172901">
            <a:off x="257739" y="3170150"/>
            <a:ext cx="3096344" cy="657130"/>
            <a:chOff x="1472223" y="1959092"/>
            <a:chExt cx="6075760" cy="1289445"/>
          </a:xfrm>
        </p:grpSpPr>
        <p:grpSp>
          <p:nvGrpSpPr>
            <p:cNvPr id="4" name="Group 3"/>
            <p:cNvGrpSpPr>
              <a:grpSpLocks/>
            </p:cNvGrpSpPr>
            <p:nvPr/>
          </p:nvGrpSpPr>
          <p:grpSpPr bwMode="auto">
            <a:xfrm rot="6300000">
              <a:off x="1653988" y="1952347"/>
              <a:ext cx="537024" cy="900553"/>
              <a:chOff x="2761515" y="2286000"/>
              <a:chExt cx="1645174" cy="2760228"/>
            </a:xfrm>
            <a:solidFill>
              <a:schemeClr val="accent1"/>
            </a:solidFill>
          </p:grpSpPr>
          <p:sp>
            <p:nvSpPr>
              <p:cNvPr id="70" name="Oval 4"/>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Oval 5"/>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Oval 6"/>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Oval 7"/>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Oval 8"/>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9"/>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5" name="Group 10"/>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64" name="Oval 11"/>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Oval 12"/>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Oval 13"/>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Oval 14"/>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Oval 15"/>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Freeform: Shape 16"/>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6" name="Group 17"/>
            <p:cNvGrpSpPr>
              <a:grpSpLocks/>
            </p:cNvGrpSpPr>
            <p:nvPr/>
          </p:nvGrpSpPr>
          <p:grpSpPr bwMode="auto">
            <a:xfrm rot="6300000">
              <a:off x="3074421" y="1935659"/>
              <a:ext cx="585659" cy="982567"/>
              <a:chOff x="2761515" y="2286000"/>
              <a:chExt cx="1645174" cy="2760228"/>
            </a:xfrm>
            <a:solidFill>
              <a:schemeClr val="accent2"/>
            </a:solidFill>
          </p:grpSpPr>
          <p:sp>
            <p:nvSpPr>
              <p:cNvPr id="58" name="Oval 18"/>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Oval 19"/>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Oval 20"/>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Oval 21"/>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Oval 22"/>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23"/>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7" name="Group 24"/>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52" name="Oval 25"/>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Oval 26"/>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Oval 27"/>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Oval 28"/>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Oval 29"/>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0"/>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 name="Group 31"/>
            <p:cNvGrpSpPr>
              <a:grpSpLocks/>
            </p:cNvGrpSpPr>
            <p:nvPr/>
          </p:nvGrpSpPr>
          <p:grpSpPr bwMode="auto">
            <a:xfrm rot="6300000">
              <a:off x="4390985" y="1791873"/>
              <a:ext cx="654838" cy="1098811"/>
              <a:chOff x="2761515" y="2286000"/>
              <a:chExt cx="1645174" cy="2760228"/>
            </a:xfrm>
            <a:solidFill>
              <a:schemeClr val="accent3"/>
            </a:solidFill>
          </p:grpSpPr>
          <p:sp>
            <p:nvSpPr>
              <p:cNvPr id="46" name="Oval 32"/>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Oval 33"/>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Oval 34"/>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Oval 35"/>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Oval 36"/>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37"/>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9" name="Group 38"/>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40" name="Oval 39"/>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Oval 40"/>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Oval 41"/>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Oval 42"/>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Oval 43"/>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44"/>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0" name="Group 45"/>
            <p:cNvGrpSpPr>
              <a:grpSpLocks/>
            </p:cNvGrpSpPr>
            <p:nvPr/>
          </p:nvGrpSpPr>
          <p:grpSpPr bwMode="auto">
            <a:xfrm rot="6300000">
              <a:off x="5939177" y="1708143"/>
              <a:ext cx="741832" cy="1243729"/>
              <a:chOff x="2761515" y="2286000"/>
              <a:chExt cx="1645174" cy="2760228"/>
            </a:xfrm>
            <a:solidFill>
              <a:schemeClr val="accent4"/>
            </a:solidFill>
          </p:grpSpPr>
          <p:sp>
            <p:nvSpPr>
              <p:cNvPr id="34" name="Oval 46"/>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Oval 47"/>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Oval 48"/>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Oval 49"/>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Oval 50"/>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51"/>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1" name="Group 52"/>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8" name="Oval 53"/>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Oval 54"/>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Oval 55"/>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Oval 56"/>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Oval 57"/>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58"/>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76" name="文本框 173">
            <a:extLst/>
          </p:cNvPr>
          <p:cNvSpPr txBox="1"/>
          <p:nvPr/>
        </p:nvSpPr>
        <p:spPr>
          <a:xfrm>
            <a:off x="90879" y="80365"/>
            <a:ext cx="1890210" cy="1050531"/>
          </a:xfrm>
          <a:prstGeom prst="rect">
            <a:avLst/>
          </a:prstGeom>
          <a:noFill/>
        </p:spPr>
        <p:txBody>
          <a:bodyPr wrap="none">
            <a:normAutofit/>
          </a:bodyPr>
          <a:lstStyle/>
          <a:p>
            <a:r>
              <a:rPr lang="en-US" altLang="zh-CN" sz="1200" b="1" dirty="0">
                <a:solidFill>
                  <a:schemeClr val="tx2">
                    <a:lumMod val="50000"/>
                  </a:schemeClr>
                </a:solidFill>
              </a:rPr>
              <a:t>&gt; Concept</a:t>
            </a:r>
          </a:p>
          <a:p>
            <a:r>
              <a:rPr lang="en-US" altLang="zh-CN" sz="1200" b="1" dirty="0">
                <a:solidFill>
                  <a:schemeClr val="tx2">
                    <a:lumMod val="40000"/>
                    <a:lumOff val="60000"/>
                  </a:schemeClr>
                </a:solidFill>
              </a:rPr>
              <a:t>Tools and methods</a:t>
            </a:r>
          </a:p>
          <a:p>
            <a:r>
              <a:rPr lang="en-US" altLang="zh-CN" sz="1200" b="1" dirty="0">
                <a:solidFill>
                  <a:schemeClr val="tx2">
                    <a:lumMod val="40000"/>
                    <a:lumOff val="60000"/>
                  </a:schemeClr>
                </a:solidFill>
              </a:rPr>
              <a:t>Goals</a:t>
            </a:r>
            <a:endParaRPr lang="zh-CN" altLang="en-US" sz="1200" b="1" dirty="0">
              <a:solidFill>
                <a:schemeClr val="tx2">
                  <a:lumMod val="40000"/>
                  <a:lumOff val="60000"/>
                </a:schemeClr>
              </a:solidFill>
            </a:endParaRPr>
          </a:p>
          <a:p>
            <a:endParaRPr lang="zh-CN" altLang="en-US" sz="1200" b="1" dirty="0">
              <a:solidFill>
                <a:schemeClr val="accent2">
                  <a:lumMod val="100000"/>
                </a:schemeClr>
              </a:solidFill>
            </a:endParaRPr>
          </a:p>
          <a:p>
            <a:endParaRPr lang="zh-CN" altLang="en-US" sz="1200" b="1" dirty="0">
              <a:solidFill>
                <a:schemeClr val="accent2">
                  <a:lumMod val="100000"/>
                </a:schemeClr>
              </a:solidFill>
            </a:endParaRPr>
          </a:p>
        </p:txBody>
      </p:sp>
      <p:grpSp>
        <p:nvGrpSpPr>
          <p:cNvPr id="77" name="Group 76">
            <a:extLst>
              <a:ext uri="{FF2B5EF4-FFF2-40B4-BE49-F238E27FC236}">
                <a16:creationId xmlns:a16="http://schemas.microsoft.com/office/drawing/2014/main" id="{F4BF9979-24C3-496C-A0C8-8A592CAEDC36}"/>
              </a:ext>
            </a:extLst>
          </p:cNvPr>
          <p:cNvGrpSpPr/>
          <p:nvPr/>
        </p:nvGrpSpPr>
        <p:grpSpPr>
          <a:xfrm rot="2152279">
            <a:off x="2963899" y="3689209"/>
            <a:ext cx="3467012" cy="735796"/>
            <a:chOff x="1472223" y="1959092"/>
            <a:chExt cx="6075760" cy="1289445"/>
          </a:xfrm>
        </p:grpSpPr>
        <p:grpSp>
          <p:nvGrpSpPr>
            <p:cNvPr id="78" name="Group 77">
              <a:extLst>
                <a:ext uri="{FF2B5EF4-FFF2-40B4-BE49-F238E27FC236}">
                  <a16:creationId xmlns:a16="http://schemas.microsoft.com/office/drawing/2014/main" id="{9A66AD07-4C3C-4B69-A4C5-DEEB462CFC7B}"/>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128" name="Oval 4">
                <a:extLst>
                  <a:ext uri="{FF2B5EF4-FFF2-40B4-BE49-F238E27FC236}">
                    <a16:creationId xmlns:a16="http://schemas.microsoft.com/office/drawing/2014/main" id="{8313D3FB-C18F-4A83-BF2C-3E1B39DA283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Oval 5">
                <a:extLst>
                  <a:ext uri="{FF2B5EF4-FFF2-40B4-BE49-F238E27FC236}">
                    <a16:creationId xmlns:a16="http://schemas.microsoft.com/office/drawing/2014/main" id="{8FCFB4CA-D5E8-44AD-9EE1-64BBE6C599E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Oval 6">
                <a:extLst>
                  <a:ext uri="{FF2B5EF4-FFF2-40B4-BE49-F238E27FC236}">
                    <a16:creationId xmlns:a16="http://schemas.microsoft.com/office/drawing/2014/main" id="{FC2B4C79-2DDF-4314-99DC-34E2AD80819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Oval 7">
                <a:extLst>
                  <a:ext uri="{FF2B5EF4-FFF2-40B4-BE49-F238E27FC236}">
                    <a16:creationId xmlns:a16="http://schemas.microsoft.com/office/drawing/2014/main" id="{051EDC20-3C97-4E3B-88FD-6FE102B09A8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Oval 8">
                <a:extLst>
                  <a:ext uri="{FF2B5EF4-FFF2-40B4-BE49-F238E27FC236}">
                    <a16:creationId xmlns:a16="http://schemas.microsoft.com/office/drawing/2014/main" id="{756A7E7A-204D-4BAD-877F-CA93F266E77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Freeform: Shape 9">
                <a:extLst>
                  <a:ext uri="{FF2B5EF4-FFF2-40B4-BE49-F238E27FC236}">
                    <a16:creationId xmlns:a16="http://schemas.microsoft.com/office/drawing/2014/main" id="{B182EFF2-1C29-411B-BC48-9C4E401AC37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79" name="Group 10">
              <a:extLst>
                <a:ext uri="{FF2B5EF4-FFF2-40B4-BE49-F238E27FC236}">
                  <a16:creationId xmlns:a16="http://schemas.microsoft.com/office/drawing/2014/main" id="{96F24CF1-104B-4355-A906-7F9149434D4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122" name="Oval 11">
                <a:extLst>
                  <a:ext uri="{FF2B5EF4-FFF2-40B4-BE49-F238E27FC236}">
                    <a16:creationId xmlns:a16="http://schemas.microsoft.com/office/drawing/2014/main" id="{F1A1E5EF-06E6-49B1-AB72-DC2367A8A93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Oval 12">
                <a:extLst>
                  <a:ext uri="{FF2B5EF4-FFF2-40B4-BE49-F238E27FC236}">
                    <a16:creationId xmlns:a16="http://schemas.microsoft.com/office/drawing/2014/main" id="{64BD0F6E-9FB3-4B9E-9B1E-FD2D59798B0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Oval 13">
                <a:extLst>
                  <a:ext uri="{FF2B5EF4-FFF2-40B4-BE49-F238E27FC236}">
                    <a16:creationId xmlns:a16="http://schemas.microsoft.com/office/drawing/2014/main" id="{614E8C4E-85AB-4BE7-AC01-1E836641FAA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Oval 14">
                <a:extLst>
                  <a:ext uri="{FF2B5EF4-FFF2-40B4-BE49-F238E27FC236}">
                    <a16:creationId xmlns:a16="http://schemas.microsoft.com/office/drawing/2014/main" id="{4CC2E93F-125C-44B0-8F54-F1329CE28F6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Oval 15">
                <a:extLst>
                  <a:ext uri="{FF2B5EF4-FFF2-40B4-BE49-F238E27FC236}">
                    <a16:creationId xmlns:a16="http://schemas.microsoft.com/office/drawing/2014/main" id="{ED56FB90-5BA5-4E27-AB51-C8D58EA3CE3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Freeform: Shape 16">
                <a:extLst>
                  <a:ext uri="{FF2B5EF4-FFF2-40B4-BE49-F238E27FC236}">
                    <a16:creationId xmlns:a16="http://schemas.microsoft.com/office/drawing/2014/main" id="{C014DB5B-7C5A-4906-85C6-CDD2D8110F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0" name="Group 17">
              <a:extLst>
                <a:ext uri="{FF2B5EF4-FFF2-40B4-BE49-F238E27FC236}">
                  <a16:creationId xmlns:a16="http://schemas.microsoft.com/office/drawing/2014/main" id="{738F8057-D6B9-4AFC-A406-6E3A2408C2B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116" name="Oval 18">
                <a:extLst>
                  <a:ext uri="{FF2B5EF4-FFF2-40B4-BE49-F238E27FC236}">
                    <a16:creationId xmlns:a16="http://schemas.microsoft.com/office/drawing/2014/main" id="{DEFC61DB-8C44-4A1E-98F2-D3B2CF2706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Oval 19">
                <a:extLst>
                  <a:ext uri="{FF2B5EF4-FFF2-40B4-BE49-F238E27FC236}">
                    <a16:creationId xmlns:a16="http://schemas.microsoft.com/office/drawing/2014/main" id="{7FADD1C3-9FAC-4D5A-AE9F-2ED6E9A011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Oval 20">
                <a:extLst>
                  <a:ext uri="{FF2B5EF4-FFF2-40B4-BE49-F238E27FC236}">
                    <a16:creationId xmlns:a16="http://schemas.microsoft.com/office/drawing/2014/main" id="{210511D5-0D95-4872-91E0-6492672FE1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Oval 21">
                <a:extLst>
                  <a:ext uri="{FF2B5EF4-FFF2-40B4-BE49-F238E27FC236}">
                    <a16:creationId xmlns:a16="http://schemas.microsoft.com/office/drawing/2014/main" id="{DF21034B-F587-47F3-B8E1-C3C5E64DD6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Oval 22">
                <a:extLst>
                  <a:ext uri="{FF2B5EF4-FFF2-40B4-BE49-F238E27FC236}">
                    <a16:creationId xmlns:a16="http://schemas.microsoft.com/office/drawing/2014/main" id="{739B061C-D8E0-49FC-B501-215D8F483A6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Freeform: Shape 23">
                <a:extLst>
                  <a:ext uri="{FF2B5EF4-FFF2-40B4-BE49-F238E27FC236}">
                    <a16:creationId xmlns:a16="http://schemas.microsoft.com/office/drawing/2014/main" id="{12CBE76A-8503-4F79-B87C-6B50DFB3B47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1" name="Group 24">
              <a:extLst>
                <a:ext uri="{FF2B5EF4-FFF2-40B4-BE49-F238E27FC236}">
                  <a16:creationId xmlns:a16="http://schemas.microsoft.com/office/drawing/2014/main" id="{C124E49C-0027-4CAD-A609-6C9DE5E7E998}"/>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110" name="Oval 25">
                <a:extLst>
                  <a:ext uri="{FF2B5EF4-FFF2-40B4-BE49-F238E27FC236}">
                    <a16:creationId xmlns:a16="http://schemas.microsoft.com/office/drawing/2014/main" id="{D13C420C-1A3C-4737-888A-3207443B900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Oval 26">
                <a:extLst>
                  <a:ext uri="{FF2B5EF4-FFF2-40B4-BE49-F238E27FC236}">
                    <a16:creationId xmlns:a16="http://schemas.microsoft.com/office/drawing/2014/main" id="{371495EE-2EF3-48EB-B6D6-3F3732D6467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Oval 27">
                <a:extLst>
                  <a:ext uri="{FF2B5EF4-FFF2-40B4-BE49-F238E27FC236}">
                    <a16:creationId xmlns:a16="http://schemas.microsoft.com/office/drawing/2014/main" id="{D57A50CB-3A4F-40B0-98CF-CC50F6F578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Oval 28">
                <a:extLst>
                  <a:ext uri="{FF2B5EF4-FFF2-40B4-BE49-F238E27FC236}">
                    <a16:creationId xmlns:a16="http://schemas.microsoft.com/office/drawing/2014/main" id="{5228736F-F2C7-44E2-B743-B0643D55984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Oval 29">
                <a:extLst>
                  <a:ext uri="{FF2B5EF4-FFF2-40B4-BE49-F238E27FC236}">
                    <a16:creationId xmlns:a16="http://schemas.microsoft.com/office/drawing/2014/main" id="{31C9B9D2-DDE5-475D-893A-9788B8D605F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Freeform: Shape 30">
                <a:extLst>
                  <a:ext uri="{FF2B5EF4-FFF2-40B4-BE49-F238E27FC236}">
                    <a16:creationId xmlns:a16="http://schemas.microsoft.com/office/drawing/2014/main" id="{19EB97A8-33EE-47B5-AA26-BC22CD298B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2" name="Group 31">
              <a:extLst>
                <a:ext uri="{FF2B5EF4-FFF2-40B4-BE49-F238E27FC236}">
                  <a16:creationId xmlns:a16="http://schemas.microsoft.com/office/drawing/2014/main" id="{23EC4E3A-1646-4347-90E5-D3169DCD9263}"/>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104" name="Oval 32">
                <a:extLst>
                  <a:ext uri="{FF2B5EF4-FFF2-40B4-BE49-F238E27FC236}">
                    <a16:creationId xmlns:a16="http://schemas.microsoft.com/office/drawing/2014/main" id="{432D8178-018A-4604-AB66-7E2B56E24D4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Oval 33">
                <a:extLst>
                  <a:ext uri="{FF2B5EF4-FFF2-40B4-BE49-F238E27FC236}">
                    <a16:creationId xmlns:a16="http://schemas.microsoft.com/office/drawing/2014/main" id="{A9CF6936-7C06-4D72-B82E-FE0EB9264B8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Oval 34">
                <a:extLst>
                  <a:ext uri="{FF2B5EF4-FFF2-40B4-BE49-F238E27FC236}">
                    <a16:creationId xmlns:a16="http://schemas.microsoft.com/office/drawing/2014/main" id="{646245C6-54D8-4032-84B2-692A2255087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Oval 35">
                <a:extLst>
                  <a:ext uri="{FF2B5EF4-FFF2-40B4-BE49-F238E27FC236}">
                    <a16:creationId xmlns:a16="http://schemas.microsoft.com/office/drawing/2014/main" id="{4C077349-F4D5-49F2-901F-33590EFC0B9F}"/>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Oval 36">
                <a:extLst>
                  <a:ext uri="{FF2B5EF4-FFF2-40B4-BE49-F238E27FC236}">
                    <a16:creationId xmlns:a16="http://schemas.microsoft.com/office/drawing/2014/main" id="{308B5920-2100-4CFB-A78F-B32049718B8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Freeform: Shape 37">
                <a:extLst>
                  <a:ext uri="{FF2B5EF4-FFF2-40B4-BE49-F238E27FC236}">
                    <a16:creationId xmlns:a16="http://schemas.microsoft.com/office/drawing/2014/main" id="{22AE41C5-734D-4B58-B02D-03D80EE92A7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3" name="Group 38">
              <a:extLst>
                <a:ext uri="{FF2B5EF4-FFF2-40B4-BE49-F238E27FC236}">
                  <a16:creationId xmlns:a16="http://schemas.microsoft.com/office/drawing/2014/main" id="{89F226A0-37DC-41EE-B265-CC8A9868A97B}"/>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98" name="Oval 97">
                <a:extLst>
                  <a:ext uri="{FF2B5EF4-FFF2-40B4-BE49-F238E27FC236}">
                    <a16:creationId xmlns:a16="http://schemas.microsoft.com/office/drawing/2014/main" id="{2AAA8934-9342-42D3-90BE-DE15ACF7092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Oval 98">
                <a:extLst>
                  <a:ext uri="{FF2B5EF4-FFF2-40B4-BE49-F238E27FC236}">
                    <a16:creationId xmlns:a16="http://schemas.microsoft.com/office/drawing/2014/main" id="{821BE59E-6040-49FF-8E9D-32078B9E2BE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Oval 99">
                <a:extLst>
                  <a:ext uri="{FF2B5EF4-FFF2-40B4-BE49-F238E27FC236}">
                    <a16:creationId xmlns:a16="http://schemas.microsoft.com/office/drawing/2014/main" id="{418307A6-92AF-4FBC-8B59-7CC9CEA4039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Oval 100">
                <a:extLst>
                  <a:ext uri="{FF2B5EF4-FFF2-40B4-BE49-F238E27FC236}">
                    <a16:creationId xmlns:a16="http://schemas.microsoft.com/office/drawing/2014/main" id="{DB24A384-5337-4A87-863E-D09B9BF3A3E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Oval 101">
                <a:extLst>
                  <a:ext uri="{FF2B5EF4-FFF2-40B4-BE49-F238E27FC236}">
                    <a16:creationId xmlns:a16="http://schemas.microsoft.com/office/drawing/2014/main" id="{C3590996-1444-4B98-B448-ECB42D6C118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102">
                <a:extLst>
                  <a:ext uri="{FF2B5EF4-FFF2-40B4-BE49-F238E27FC236}">
                    <a16:creationId xmlns:a16="http://schemas.microsoft.com/office/drawing/2014/main" id="{0FF0A27D-FB87-465D-91BA-E65D4533AEB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84" name="Group 45">
              <a:extLst>
                <a:ext uri="{FF2B5EF4-FFF2-40B4-BE49-F238E27FC236}">
                  <a16:creationId xmlns:a16="http://schemas.microsoft.com/office/drawing/2014/main" id="{895508D7-3995-47C8-8F3D-0432EAA0A68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92" name="Oval 46">
                <a:extLst>
                  <a:ext uri="{FF2B5EF4-FFF2-40B4-BE49-F238E27FC236}">
                    <a16:creationId xmlns:a16="http://schemas.microsoft.com/office/drawing/2014/main" id="{304C39EB-9B6E-4A32-8A32-E1A37E0E240A}"/>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Oval 47">
                <a:extLst>
                  <a:ext uri="{FF2B5EF4-FFF2-40B4-BE49-F238E27FC236}">
                    <a16:creationId xmlns:a16="http://schemas.microsoft.com/office/drawing/2014/main" id="{6F4D5CE4-9EB7-46D2-BE56-6AFE08EA9D6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Oval 48">
                <a:extLst>
                  <a:ext uri="{FF2B5EF4-FFF2-40B4-BE49-F238E27FC236}">
                    <a16:creationId xmlns:a16="http://schemas.microsoft.com/office/drawing/2014/main" id="{B85594F1-0475-4D78-82B3-C8BA2A7A9A40}"/>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Oval 49">
                <a:extLst>
                  <a:ext uri="{FF2B5EF4-FFF2-40B4-BE49-F238E27FC236}">
                    <a16:creationId xmlns:a16="http://schemas.microsoft.com/office/drawing/2014/main" id="{48E9549A-8BCE-487F-B900-2195DAD6549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Oval 50">
                <a:extLst>
                  <a:ext uri="{FF2B5EF4-FFF2-40B4-BE49-F238E27FC236}">
                    <a16:creationId xmlns:a16="http://schemas.microsoft.com/office/drawing/2014/main" id="{666ABCC0-876A-4839-BE2A-9C199879AB5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Freeform: Shape 51">
                <a:extLst>
                  <a:ext uri="{FF2B5EF4-FFF2-40B4-BE49-F238E27FC236}">
                    <a16:creationId xmlns:a16="http://schemas.microsoft.com/office/drawing/2014/main" id="{C6C8B5E3-D813-4305-8DF7-214A20191B4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85" name="Group 52">
              <a:extLst>
                <a:ext uri="{FF2B5EF4-FFF2-40B4-BE49-F238E27FC236}">
                  <a16:creationId xmlns:a16="http://schemas.microsoft.com/office/drawing/2014/main" id="{F323B174-30F9-4A53-97D0-A7E13A68CC83}"/>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86" name="Oval 53">
                <a:extLst>
                  <a:ext uri="{FF2B5EF4-FFF2-40B4-BE49-F238E27FC236}">
                    <a16:creationId xmlns:a16="http://schemas.microsoft.com/office/drawing/2014/main" id="{34F2050A-795E-4E56-876D-B956117B5A5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Oval 54">
                <a:extLst>
                  <a:ext uri="{FF2B5EF4-FFF2-40B4-BE49-F238E27FC236}">
                    <a16:creationId xmlns:a16="http://schemas.microsoft.com/office/drawing/2014/main" id="{F92E31B8-3D72-4663-A463-E21726667C9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Oval 55">
                <a:extLst>
                  <a:ext uri="{FF2B5EF4-FFF2-40B4-BE49-F238E27FC236}">
                    <a16:creationId xmlns:a16="http://schemas.microsoft.com/office/drawing/2014/main" id="{EADA39AE-3FFA-49E7-8111-DF6183C15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Oval 56">
                <a:extLst>
                  <a:ext uri="{FF2B5EF4-FFF2-40B4-BE49-F238E27FC236}">
                    <a16:creationId xmlns:a16="http://schemas.microsoft.com/office/drawing/2014/main" id="{C595DE9A-99D9-4D01-8ECC-E5635989F4D3}"/>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Oval 57">
                <a:extLst>
                  <a:ext uri="{FF2B5EF4-FFF2-40B4-BE49-F238E27FC236}">
                    <a16:creationId xmlns:a16="http://schemas.microsoft.com/office/drawing/2014/main" id="{98C9CB18-6604-43E9-9D3F-B1247031517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Freeform: Shape 58">
                <a:extLst>
                  <a:ext uri="{FF2B5EF4-FFF2-40B4-BE49-F238E27FC236}">
                    <a16:creationId xmlns:a16="http://schemas.microsoft.com/office/drawing/2014/main" id="{251F54F5-9089-4934-83C4-718EEEB2C72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2" name="Group 11">
            <a:extLst>
              <a:ext uri="{FF2B5EF4-FFF2-40B4-BE49-F238E27FC236}">
                <a16:creationId xmlns:a16="http://schemas.microsoft.com/office/drawing/2014/main" id="{8810A3D8-16B6-4AFF-A464-DC808498641F}"/>
              </a:ext>
            </a:extLst>
          </p:cNvPr>
          <p:cNvGrpSpPr/>
          <p:nvPr/>
        </p:nvGrpSpPr>
        <p:grpSpPr>
          <a:xfrm>
            <a:off x="5899095" y="2585079"/>
            <a:ext cx="3221551" cy="1888785"/>
            <a:chOff x="5899095" y="2585079"/>
            <a:chExt cx="3221551" cy="1888785"/>
          </a:xfrm>
        </p:grpSpPr>
        <p:grpSp>
          <p:nvGrpSpPr>
            <p:cNvPr id="135" name="Group 134">
              <a:extLst>
                <a:ext uri="{FF2B5EF4-FFF2-40B4-BE49-F238E27FC236}">
                  <a16:creationId xmlns:a16="http://schemas.microsoft.com/office/drawing/2014/main" id="{2C2A1773-62A0-4597-B54E-4EE15680CE65}"/>
                </a:ext>
              </a:extLst>
            </p:cNvPr>
            <p:cNvGrpSpPr>
              <a:grpSpLocks/>
            </p:cNvGrpSpPr>
            <p:nvPr/>
          </p:nvGrpSpPr>
          <p:grpSpPr bwMode="auto">
            <a:xfrm rot="7791213">
              <a:off x="6007278" y="2476896"/>
              <a:ext cx="319627" cy="535994"/>
              <a:chOff x="2761515" y="2286000"/>
              <a:chExt cx="1645174" cy="2760228"/>
            </a:xfrm>
            <a:solidFill>
              <a:srgbClr val="FF3300"/>
            </a:solidFill>
          </p:grpSpPr>
          <p:sp>
            <p:nvSpPr>
              <p:cNvPr id="185" name="Oval 4">
                <a:extLst>
                  <a:ext uri="{FF2B5EF4-FFF2-40B4-BE49-F238E27FC236}">
                    <a16:creationId xmlns:a16="http://schemas.microsoft.com/office/drawing/2014/main" id="{806167BB-0881-44DC-A472-4FA9332B939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Oval 5">
                <a:extLst>
                  <a:ext uri="{FF2B5EF4-FFF2-40B4-BE49-F238E27FC236}">
                    <a16:creationId xmlns:a16="http://schemas.microsoft.com/office/drawing/2014/main" id="{8AE758DC-F79A-4080-93B4-09308AE9DB0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Oval 6">
                <a:extLst>
                  <a:ext uri="{FF2B5EF4-FFF2-40B4-BE49-F238E27FC236}">
                    <a16:creationId xmlns:a16="http://schemas.microsoft.com/office/drawing/2014/main" id="{B3DCA275-846B-41C9-9FB9-3F5573DE083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Oval 7">
                <a:extLst>
                  <a:ext uri="{FF2B5EF4-FFF2-40B4-BE49-F238E27FC236}">
                    <a16:creationId xmlns:a16="http://schemas.microsoft.com/office/drawing/2014/main" id="{67809E14-F3A6-4A98-A476-95631DE97BD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Oval 8">
                <a:extLst>
                  <a:ext uri="{FF2B5EF4-FFF2-40B4-BE49-F238E27FC236}">
                    <a16:creationId xmlns:a16="http://schemas.microsoft.com/office/drawing/2014/main" id="{52065653-E9B6-4945-AD0F-C6274CA8BB8B}"/>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Freeform: Shape 9">
                <a:extLst>
                  <a:ext uri="{FF2B5EF4-FFF2-40B4-BE49-F238E27FC236}">
                    <a16:creationId xmlns:a16="http://schemas.microsoft.com/office/drawing/2014/main" id="{0D7DA77B-3C51-4E86-A63D-1E4CD6A2D54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6" name="Group 10">
              <a:extLst>
                <a:ext uri="{FF2B5EF4-FFF2-40B4-BE49-F238E27FC236}">
                  <a16:creationId xmlns:a16="http://schemas.microsoft.com/office/drawing/2014/main" id="{C2AF97AD-5075-4B14-B2C3-365B520621BD}"/>
                </a:ext>
              </a:extLst>
            </p:cNvPr>
            <p:cNvGrpSpPr>
              <a:grpSpLocks/>
            </p:cNvGrpSpPr>
            <p:nvPr/>
          </p:nvGrpSpPr>
          <p:grpSpPr bwMode="auto">
            <a:xfrm rot="16791213" flipV="1">
              <a:off x="6149002" y="2802571"/>
              <a:ext cx="319627" cy="535994"/>
              <a:chOff x="2761515" y="2286000"/>
              <a:chExt cx="1645174" cy="2760228"/>
            </a:xfrm>
            <a:solidFill>
              <a:srgbClr val="D60000"/>
            </a:solidFill>
          </p:grpSpPr>
          <p:sp>
            <p:nvSpPr>
              <p:cNvPr id="179" name="Oval 11">
                <a:extLst>
                  <a:ext uri="{FF2B5EF4-FFF2-40B4-BE49-F238E27FC236}">
                    <a16:creationId xmlns:a16="http://schemas.microsoft.com/office/drawing/2014/main" id="{0246F522-9D65-49F0-A14D-11E1CA860CA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Oval 12">
                <a:extLst>
                  <a:ext uri="{FF2B5EF4-FFF2-40B4-BE49-F238E27FC236}">
                    <a16:creationId xmlns:a16="http://schemas.microsoft.com/office/drawing/2014/main" id="{B52EE7AF-8E34-4023-BFE6-BDD9B947D61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Oval 13">
                <a:extLst>
                  <a:ext uri="{FF2B5EF4-FFF2-40B4-BE49-F238E27FC236}">
                    <a16:creationId xmlns:a16="http://schemas.microsoft.com/office/drawing/2014/main" id="{7DBC7A1C-DD54-4049-8938-0A0D9EED98CD}"/>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Oval 14">
                <a:extLst>
                  <a:ext uri="{FF2B5EF4-FFF2-40B4-BE49-F238E27FC236}">
                    <a16:creationId xmlns:a16="http://schemas.microsoft.com/office/drawing/2014/main" id="{EF37A4A9-6375-4CE9-8A6C-1699E9DC96F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Oval 15">
                <a:extLst>
                  <a:ext uri="{FF2B5EF4-FFF2-40B4-BE49-F238E27FC236}">
                    <a16:creationId xmlns:a16="http://schemas.microsoft.com/office/drawing/2014/main" id="{974A6B1D-43F0-4C4B-A84B-05B3BBA02A1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Freeform: Shape 16">
                <a:extLst>
                  <a:ext uri="{FF2B5EF4-FFF2-40B4-BE49-F238E27FC236}">
                    <a16:creationId xmlns:a16="http://schemas.microsoft.com/office/drawing/2014/main" id="{6308389A-3DF8-4576-90A4-EF8D38DCEAC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7" name="Group 17">
              <a:extLst>
                <a:ext uri="{FF2B5EF4-FFF2-40B4-BE49-F238E27FC236}">
                  <a16:creationId xmlns:a16="http://schemas.microsoft.com/office/drawing/2014/main" id="{7500E15A-713F-44CD-A0A2-DEF277B442FF}"/>
                </a:ext>
              </a:extLst>
            </p:cNvPr>
            <p:cNvGrpSpPr>
              <a:grpSpLocks/>
            </p:cNvGrpSpPr>
            <p:nvPr/>
          </p:nvGrpSpPr>
          <p:grpSpPr bwMode="auto">
            <a:xfrm rot="7791213">
              <a:off x="6766973" y="2827035"/>
              <a:ext cx="348574" cy="584807"/>
              <a:chOff x="2761515" y="2286000"/>
              <a:chExt cx="1645174" cy="2760228"/>
            </a:xfrm>
            <a:solidFill>
              <a:schemeClr val="accent2"/>
            </a:solidFill>
          </p:grpSpPr>
          <p:sp>
            <p:nvSpPr>
              <p:cNvPr id="173" name="Oval 18">
                <a:extLst>
                  <a:ext uri="{FF2B5EF4-FFF2-40B4-BE49-F238E27FC236}">
                    <a16:creationId xmlns:a16="http://schemas.microsoft.com/office/drawing/2014/main" id="{ECA26533-CEFC-42CE-A70A-6FF77379A39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Oval 19">
                <a:extLst>
                  <a:ext uri="{FF2B5EF4-FFF2-40B4-BE49-F238E27FC236}">
                    <a16:creationId xmlns:a16="http://schemas.microsoft.com/office/drawing/2014/main" id="{EE14101D-B107-464F-87B8-44A29E21D83B}"/>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Oval 20">
                <a:extLst>
                  <a:ext uri="{FF2B5EF4-FFF2-40B4-BE49-F238E27FC236}">
                    <a16:creationId xmlns:a16="http://schemas.microsoft.com/office/drawing/2014/main" id="{48513765-A627-4BD7-8633-2E6D71097CE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Oval 21">
                <a:extLst>
                  <a:ext uri="{FF2B5EF4-FFF2-40B4-BE49-F238E27FC236}">
                    <a16:creationId xmlns:a16="http://schemas.microsoft.com/office/drawing/2014/main" id="{14E4F375-76CD-4ED7-BBBF-1E39F2EF065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Oval 22">
                <a:extLst>
                  <a:ext uri="{FF2B5EF4-FFF2-40B4-BE49-F238E27FC236}">
                    <a16:creationId xmlns:a16="http://schemas.microsoft.com/office/drawing/2014/main" id="{9F1D5152-4F8F-47AB-AD36-4816D4D47EB5}"/>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Freeform: Shape 23">
                <a:extLst>
                  <a:ext uri="{FF2B5EF4-FFF2-40B4-BE49-F238E27FC236}">
                    <a16:creationId xmlns:a16="http://schemas.microsoft.com/office/drawing/2014/main" id="{A1DDC7FB-0484-4704-8636-2678E6BD662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38" name="Group 24">
              <a:extLst>
                <a:ext uri="{FF2B5EF4-FFF2-40B4-BE49-F238E27FC236}">
                  <a16:creationId xmlns:a16="http://schemas.microsoft.com/office/drawing/2014/main" id="{462FA1A6-122F-490C-BF5A-21EC85ED52F7}"/>
                </a:ext>
              </a:extLst>
            </p:cNvPr>
            <p:cNvGrpSpPr>
              <a:grpSpLocks/>
            </p:cNvGrpSpPr>
            <p:nvPr/>
          </p:nvGrpSpPr>
          <p:grpSpPr bwMode="auto">
            <a:xfrm rot="16791213" flipV="1">
              <a:off x="6914698" y="3137511"/>
              <a:ext cx="348574" cy="584807"/>
              <a:chOff x="2761515" y="2286000"/>
              <a:chExt cx="1645174" cy="2760228"/>
            </a:xfrm>
            <a:solidFill>
              <a:schemeClr val="accent2">
                <a:lumMod val="75000"/>
              </a:schemeClr>
            </a:solidFill>
          </p:grpSpPr>
          <p:sp>
            <p:nvSpPr>
              <p:cNvPr id="167" name="Oval 25">
                <a:extLst>
                  <a:ext uri="{FF2B5EF4-FFF2-40B4-BE49-F238E27FC236}">
                    <a16:creationId xmlns:a16="http://schemas.microsoft.com/office/drawing/2014/main" id="{FE5A932A-78E5-405F-BDFD-D65B5FB531C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Oval 26">
                <a:extLst>
                  <a:ext uri="{FF2B5EF4-FFF2-40B4-BE49-F238E27FC236}">
                    <a16:creationId xmlns:a16="http://schemas.microsoft.com/office/drawing/2014/main" id="{E2CAD52F-ABA0-489F-9EF2-965AB3FE83B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Oval 27">
                <a:extLst>
                  <a:ext uri="{FF2B5EF4-FFF2-40B4-BE49-F238E27FC236}">
                    <a16:creationId xmlns:a16="http://schemas.microsoft.com/office/drawing/2014/main" id="{4D48C634-5DF2-4843-8D2A-A2C544121F9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Oval 28">
                <a:extLst>
                  <a:ext uri="{FF2B5EF4-FFF2-40B4-BE49-F238E27FC236}">
                    <a16:creationId xmlns:a16="http://schemas.microsoft.com/office/drawing/2014/main" id="{0BD5282B-864A-4C1F-8F07-66ACD69B3297}"/>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Oval 29">
                <a:extLst>
                  <a:ext uri="{FF2B5EF4-FFF2-40B4-BE49-F238E27FC236}">
                    <a16:creationId xmlns:a16="http://schemas.microsoft.com/office/drawing/2014/main" id="{59C869D0-E7D0-4952-A04D-70785F737DDD}"/>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Freeform: Shape 30">
                <a:extLst>
                  <a:ext uri="{FF2B5EF4-FFF2-40B4-BE49-F238E27FC236}">
                    <a16:creationId xmlns:a16="http://schemas.microsoft.com/office/drawing/2014/main" id="{B4A29B23-83D2-4EEB-BD8B-D645448F0A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39" name="Group 31">
              <a:extLst>
                <a:ext uri="{FF2B5EF4-FFF2-40B4-BE49-F238E27FC236}">
                  <a16:creationId xmlns:a16="http://schemas.microsoft.com/office/drawing/2014/main" id="{5BBC2F55-1475-47FC-B30F-A3C17BD1ADDB}"/>
                </a:ext>
              </a:extLst>
            </p:cNvPr>
            <p:cNvGrpSpPr>
              <a:grpSpLocks/>
            </p:cNvGrpSpPr>
            <p:nvPr/>
          </p:nvGrpSpPr>
          <p:grpSpPr bwMode="auto">
            <a:xfrm rot="7791213">
              <a:off x="7497519" y="3084176"/>
              <a:ext cx="389748" cy="653993"/>
              <a:chOff x="2761515" y="2286000"/>
              <a:chExt cx="1645174" cy="2760228"/>
            </a:xfrm>
            <a:solidFill>
              <a:schemeClr val="accent3"/>
            </a:solidFill>
          </p:grpSpPr>
          <p:sp>
            <p:nvSpPr>
              <p:cNvPr id="161" name="Oval 32">
                <a:extLst>
                  <a:ext uri="{FF2B5EF4-FFF2-40B4-BE49-F238E27FC236}">
                    <a16:creationId xmlns:a16="http://schemas.microsoft.com/office/drawing/2014/main" id="{C541F552-3931-4001-98EB-83B33CCCEC0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Oval 33">
                <a:extLst>
                  <a:ext uri="{FF2B5EF4-FFF2-40B4-BE49-F238E27FC236}">
                    <a16:creationId xmlns:a16="http://schemas.microsoft.com/office/drawing/2014/main" id="{C670461C-D2E2-4ADA-B571-2D83DD75DCE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Oval 34">
                <a:extLst>
                  <a:ext uri="{FF2B5EF4-FFF2-40B4-BE49-F238E27FC236}">
                    <a16:creationId xmlns:a16="http://schemas.microsoft.com/office/drawing/2014/main" id="{53150DA8-5542-43D1-BEBC-3B2F803BADB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Oval 35">
                <a:extLst>
                  <a:ext uri="{FF2B5EF4-FFF2-40B4-BE49-F238E27FC236}">
                    <a16:creationId xmlns:a16="http://schemas.microsoft.com/office/drawing/2014/main" id="{6BF475D8-7C42-4830-A34D-4BD00D17081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Oval 36">
                <a:extLst>
                  <a:ext uri="{FF2B5EF4-FFF2-40B4-BE49-F238E27FC236}">
                    <a16:creationId xmlns:a16="http://schemas.microsoft.com/office/drawing/2014/main" id="{CE714870-956E-4771-9CDD-B7DBD0CF8CB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Freeform: Shape 37">
                <a:extLst>
                  <a:ext uri="{FF2B5EF4-FFF2-40B4-BE49-F238E27FC236}">
                    <a16:creationId xmlns:a16="http://schemas.microsoft.com/office/drawing/2014/main" id="{D152495F-5217-489C-BE75-1E815426FB0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0" name="Group 38">
              <a:extLst>
                <a:ext uri="{FF2B5EF4-FFF2-40B4-BE49-F238E27FC236}">
                  <a16:creationId xmlns:a16="http://schemas.microsoft.com/office/drawing/2014/main" id="{9CAE5FE5-3C86-4A08-8C3B-35D368DF42F8}"/>
                </a:ext>
              </a:extLst>
            </p:cNvPr>
            <p:cNvGrpSpPr>
              <a:grpSpLocks/>
            </p:cNvGrpSpPr>
            <p:nvPr/>
          </p:nvGrpSpPr>
          <p:grpSpPr bwMode="auto">
            <a:xfrm rot="16791213" flipV="1">
              <a:off x="7670520" y="3481387"/>
              <a:ext cx="389748" cy="653993"/>
              <a:chOff x="2761515" y="2286000"/>
              <a:chExt cx="1645174" cy="2760228"/>
            </a:xfrm>
            <a:solidFill>
              <a:schemeClr val="accent3">
                <a:lumMod val="75000"/>
              </a:schemeClr>
            </a:solidFill>
          </p:grpSpPr>
          <p:sp>
            <p:nvSpPr>
              <p:cNvPr id="155" name="Oval 154">
                <a:extLst>
                  <a:ext uri="{FF2B5EF4-FFF2-40B4-BE49-F238E27FC236}">
                    <a16:creationId xmlns:a16="http://schemas.microsoft.com/office/drawing/2014/main" id="{78109320-15F6-4DA7-BE54-335F1F40BF2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Oval 155">
                <a:extLst>
                  <a:ext uri="{FF2B5EF4-FFF2-40B4-BE49-F238E27FC236}">
                    <a16:creationId xmlns:a16="http://schemas.microsoft.com/office/drawing/2014/main" id="{B5E67464-28FC-4C27-A8A2-FB68794DB033}"/>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Oval 156">
                <a:extLst>
                  <a:ext uri="{FF2B5EF4-FFF2-40B4-BE49-F238E27FC236}">
                    <a16:creationId xmlns:a16="http://schemas.microsoft.com/office/drawing/2014/main" id="{12910C10-CF6F-4E0E-B8E0-45524DD52F85}"/>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Oval 157">
                <a:extLst>
                  <a:ext uri="{FF2B5EF4-FFF2-40B4-BE49-F238E27FC236}">
                    <a16:creationId xmlns:a16="http://schemas.microsoft.com/office/drawing/2014/main" id="{448C4776-7702-4A3E-A0B0-6B69064B23C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Oval 158">
                <a:extLst>
                  <a:ext uri="{FF2B5EF4-FFF2-40B4-BE49-F238E27FC236}">
                    <a16:creationId xmlns:a16="http://schemas.microsoft.com/office/drawing/2014/main" id="{9E5D05F8-C426-46C2-8223-1088377CED7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Freeform: Shape 159">
                <a:extLst>
                  <a:ext uri="{FF2B5EF4-FFF2-40B4-BE49-F238E27FC236}">
                    <a16:creationId xmlns:a16="http://schemas.microsoft.com/office/drawing/2014/main" id="{66935C56-8E2E-4E21-A169-11C7EF5B917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41" name="Group 45">
              <a:extLst>
                <a:ext uri="{FF2B5EF4-FFF2-40B4-BE49-F238E27FC236}">
                  <a16:creationId xmlns:a16="http://schemas.microsoft.com/office/drawing/2014/main" id="{1E3CE435-3473-475B-BBE7-F0C360E4966F}"/>
                </a:ext>
              </a:extLst>
            </p:cNvPr>
            <p:cNvGrpSpPr>
              <a:grpSpLocks/>
            </p:cNvGrpSpPr>
            <p:nvPr/>
          </p:nvGrpSpPr>
          <p:grpSpPr bwMode="auto">
            <a:xfrm rot="7791213">
              <a:off x="8334057" y="3433133"/>
              <a:ext cx="441525" cy="740246"/>
              <a:chOff x="2761515" y="2286000"/>
              <a:chExt cx="1645174" cy="2760228"/>
            </a:xfrm>
            <a:solidFill>
              <a:schemeClr val="accent4"/>
            </a:solidFill>
          </p:grpSpPr>
          <p:sp>
            <p:nvSpPr>
              <p:cNvPr id="149" name="Oval 46">
                <a:extLst>
                  <a:ext uri="{FF2B5EF4-FFF2-40B4-BE49-F238E27FC236}">
                    <a16:creationId xmlns:a16="http://schemas.microsoft.com/office/drawing/2014/main" id="{43AA7BCD-F038-402B-A624-EB8CE706470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Oval 47">
                <a:extLst>
                  <a:ext uri="{FF2B5EF4-FFF2-40B4-BE49-F238E27FC236}">
                    <a16:creationId xmlns:a16="http://schemas.microsoft.com/office/drawing/2014/main" id="{90518D59-7115-4051-A2E0-F55332DEFD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Oval 48">
                <a:extLst>
                  <a:ext uri="{FF2B5EF4-FFF2-40B4-BE49-F238E27FC236}">
                    <a16:creationId xmlns:a16="http://schemas.microsoft.com/office/drawing/2014/main" id="{A34E3AD7-987D-4CBE-97FD-142C0A31283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Oval 49">
                <a:extLst>
                  <a:ext uri="{FF2B5EF4-FFF2-40B4-BE49-F238E27FC236}">
                    <a16:creationId xmlns:a16="http://schemas.microsoft.com/office/drawing/2014/main" id="{D6562878-53DD-4AA5-9DB0-A1DBA1EE88E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Oval 50">
                <a:extLst>
                  <a:ext uri="{FF2B5EF4-FFF2-40B4-BE49-F238E27FC236}">
                    <a16:creationId xmlns:a16="http://schemas.microsoft.com/office/drawing/2014/main" id="{23A36B3C-D25F-4CA6-AB55-56379CB7675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Freeform: Shape 51">
                <a:extLst>
                  <a:ext uri="{FF2B5EF4-FFF2-40B4-BE49-F238E27FC236}">
                    <a16:creationId xmlns:a16="http://schemas.microsoft.com/office/drawing/2014/main" id="{50FDF63A-2C4E-4CF3-9CD5-801A0E0F548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42" name="Group 52">
              <a:extLst>
                <a:ext uri="{FF2B5EF4-FFF2-40B4-BE49-F238E27FC236}">
                  <a16:creationId xmlns:a16="http://schemas.microsoft.com/office/drawing/2014/main" id="{F87F3C42-A70B-4961-A2AF-1852CC6D1D2C}"/>
                </a:ext>
              </a:extLst>
            </p:cNvPr>
            <p:cNvGrpSpPr>
              <a:grpSpLocks/>
            </p:cNvGrpSpPr>
            <p:nvPr/>
          </p:nvGrpSpPr>
          <p:grpSpPr bwMode="auto">
            <a:xfrm rot="16791213" flipV="1">
              <a:off x="8529760" y="3882979"/>
              <a:ext cx="441525" cy="740246"/>
              <a:chOff x="2761515" y="2286000"/>
              <a:chExt cx="1645174" cy="2760228"/>
            </a:xfrm>
            <a:solidFill>
              <a:schemeClr val="accent4">
                <a:lumMod val="75000"/>
              </a:schemeClr>
            </a:solidFill>
          </p:grpSpPr>
          <p:sp>
            <p:nvSpPr>
              <p:cNvPr id="143" name="Oval 53">
                <a:extLst>
                  <a:ext uri="{FF2B5EF4-FFF2-40B4-BE49-F238E27FC236}">
                    <a16:creationId xmlns:a16="http://schemas.microsoft.com/office/drawing/2014/main" id="{CAB924C2-E287-4E56-8D20-1A08D987CBA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Oval 54">
                <a:extLst>
                  <a:ext uri="{FF2B5EF4-FFF2-40B4-BE49-F238E27FC236}">
                    <a16:creationId xmlns:a16="http://schemas.microsoft.com/office/drawing/2014/main" id="{B8F68547-AB67-472D-99C8-3C6C9C176BC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Oval 55">
                <a:extLst>
                  <a:ext uri="{FF2B5EF4-FFF2-40B4-BE49-F238E27FC236}">
                    <a16:creationId xmlns:a16="http://schemas.microsoft.com/office/drawing/2014/main" id="{6C8DFD06-C733-48EC-8D47-93B9631E05C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Oval 56">
                <a:extLst>
                  <a:ext uri="{FF2B5EF4-FFF2-40B4-BE49-F238E27FC236}">
                    <a16:creationId xmlns:a16="http://schemas.microsoft.com/office/drawing/2014/main" id="{5341C20F-0102-436A-94D2-C60B6F1386E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Oval 57">
                <a:extLst>
                  <a:ext uri="{FF2B5EF4-FFF2-40B4-BE49-F238E27FC236}">
                    <a16:creationId xmlns:a16="http://schemas.microsoft.com/office/drawing/2014/main" id="{B0040C9A-AFE9-4730-9B9C-E93C6883095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Freeform: Shape 58">
                <a:extLst>
                  <a:ext uri="{FF2B5EF4-FFF2-40B4-BE49-F238E27FC236}">
                    <a16:creationId xmlns:a16="http://schemas.microsoft.com/office/drawing/2014/main" id="{4CCF2E03-239F-4466-B937-2EA4719FAE0B}"/>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191" name="Group 190">
            <a:extLst>
              <a:ext uri="{FF2B5EF4-FFF2-40B4-BE49-F238E27FC236}">
                <a16:creationId xmlns:a16="http://schemas.microsoft.com/office/drawing/2014/main" id="{BEE98131-9AE8-4997-BE87-FF02A3E36132}"/>
              </a:ext>
            </a:extLst>
          </p:cNvPr>
          <p:cNvGrpSpPr/>
          <p:nvPr/>
        </p:nvGrpSpPr>
        <p:grpSpPr>
          <a:xfrm rot="10020926">
            <a:off x="5715149" y="1669450"/>
            <a:ext cx="3096344" cy="657130"/>
            <a:chOff x="1472223" y="1959092"/>
            <a:chExt cx="6075760" cy="1289445"/>
          </a:xfrm>
        </p:grpSpPr>
        <p:grpSp>
          <p:nvGrpSpPr>
            <p:cNvPr id="192" name="Group 191">
              <a:extLst>
                <a:ext uri="{FF2B5EF4-FFF2-40B4-BE49-F238E27FC236}">
                  <a16:creationId xmlns:a16="http://schemas.microsoft.com/office/drawing/2014/main" id="{A6AA2884-168B-476D-A708-B92DE05892DE}"/>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42" name="Oval 4">
                <a:extLst>
                  <a:ext uri="{FF2B5EF4-FFF2-40B4-BE49-F238E27FC236}">
                    <a16:creationId xmlns:a16="http://schemas.microsoft.com/office/drawing/2014/main" id="{4AF0303D-3813-4012-9529-045A901DFB6C}"/>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Oval 5">
                <a:extLst>
                  <a:ext uri="{FF2B5EF4-FFF2-40B4-BE49-F238E27FC236}">
                    <a16:creationId xmlns:a16="http://schemas.microsoft.com/office/drawing/2014/main" id="{E4C5A50D-A9BE-4134-AF88-73C5FF79E08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Oval 6">
                <a:extLst>
                  <a:ext uri="{FF2B5EF4-FFF2-40B4-BE49-F238E27FC236}">
                    <a16:creationId xmlns:a16="http://schemas.microsoft.com/office/drawing/2014/main" id="{A9FC7F3C-2D4D-4E22-B62F-0786D34C299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Oval 7">
                <a:extLst>
                  <a:ext uri="{FF2B5EF4-FFF2-40B4-BE49-F238E27FC236}">
                    <a16:creationId xmlns:a16="http://schemas.microsoft.com/office/drawing/2014/main" id="{9B6F12B6-31E6-4196-BA98-D469CEACD37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Oval 8">
                <a:extLst>
                  <a:ext uri="{FF2B5EF4-FFF2-40B4-BE49-F238E27FC236}">
                    <a16:creationId xmlns:a16="http://schemas.microsoft.com/office/drawing/2014/main" id="{CBD69EC0-D395-48A7-9FCA-D276BC80484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Freeform: Shape 9">
                <a:extLst>
                  <a:ext uri="{FF2B5EF4-FFF2-40B4-BE49-F238E27FC236}">
                    <a16:creationId xmlns:a16="http://schemas.microsoft.com/office/drawing/2014/main" id="{5A3653AB-AFB8-4D8C-A117-C03DA15B8A7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3" name="Group 10">
              <a:extLst>
                <a:ext uri="{FF2B5EF4-FFF2-40B4-BE49-F238E27FC236}">
                  <a16:creationId xmlns:a16="http://schemas.microsoft.com/office/drawing/2014/main" id="{5057D751-339C-4EA1-9952-A7E63193807E}"/>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36" name="Oval 11">
                <a:extLst>
                  <a:ext uri="{FF2B5EF4-FFF2-40B4-BE49-F238E27FC236}">
                    <a16:creationId xmlns:a16="http://schemas.microsoft.com/office/drawing/2014/main" id="{0782B663-D159-43F0-9B84-4BC30A9114D1}"/>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Oval 12">
                <a:extLst>
                  <a:ext uri="{FF2B5EF4-FFF2-40B4-BE49-F238E27FC236}">
                    <a16:creationId xmlns:a16="http://schemas.microsoft.com/office/drawing/2014/main" id="{C774F21F-BDCD-44DA-9761-4807A84BDC3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Oval 13">
                <a:extLst>
                  <a:ext uri="{FF2B5EF4-FFF2-40B4-BE49-F238E27FC236}">
                    <a16:creationId xmlns:a16="http://schemas.microsoft.com/office/drawing/2014/main" id="{BB282451-3E7E-4F41-BD18-A352E6B64DD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Oval 14">
                <a:extLst>
                  <a:ext uri="{FF2B5EF4-FFF2-40B4-BE49-F238E27FC236}">
                    <a16:creationId xmlns:a16="http://schemas.microsoft.com/office/drawing/2014/main" id="{CE70166E-2CAE-451B-B3F4-C1B3F66EB65D}"/>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Oval 15">
                <a:extLst>
                  <a:ext uri="{FF2B5EF4-FFF2-40B4-BE49-F238E27FC236}">
                    <a16:creationId xmlns:a16="http://schemas.microsoft.com/office/drawing/2014/main" id="{AC44A521-69EE-41A8-973F-BF5549537034}"/>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Freeform: Shape 16">
                <a:extLst>
                  <a:ext uri="{FF2B5EF4-FFF2-40B4-BE49-F238E27FC236}">
                    <a16:creationId xmlns:a16="http://schemas.microsoft.com/office/drawing/2014/main" id="{8BE8FBD4-31F9-44D8-A83C-90EDA93CDDE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4" name="Group 17">
              <a:extLst>
                <a:ext uri="{FF2B5EF4-FFF2-40B4-BE49-F238E27FC236}">
                  <a16:creationId xmlns:a16="http://schemas.microsoft.com/office/drawing/2014/main" id="{32CC50D1-36C4-47A7-BDDB-44D5B89A2679}"/>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30" name="Oval 18">
                <a:extLst>
                  <a:ext uri="{FF2B5EF4-FFF2-40B4-BE49-F238E27FC236}">
                    <a16:creationId xmlns:a16="http://schemas.microsoft.com/office/drawing/2014/main" id="{89E8FA3E-C6ED-49F4-B6C2-86F03085AC3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Oval 19">
                <a:extLst>
                  <a:ext uri="{FF2B5EF4-FFF2-40B4-BE49-F238E27FC236}">
                    <a16:creationId xmlns:a16="http://schemas.microsoft.com/office/drawing/2014/main" id="{35F2573C-1B34-455F-9113-CB844BAB959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Oval 20">
                <a:extLst>
                  <a:ext uri="{FF2B5EF4-FFF2-40B4-BE49-F238E27FC236}">
                    <a16:creationId xmlns:a16="http://schemas.microsoft.com/office/drawing/2014/main" id="{BCA581D0-B753-4E77-A301-946B955413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Oval 21">
                <a:extLst>
                  <a:ext uri="{FF2B5EF4-FFF2-40B4-BE49-F238E27FC236}">
                    <a16:creationId xmlns:a16="http://schemas.microsoft.com/office/drawing/2014/main" id="{97F2A827-DDE9-4B0E-81EC-64BB4D11547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Oval 22">
                <a:extLst>
                  <a:ext uri="{FF2B5EF4-FFF2-40B4-BE49-F238E27FC236}">
                    <a16:creationId xmlns:a16="http://schemas.microsoft.com/office/drawing/2014/main" id="{6A11FBEF-3F93-4F7F-B720-D1C65D8DC99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Freeform: Shape 23">
                <a:extLst>
                  <a:ext uri="{FF2B5EF4-FFF2-40B4-BE49-F238E27FC236}">
                    <a16:creationId xmlns:a16="http://schemas.microsoft.com/office/drawing/2014/main" id="{D4C0CFFD-CEFC-4EF8-9972-B169AB9306F8}"/>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5" name="Group 24">
              <a:extLst>
                <a:ext uri="{FF2B5EF4-FFF2-40B4-BE49-F238E27FC236}">
                  <a16:creationId xmlns:a16="http://schemas.microsoft.com/office/drawing/2014/main" id="{09CDC9D2-4723-4851-8713-1765993CA4D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24" name="Oval 25">
                <a:extLst>
                  <a:ext uri="{FF2B5EF4-FFF2-40B4-BE49-F238E27FC236}">
                    <a16:creationId xmlns:a16="http://schemas.microsoft.com/office/drawing/2014/main" id="{41D255BA-633B-4183-9347-479F7CA53805}"/>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Oval 26">
                <a:extLst>
                  <a:ext uri="{FF2B5EF4-FFF2-40B4-BE49-F238E27FC236}">
                    <a16:creationId xmlns:a16="http://schemas.microsoft.com/office/drawing/2014/main" id="{90898599-A268-447A-B993-B0093678B41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Oval 27">
                <a:extLst>
                  <a:ext uri="{FF2B5EF4-FFF2-40B4-BE49-F238E27FC236}">
                    <a16:creationId xmlns:a16="http://schemas.microsoft.com/office/drawing/2014/main" id="{460CE5C4-B937-4C89-9E87-38F80691CFB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Oval 28">
                <a:extLst>
                  <a:ext uri="{FF2B5EF4-FFF2-40B4-BE49-F238E27FC236}">
                    <a16:creationId xmlns:a16="http://schemas.microsoft.com/office/drawing/2014/main" id="{8FDFCF81-A926-456C-809F-70E3192556C1}"/>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Oval 29">
                <a:extLst>
                  <a:ext uri="{FF2B5EF4-FFF2-40B4-BE49-F238E27FC236}">
                    <a16:creationId xmlns:a16="http://schemas.microsoft.com/office/drawing/2014/main" id="{8143D750-39A5-437B-B786-26727794CFD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Freeform: Shape 30">
                <a:extLst>
                  <a:ext uri="{FF2B5EF4-FFF2-40B4-BE49-F238E27FC236}">
                    <a16:creationId xmlns:a16="http://schemas.microsoft.com/office/drawing/2014/main" id="{18592040-0AC4-4F53-96C2-D5C36644E2B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6" name="Group 31">
              <a:extLst>
                <a:ext uri="{FF2B5EF4-FFF2-40B4-BE49-F238E27FC236}">
                  <a16:creationId xmlns:a16="http://schemas.microsoft.com/office/drawing/2014/main" id="{326414D1-9901-496B-83BD-B4B9A00A4F6D}"/>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18" name="Oval 32">
                <a:extLst>
                  <a:ext uri="{FF2B5EF4-FFF2-40B4-BE49-F238E27FC236}">
                    <a16:creationId xmlns:a16="http://schemas.microsoft.com/office/drawing/2014/main" id="{C28A8F74-4422-4D0E-990F-5F8A929A8342}"/>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Oval 33">
                <a:extLst>
                  <a:ext uri="{FF2B5EF4-FFF2-40B4-BE49-F238E27FC236}">
                    <a16:creationId xmlns:a16="http://schemas.microsoft.com/office/drawing/2014/main" id="{88820F06-C1AD-453A-9F06-2A872E764A2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Oval 34">
                <a:extLst>
                  <a:ext uri="{FF2B5EF4-FFF2-40B4-BE49-F238E27FC236}">
                    <a16:creationId xmlns:a16="http://schemas.microsoft.com/office/drawing/2014/main" id="{50483876-C412-4127-801C-6AA4780825C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Oval 35">
                <a:extLst>
                  <a:ext uri="{FF2B5EF4-FFF2-40B4-BE49-F238E27FC236}">
                    <a16:creationId xmlns:a16="http://schemas.microsoft.com/office/drawing/2014/main" id="{EBD0096B-8CEB-4EDF-ABC1-D6EA67F512E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Oval 36">
                <a:extLst>
                  <a:ext uri="{FF2B5EF4-FFF2-40B4-BE49-F238E27FC236}">
                    <a16:creationId xmlns:a16="http://schemas.microsoft.com/office/drawing/2014/main" id="{7D614A80-55AC-42DD-A3D1-70AB140D5FAF}"/>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Freeform: Shape 37">
                <a:extLst>
                  <a:ext uri="{FF2B5EF4-FFF2-40B4-BE49-F238E27FC236}">
                    <a16:creationId xmlns:a16="http://schemas.microsoft.com/office/drawing/2014/main" id="{FE1137D1-5F47-4FF8-9778-E64875AC160D}"/>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7" name="Group 38">
              <a:extLst>
                <a:ext uri="{FF2B5EF4-FFF2-40B4-BE49-F238E27FC236}">
                  <a16:creationId xmlns:a16="http://schemas.microsoft.com/office/drawing/2014/main" id="{6E08E98B-AD59-46FE-9921-858E08E7ADF4}"/>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12" name="Oval 211">
                <a:extLst>
                  <a:ext uri="{FF2B5EF4-FFF2-40B4-BE49-F238E27FC236}">
                    <a16:creationId xmlns:a16="http://schemas.microsoft.com/office/drawing/2014/main" id="{508E1509-6C46-45B7-B3B5-77FE18DF6C1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Oval 212">
                <a:extLst>
                  <a:ext uri="{FF2B5EF4-FFF2-40B4-BE49-F238E27FC236}">
                    <a16:creationId xmlns:a16="http://schemas.microsoft.com/office/drawing/2014/main" id="{8D559331-1E4E-496B-9AE8-6679FD86777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Oval 213">
                <a:extLst>
                  <a:ext uri="{FF2B5EF4-FFF2-40B4-BE49-F238E27FC236}">
                    <a16:creationId xmlns:a16="http://schemas.microsoft.com/office/drawing/2014/main" id="{0D0C902A-9258-40BD-9F60-6524A7276F72}"/>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Oval 214">
                <a:extLst>
                  <a:ext uri="{FF2B5EF4-FFF2-40B4-BE49-F238E27FC236}">
                    <a16:creationId xmlns:a16="http://schemas.microsoft.com/office/drawing/2014/main" id="{B438DC13-7042-41FC-86E6-69A48749AD2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Oval 215">
                <a:extLst>
                  <a:ext uri="{FF2B5EF4-FFF2-40B4-BE49-F238E27FC236}">
                    <a16:creationId xmlns:a16="http://schemas.microsoft.com/office/drawing/2014/main" id="{C0BDB4FD-2B39-4176-BE85-12A8DF56873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Freeform: Shape 216">
                <a:extLst>
                  <a:ext uri="{FF2B5EF4-FFF2-40B4-BE49-F238E27FC236}">
                    <a16:creationId xmlns:a16="http://schemas.microsoft.com/office/drawing/2014/main" id="{C06680A6-BCC9-478A-8EA8-272F156FADA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198" name="Group 45">
              <a:extLst>
                <a:ext uri="{FF2B5EF4-FFF2-40B4-BE49-F238E27FC236}">
                  <a16:creationId xmlns:a16="http://schemas.microsoft.com/office/drawing/2014/main" id="{BF7146C1-FF5D-46E1-948C-452A39B02591}"/>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06" name="Oval 46">
                <a:extLst>
                  <a:ext uri="{FF2B5EF4-FFF2-40B4-BE49-F238E27FC236}">
                    <a16:creationId xmlns:a16="http://schemas.microsoft.com/office/drawing/2014/main" id="{8DBFF12C-5CE2-4626-AD65-9E3FFF23B53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Oval 47">
                <a:extLst>
                  <a:ext uri="{FF2B5EF4-FFF2-40B4-BE49-F238E27FC236}">
                    <a16:creationId xmlns:a16="http://schemas.microsoft.com/office/drawing/2014/main" id="{D70F37B6-DC6C-43A7-A0BF-B54C0AB5139C}"/>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Oval 48">
                <a:extLst>
                  <a:ext uri="{FF2B5EF4-FFF2-40B4-BE49-F238E27FC236}">
                    <a16:creationId xmlns:a16="http://schemas.microsoft.com/office/drawing/2014/main" id="{D3A5812A-61CF-4220-BC4D-0CD5C773E60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Oval 49">
                <a:extLst>
                  <a:ext uri="{FF2B5EF4-FFF2-40B4-BE49-F238E27FC236}">
                    <a16:creationId xmlns:a16="http://schemas.microsoft.com/office/drawing/2014/main" id="{E84AAAE4-58E0-4AF7-9FFB-E732C499AD4C}"/>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Oval 50">
                <a:extLst>
                  <a:ext uri="{FF2B5EF4-FFF2-40B4-BE49-F238E27FC236}">
                    <a16:creationId xmlns:a16="http://schemas.microsoft.com/office/drawing/2014/main" id="{B65AA40A-2B53-4284-8978-81746DF8E023}"/>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Freeform: Shape 51">
                <a:extLst>
                  <a:ext uri="{FF2B5EF4-FFF2-40B4-BE49-F238E27FC236}">
                    <a16:creationId xmlns:a16="http://schemas.microsoft.com/office/drawing/2014/main" id="{FE62229E-7FEE-4A75-9483-0F705C4B2DD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199" name="Group 52">
              <a:extLst>
                <a:ext uri="{FF2B5EF4-FFF2-40B4-BE49-F238E27FC236}">
                  <a16:creationId xmlns:a16="http://schemas.microsoft.com/office/drawing/2014/main" id="{264C8AF1-D082-4881-B377-D6DE981E529F}"/>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00" name="Oval 53">
                <a:extLst>
                  <a:ext uri="{FF2B5EF4-FFF2-40B4-BE49-F238E27FC236}">
                    <a16:creationId xmlns:a16="http://schemas.microsoft.com/office/drawing/2014/main" id="{FF714F9D-AE2D-4AB0-B3F9-1F3C79FD0216}"/>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Oval 54">
                <a:extLst>
                  <a:ext uri="{FF2B5EF4-FFF2-40B4-BE49-F238E27FC236}">
                    <a16:creationId xmlns:a16="http://schemas.microsoft.com/office/drawing/2014/main" id="{9FFC1330-E331-43A9-BEC5-452F1384726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Oval 55">
                <a:extLst>
                  <a:ext uri="{FF2B5EF4-FFF2-40B4-BE49-F238E27FC236}">
                    <a16:creationId xmlns:a16="http://schemas.microsoft.com/office/drawing/2014/main" id="{270C657F-FAE7-44E1-8981-AE2BF395200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Oval 56">
                <a:extLst>
                  <a:ext uri="{FF2B5EF4-FFF2-40B4-BE49-F238E27FC236}">
                    <a16:creationId xmlns:a16="http://schemas.microsoft.com/office/drawing/2014/main" id="{377B803D-B82E-40A7-8BAC-D2D1E8EA5946}"/>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Oval 57">
                <a:extLst>
                  <a:ext uri="{FF2B5EF4-FFF2-40B4-BE49-F238E27FC236}">
                    <a16:creationId xmlns:a16="http://schemas.microsoft.com/office/drawing/2014/main" id="{D66C502D-243B-46DD-97D4-EE6620958CD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Freeform: Shape 58">
                <a:extLst>
                  <a:ext uri="{FF2B5EF4-FFF2-40B4-BE49-F238E27FC236}">
                    <a16:creationId xmlns:a16="http://schemas.microsoft.com/office/drawing/2014/main" id="{792F7EF6-4966-4484-A4AB-B5D7E9386B4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248" name="Group 247">
            <a:extLst>
              <a:ext uri="{FF2B5EF4-FFF2-40B4-BE49-F238E27FC236}">
                <a16:creationId xmlns:a16="http://schemas.microsoft.com/office/drawing/2014/main" id="{51EAC029-CA52-472D-B434-0F0CCC9FE07C}"/>
              </a:ext>
            </a:extLst>
          </p:cNvPr>
          <p:cNvGrpSpPr/>
          <p:nvPr/>
        </p:nvGrpSpPr>
        <p:grpSpPr>
          <a:xfrm rot="1376331">
            <a:off x="1243832" y="967336"/>
            <a:ext cx="2264831" cy="480660"/>
            <a:chOff x="1472223" y="1959092"/>
            <a:chExt cx="6075760" cy="1289445"/>
          </a:xfrm>
        </p:grpSpPr>
        <p:grpSp>
          <p:nvGrpSpPr>
            <p:cNvPr id="249" name="Group 248">
              <a:extLst>
                <a:ext uri="{FF2B5EF4-FFF2-40B4-BE49-F238E27FC236}">
                  <a16:creationId xmlns:a16="http://schemas.microsoft.com/office/drawing/2014/main" id="{87627701-E987-4EF5-9669-0B901B56399C}"/>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299" name="Oval 4">
                <a:extLst>
                  <a:ext uri="{FF2B5EF4-FFF2-40B4-BE49-F238E27FC236}">
                    <a16:creationId xmlns:a16="http://schemas.microsoft.com/office/drawing/2014/main" id="{9C3B07DD-1FB2-4BC4-B646-CB9D0F47B4A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Oval 5">
                <a:extLst>
                  <a:ext uri="{FF2B5EF4-FFF2-40B4-BE49-F238E27FC236}">
                    <a16:creationId xmlns:a16="http://schemas.microsoft.com/office/drawing/2014/main" id="{DC223122-6AAE-4FF6-8A71-DFD76A82757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Oval 6">
                <a:extLst>
                  <a:ext uri="{FF2B5EF4-FFF2-40B4-BE49-F238E27FC236}">
                    <a16:creationId xmlns:a16="http://schemas.microsoft.com/office/drawing/2014/main" id="{53AE34F3-917F-4F97-BA92-15345227EB2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Oval 7">
                <a:extLst>
                  <a:ext uri="{FF2B5EF4-FFF2-40B4-BE49-F238E27FC236}">
                    <a16:creationId xmlns:a16="http://schemas.microsoft.com/office/drawing/2014/main" id="{86F012D8-2283-404C-821E-D129DE01917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Oval 8">
                <a:extLst>
                  <a:ext uri="{FF2B5EF4-FFF2-40B4-BE49-F238E27FC236}">
                    <a16:creationId xmlns:a16="http://schemas.microsoft.com/office/drawing/2014/main" id="{687A2FB6-FF4F-4A17-B78A-08CDEB83866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Freeform: Shape 9">
                <a:extLst>
                  <a:ext uri="{FF2B5EF4-FFF2-40B4-BE49-F238E27FC236}">
                    <a16:creationId xmlns:a16="http://schemas.microsoft.com/office/drawing/2014/main" id="{8747874A-19CB-4022-8F95-A9DACF34071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0" name="Group 10">
              <a:extLst>
                <a:ext uri="{FF2B5EF4-FFF2-40B4-BE49-F238E27FC236}">
                  <a16:creationId xmlns:a16="http://schemas.microsoft.com/office/drawing/2014/main" id="{9D77639C-9246-41C6-8A56-38296E56C0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293" name="Oval 11">
                <a:extLst>
                  <a:ext uri="{FF2B5EF4-FFF2-40B4-BE49-F238E27FC236}">
                    <a16:creationId xmlns:a16="http://schemas.microsoft.com/office/drawing/2014/main" id="{D54358E4-5BE7-4E12-A9C4-17EE2EFB868E}"/>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Oval 12">
                <a:extLst>
                  <a:ext uri="{FF2B5EF4-FFF2-40B4-BE49-F238E27FC236}">
                    <a16:creationId xmlns:a16="http://schemas.microsoft.com/office/drawing/2014/main" id="{B38D74CD-B526-4E97-990D-017713CE9F8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Oval 13">
                <a:extLst>
                  <a:ext uri="{FF2B5EF4-FFF2-40B4-BE49-F238E27FC236}">
                    <a16:creationId xmlns:a16="http://schemas.microsoft.com/office/drawing/2014/main" id="{A25EE10A-93B1-42B7-83C7-A328C589E6F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Oval 14">
                <a:extLst>
                  <a:ext uri="{FF2B5EF4-FFF2-40B4-BE49-F238E27FC236}">
                    <a16:creationId xmlns:a16="http://schemas.microsoft.com/office/drawing/2014/main" id="{85272A4F-1684-4E6A-943B-2DFC2C2370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Oval 15">
                <a:extLst>
                  <a:ext uri="{FF2B5EF4-FFF2-40B4-BE49-F238E27FC236}">
                    <a16:creationId xmlns:a16="http://schemas.microsoft.com/office/drawing/2014/main" id="{1E1E84F5-B233-4FE2-934F-A7D1715F8BB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Freeform: Shape 16">
                <a:extLst>
                  <a:ext uri="{FF2B5EF4-FFF2-40B4-BE49-F238E27FC236}">
                    <a16:creationId xmlns:a16="http://schemas.microsoft.com/office/drawing/2014/main" id="{05A2E5BA-8C15-460D-9DAE-4C5C31151BF4}"/>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1" name="Group 17">
              <a:extLst>
                <a:ext uri="{FF2B5EF4-FFF2-40B4-BE49-F238E27FC236}">
                  <a16:creationId xmlns:a16="http://schemas.microsoft.com/office/drawing/2014/main" id="{B4B10832-69BA-496B-A0B4-F99DF22C933C}"/>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287" name="Oval 18">
                <a:extLst>
                  <a:ext uri="{FF2B5EF4-FFF2-40B4-BE49-F238E27FC236}">
                    <a16:creationId xmlns:a16="http://schemas.microsoft.com/office/drawing/2014/main" id="{7E0C8B06-9707-4CCD-88C0-392653B6343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Oval 19">
                <a:extLst>
                  <a:ext uri="{FF2B5EF4-FFF2-40B4-BE49-F238E27FC236}">
                    <a16:creationId xmlns:a16="http://schemas.microsoft.com/office/drawing/2014/main" id="{E0AA345E-FFD1-4FD7-B403-73E2716372FD}"/>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Oval 20">
                <a:extLst>
                  <a:ext uri="{FF2B5EF4-FFF2-40B4-BE49-F238E27FC236}">
                    <a16:creationId xmlns:a16="http://schemas.microsoft.com/office/drawing/2014/main" id="{E12C9A47-9801-4509-9290-B385286E48BE}"/>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Oval 21">
                <a:extLst>
                  <a:ext uri="{FF2B5EF4-FFF2-40B4-BE49-F238E27FC236}">
                    <a16:creationId xmlns:a16="http://schemas.microsoft.com/office/drawing/2014/main" id="{9C41D53D-CFE8-4411-896E-E503962A751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Oval 22">
                <a:extLst>
                  <a:ext uri="{FF2B5EF4-FFF2-40B4-BE49-F238E27FC236}">
                    <a16:creationId xmlns:a16="http://schemas.microsoft.com/office/drawing/2014/main" id="{A9AEE570-2701-4CB9-9A32-A5A2DB51F0B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Freeform: Shape 23">
                <a:extLst>
                  <a:ext uri="{FF2B5EF4-FFF2-40B4-BE49-F238E27FC236}">
                    <a16:creationId xmlns:a16="http://schemas.microsoft.com/office/drawing/2014/main" id="{1B750DEC-65DF-4BAF-AF20-9A0FE8CC7260}"/>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2" name="Group 24">
              <a:extLst>
                <a:ext uri="{FF2B5EF4-FFF2-40B4-BE49-F238E27FC236}">
                  <a16:creationId xmlns:a16="http://schemas.microsoft.com/office/drawing/2014/main" id="{7076987D-0DA6-443A-8C46-EAAD293D8EA9}"/>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281" name="Oval 25">
                <a:extLst>
                  <a:ext uri="{FF2B5EF4-FFF2-40B4-BE49-F238E27FC236}">
                    <a16:creationId xmlns:a16="http://schemas.microsoft.com/office/drawing/2014/main" id="{83C6C85C-9FB6-4954-ADEE-A97E7C7AEB3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Oval 26">
                <a:extLst>
                  <a:ext uri="{FF2B5EF4-FFF2-40B4-BE49-F238E27FC236}">
                    <a16:creationId xmlns:a16="http://schemas.microsoft.com/office/drawing/2014/main" id="{FCF804F1-AB4A-4774-B1A4-DBDE40652F31}"/>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Oval 27">
                <a:extLst>
                  <a:ext uri="{FF2B5EF4-FFF2-40B4-BE49-F238E27FC236}">
                    <a16:creationId xmlns:a16="http://schemas.microsoft.com/office/drawing/2014/main" id="{483B2735-3132-4789-94D6-143603EA8AA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Oval 28">
                <a:extLst>
                  <a:ext uri="{FF2B5EF4-FFF2-40B4-BE49-F238E27FC236}">
                    <a16:creationId xmlns:a16="http://schemas.microsoft.com/office/drawing/2014/main" id="{F3091F84-1F52-49EA-91BA-6067AC5C1DB5}"/>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Oval 29">
                <a:extLst>
                  <a:ext uri="{FF2B5EF4-FFF2-40B4-BE49-F238E27FC236}">
                    <a16:creationId xmlns:a16="http://schemas.microsoft.com/office/drawing/2014/main" id="{376D3B05-5460-45FD-ABD2-51868679DBC1}"/>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Freeform: Shape 30">
                <a:extLst>
                  <a:ext uri="{FF2B5EF4-FFF2-40B4-BE49-F238E27FC236}">
                    <a16:creationId xmlns:a16="http://schemas.microsoft.com/office/drawing/2014/main" id="{2CD02CE0-F481-4F57-BA87-58A9572A433E}"/>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3" name="Group 31">
              <a:extLst>
                <a:ext uri="{FF2B5EF4-FFF2-40B4-BE49-F238E27FC236}">
                  <a16:creationId xmlns:a16="http://schemas.microsoft.com/office/drawing/2014/main" id="{53BD5958-1316-40C0-A10B-72745558E850}"/>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275" name="Oval 32">
                <a:extLst>
                  <a:ext uri="{FF2B5EF4-FFF2-40B4-BE49-F238E27FC236}">
                    <a16:creationId xmlns:a16="http://schemas.microsoft.com/office/drawing/2014/main" id="{F9B81CA0-19EE-4DD8-8245-12C0AEF05B7F}"/>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Oval 33">
                <a:extLst>
                  <a:ext uri="{FF2B5EF4-FFF2-40B4-BE49-F238E27FC236}">
                    <a16:creationId xmlns:a16="http://schemas.microsoft.com/office/drawing/2014/main" id="{CD591419-D384-4277-9CC1-C7B99ADE9149}"/>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Oval 34">
                <a:extLst>
                  <a:ext uri="{FF2B5EF4-FFF2-40B4-BE49-F238E27FC236}">
                    <a16:creationId xmlns:a16="http://schemas.microsoft.com/office/drawing/2014/main" id="{030386C2-6413-4D86-98C1-C260045A70F9}"/>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Oval 35">
                <a:extLst>
                  <a:ext uri="{FF2B5EF4-FFF2-40B4-BE49-F238E27FC236}">
                    <a16:creationId xmlns:a16="http://schemas.microsoft.com/office/drawing/2014/main" id="{00830101-23E1-4D4D-9FA5-D5913488364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Oval 36">
                <a:extLst>
                  <a:ext uri="{FF2B5EF4-FFF2-40B4-BE49-F238E27FC236}">
                    <a16:creationId xmlns:a16="http://schemas.microsoft.com/office/drawing/2014/main" id="{92A02EA2-0F78-4A22-B209-B0D3B652AFD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Freeform: Shape 37">
                <a:extLst>
                  <a:ext uri="{FF2B5EF4-FFF2-40B4-BE49-F238E27FC236}">
                    <a16:creationId xmlns:a16="http://schemas.microsoft.com/office/drawing/2014/main" id="{7C40278E-AA26-4CBE-AEDD-9AA011AA6E11}"/>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4" name="Group 38">
              <a:extLst>
                <a:ext uri="{FF2B5EF4-FFF2-40B4-BE49-F238E27FC236}">
                  <a16:creationId xmlns:a16="http://schemas.microsoft.com/office/drawing/2014/main" id="{73ACB5BC-84F9-4036-9372-A95AA74D427A}"/>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269" name="Oval 268">
                <a:extLst>
                  <a:ext uri="{FF2B5EF4-FFF2-40B4-BE49-F238E27FC236}">
                    <a16:creationId xmlns:a16="http://schemas.microsoft.com/office/drawing/2014/main" id="{4339CE57-2ECC-4597-84E0-9D5330B86584}"/>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Oval 269">
                <a:extLst>
                  <a:ext uri="{FF2B5EF4-FFF2-40B4-BE49-F238E27FC236}">
                    <a16:creationId xmlns:a16="http://schemas.microsoft.com/office/drawing/2014/main" id="{33859A8D-2422-4204-9AB3-1B6DBCF81486}"/>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Oval 270">
                <a:extLst>
                  <a:ext uri="{FF2B5EF4-FFF2-40B4-BE49-F238E27FC236}">
                    <a16:creationId xmlns:a16="http://schemas.microsoft.com/office/drawing/2014/main" id="{0B64A9ED-49F0-4799-AFF4-C987CFB7D008}"/>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Oval 271">
                <a:extLst>
                  <a:ext uri="{FF2B5EF4-FFF2-40B4-BE49-F238E27FC236}">
                    <a16:creationId xmlns:a16="http://schemas.microsoft.com/office/drawing/2014/main" id="{75FB21DE-656A-42F5-A388-78830C906E2B}"/>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Oval 272">
                <a:extLst>
                  <a:ext uri="{FF2B5EF4-FFF2-40B4-BE49-F238E27FC236}">
                    <a16:creationId xmlns:a16="http://schemas.microsoft.com/office/drawing/2014/main" id="{5D0EA820-BCBD-408A-8E57-CF8C7490DBE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Freeform: Shape 273">
                <a:extLst>
                  <a:ext uri="{FF2B5EF4-FFF2-40B4-BE49-F238E27FC236}">
                    <a16:creationId xmlns:a16="http://schemas.microsoft.com/office/drawing/2014/main" id="{FE0BEB12-994A-4440-AA14-967F402F5CA3}"/>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255" name="Group 45">
              <a:extLst>
                <a:ext uri="{FF2B5EF4-FFF2-40B4-BE49-F238E27FC236}">
                  <a16:creationId xmlns:a16="http://schemas.microsoft.com/office/drawing/2014/main" id="{D62001CB-FF66-4A3F-B1FA-D5885A63444D}"/>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263" name="Oval 46">
                <a:extLst>
                  <a:ext uri="{FF2B5EF4-FFF2-40B4-BE49-F238E27FC236}">
                    <a16:creationId xmlns:a16="http://schemas.microsoft.com/office/drawing/2014/main" id="{7CDBF07C-C7EC-4E6A-99F9-2B7D65AF425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Oval 47">
                <a:extLst>
                  <a:ext uri="{FF2B5EF4-FFF2-40B4-BE49-F238E27FC236}">
                    <a16:creationId xmlns:a16="http://schemas.microsoft.com/office/drawing/2014/main" id="{ABF5B2A5-317F-4BC0-86AE-98A1F488346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Oval 48">
                <a:extLst>
                  <a:ext uri="{FF2B5EF4-FFF2-40B4-BE49-F238E27FC236}">
                    <a16:creationId xmlns:a16="http://schemas.microsoft.com/office/drawing/2014/main" id="{9629042A-1D99-4455-AC9F-9672A710C26F}"/>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Oval 49">
                <a:extLst>
                  <a:ext uri="{FF2B5EF4-FFF2-40B4-BE49-F238E27FC236}">
                    <a16:creationId xmlns:a16="http://schemas.microsoft.com/office/drawing/2014/main" id="{3856F702-D616-4395-BA83-A6B192A2C000}"/>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Oval 50">
                <a:extLst>
                  <a:ext uri="{FF2B5EF4-FFF2-40B4-BE49-F238E27FC236}">
                    <a16:creationId xmlns:a16="http://schemas.microsoft.com/office/drawing/2014/main" id="{87DCD6B9-7CBB-41E3-89E2-A948289E254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Freeform: Shape 51">
                <a:extLst>
                  <a:ext uri="{FF2B5EF4-FFF2-40B4-BE49-F238E27FC236}">
                    <a16:creationId xmlns:a16="http://schemas.microsoft.com/office/drawing/2014/main" id="{AB91C418-9BA8-4F2C-8A27-7D9A0DF390F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256" name="Group 52">
              <a:extLst>
                <a:ext uri="{FF2B5EF4-FFF2-40B4-BE49-F238E27FC236}">
                  <a16:creationId xmlns:a16="http://schemas.microsoft.com/office/drawing/2014/main" id="{01A0AFE4-11F3-46C6-B881-A8FC8BCA626E}"/>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257" name="Oval 53">
                <a:extLst>
                  <a:ext uri="{FF2B5EF4-FFF2-40B4-BE49-F238E27FC236}">
                    <a16:creationId xmlns:a16="http://schemas.microsoft.com/office/drawing/2014/main" id="{99684133-BBFF-451C-A87D-5EBE68E79C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Oval 54">
                <a:extLst>
                  <a:ext uri="{FF2B5EF4-FFF2-40B4-BE49-F238E27FC236}">
                    <a16:creationId xmlns:a16="http://schemas.microsoft.com/office/drawing/2014/main" id="{709A9F56-47F3-43B3-93C3-7128A1CC262E}"/>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Oval 55">
                <a:extLst>
                  <a:ext uri="{FF2B5EF4-FFF2-40B4-BE49-F238E27FC236}">
                    <a16:creationId xmlns:a16="http://schemas.microsoft.com/office/drawing/2014/main" id="{CDF6FDFF-BFD8-4089-993C-EDAEDFEF45E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Oval 56">
                <a:extLst>
                  <a:ext uri="{FF2B5EF4-FFF2-40B4-BE49-F238E27FC236}">
                    <a16:creationId xmlns:a16="http://schemas.microsoft.com/office/drawing/2014/main" id="{3F5D6902-F32F-4627-9926-D2BAA12E298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Oval 57">
                <a:extLst>
                  <a:ext uri="{FF2B5EF4-FFF2-40B4-BE49-F238E27FC236}">
                    <a16:creationId xmlns:a16="http://schemas.microsoft.com/office/drawing/2014/main" id="{4A4FBBBF-6133-4797-8F8B-7839F10DAF29}"/>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Freeform: Shape 58">
                <a:extLst>
                  <a:ext uri="{FF2B5EF4-FFF2-40B4-BE49-F238E27FC236}">
                    <a16:creationId xmlns:a16="http://schemas.microsoft.com/office/drawing/2014/main" id="{49515F0F-A7A4-4E20-B03E-6AF7C28E03F5}"/>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05" name="Group 304">
            <a:extLst>
              <a:ext uri="{FF2B5EF4-FFF2-40B4-BE49-F238E27FC236}">
                <a16:creationId xmlns:a16="http://schemas.microsoft.com/office/drawing/2014/main" id="{C4A4DDCE-22F4-4030-8AEB-B978E341082F}"/>
              </a:ext>
            </a:extLst>
          </p:cNvPr>
          <p:cNvGrpSpPr/>
          <p:nvPr/>
        </p:nvGrpSpPr>
        <p:grpSpPr>
          <a:xfrm rot="10209040">
            <a:off x="370223" y="2017114"/>
            <a:ext cx="2957493" cy="627662"/>
            <a:chOff x="1472223" y="1959092"/>
            <a:chExt cx="6075760" cy="1289445"/>
          </a:xfrm>
        </p:grpSpPr>
        <p:grpSp>
          <p:nvGrpSpPr>
            <p:cNvPr id="306" name="Group 305">
              <a:extLst>
                <a:ext uri="{FF2B5EF4-FFF2-40B4-BE49-F238E27FC236}">
                  <a16:creationId xmlns:a16="http://schemas.microsoft.com/office/drawing/2014/main" id="{DD7FEB99-F197-4228-8BBD-F5A2BB52EEE0}"/>
                </a:ext>
              </a:extLst>
            </p:cNvPr>
            <p:cNvGrpSpPr>
              <a:grpSpLocks/>
            </p:cNvGrpSpPr>
            <p:nvPr/>
          </p:nvGrpSpPr>
          <p:grpSpPr bwMode="auto">
            <a:xfrm rot="6300000">
              <a:off x="1653988" y="1952347"/>
              <a:ext cx="537024" cy="900553"/>
              <a:chOff x="2761515" y="2286000"/>
              <a:chExt cx="1645174" cy="2760228"/>
            </a:xfrm>
            <a:solidFill>
              <a:schemeClr val="accent1"/>
            </a:solidFill>
          </p:grpSpPr>
          <p:sp>
            <p:nvSpPr>
              <p:cNvPr id="356" name="Oval 4">
                <a:extLst>
                  <a:ext uri="{FF2B5EF4-FFF2-40B4-BE49-F238E27FC236}">
                    <a16:creationId xmlns:a16="http://schemas.microsoft.com/office/drawing/2014/main" id="{48085F30-984B-426A-9AD3-9A15D6587EDB}"/>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Oval 5">
                <a:extLst>
                  <a:ext uri="{FF2B5EF4-FFF2-40B4-BE49-F238E27FC236}">
                    <a16:creationId xmlns:a16="http://schemas.microsoft.com/office/drawing/2014/main" id="{8EB4CD18-27C7-4F63-976B-D3EF99FDCD52}"/>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Oval 6">
                <a:extLst>
                  <a:ext uri="{FF2B5EF4-FFF2-40B4-BE49-F238E27FC236}">
                    <a16:creationId xmlns:a16="http://schemas.microsoft.com/office/drawing/2014/main" id="{56BD0AF3-3631-44FF-8A74-126A583B5B77}"/>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Oval 7">
                <a:extLst>
                  <a:ext uri="{FF2B5EF4-FFF2-40B4-BE49-F238E27FC236}">
                    <a16:creationId xmlns:a16="http://schemas.microsoft.com/office/drawing/2014/main" id="{D14B1C36-2426-48A6-869A-5A60E97C456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Oval 8">
                <a:extLst>
                  <a:ext uri="{FF2B5EF4-FFF2-40B4-BE49-F238E27FC236}">
                    <a16:creationId xmlns:a16="http://schemas.microsoft.com/office/drawing/2014/main" id="{082A00A0-6752-4F09-9CC1-2B0CAA661440}"/>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Freeform: Shape 9">
                <a:extLst>
                  <a:ext uri="{FF2B5EF4-FFF2-40B4-BE49-F238E27FC236}">
                    <a16:creationId xmlns:a16="http://schemas.microsoft.com/office/drawing/2014/main" id="{36BCB09A-DB00-4794-AD85-79F99C1BF9C7}"/>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7" name="Group 10">
              <a:extLst>
                <a:ext uri="{FF2B5EF4-FFF2-40B4-BE49-F238E27FC236}">
                  <a16:creationId xmlns:a16="http://schemas.microsoft.com/office/drawing/2014/main" id="{94F17D75-7D73-4DC1-ABFB-484B3ABE1F49}"/>
                </a:ext>
              </a:extLst>
            </p:cNvPr>
            <p:cNvGrpSpPr>
              <a:grpSpLocks/>
            </p:cNvGrpSpPr>
            <p:nvPr/>
          </p:nvGrpSpPr>
          <p:grpSpPr bwMode="auto">
            <a:xfrm rot="15300000" flipV="1">
              <a:off x="2100035" y="2348774"/>
              <a:ext cx="537024" cy="900553"/>
              <a:chOff x="2761515" y="2286000"/>
              <a:chExt cx="1645174" cy="2760228"/>
            </a:xfrm>
            <a:solidFill>
              <a:schemeClr val="accent1">
                <a:lumMod val="75000"/>
              </a:schemeClr>
            </a:solidFill>
          </p:grpSpPr>
          <p:sp>
            <p:nvSpPr>
              <p:cNvPr id="350" name="Oval 11">
                <a:extLst>
                  <a:ext uri="{FF2B5EF4-FFF2-40B4-BE49-F238E27FC236}">
                    <a16:creationId xmlns:a16="http://schemas.microsoft.com/office/drawing/2014/main" id="{186B0EBE-658F-4B1F-8D6D-FFDB30398E6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Oval 12">
                <a:extLst>
                  <a:ext uri="{FF2B5EF4-FFF2-40B4-BE49-F238E27FC236}">
                    <a16:creationId xmlns:a16="http://schemas.microsoft.com/office/drawing/2014/main" id="{4852DD74-EF03-4986-9756-013867CADDFF}"/>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Oval 13">
                <a:extLst>
                  <a:ext uri="{FF2B5EF4-FFF2-40B4-BE49-F238E27FC236}">
                    <a16:creationId xmlns:a16="http://schemas.microsoft.com/office/drawing/2014/main" id="{9CFD695A-B75D-4FBE-B19A-786ECD0BA67A}"/>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Oval 14">
                <a:extLst>
                  <a:ext uri="{FF2B5EF4-FFF2-40B4-BE49-F238E27FC236}">
                    <a16:creationId xmlns:a16="http://schemas.microsoft.com/office/drawing/2014/main" id="{B427C461-07DD-433E-BBB3-77981294E0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Oval 15">
                <a:extLst>
                  <a:ext uri="{FF2B5EF4-FFF2-40B4-BE49-F238E27FC236}">
                    <a16:creationId xmlns:a16="http://schemas.microsoft.com/office/drawing/2014/main" id="{EB4AB3AB-1108-4C77-8F86-FF270C066AB2}"/>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Freeform: Shape 16">
                <a:extLst>
                  <a:ext uri="{FF2B5EF4-FFF2-40B4-BE49-F238E27FC236}">
                    <a16:creationId xmlns:a16="http://schemas.microsoft.com/office/drawing/2014/main" id="{57AFB6E8-9634-4F61-AF2A-D6E2EE9775A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08" name="Group 17">
              <a:extLst>
                <a:ext uri="{FF2B5EF4-FFF2-40B4-BE49-F238E27FC236}">
                  <a16:creationId xmlns:a16="http://schemas.microsoft.com/office/drawing/2014/main" id="{1CAE3F01-3FC4-4564-8C3F-A5CA47492BFD}"/>
                </a:ext>
              </a:extLst>
            </p:cNvPr>
            <p:cNvGrpSpPr>
              <a:grpSpLocks/>
            </p:cNvGrpSpPr>
            <p:nvPr/>
          </p:nvGrpSpPr>
          <p:grpSpPr bwMode="auto">
            <a:xfrm rot="6300000">
              <a:off x="3074421" y="1935659"/>
              <a:ext cx="585659" cy="982567"/>
              <a:chOff x="2761515" y="2286000"/>
              <a:chExt cx="1645174" cy="2760228"/>
            </a:xfrm>
            <a:solidFill>
              <a:schemeClr val="accent2"/>
            </a:solidFill>
          </p:grpSpPr>
          <p:sp>
            <p:nvSpPr>
              <p:cNvPr id="344" name="Oval 18">
                <a:extLst>
                  <a:ext uri="{FF2B5EF4-FFF2-40B4-BE49-F238E27FC236}">
                    <a16:creationId xmlns:a16="http://schemas.microsoft.com/office/drawing/2014/main" id="{36F41B4E-AB08-4216-B4EC-EB63E794394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Oval 19">
                <a:extLst>
                  <a:ext uri="{FF2B5EF4-FFF2-40B4-BE49-F238E27FC236}">
                    <a16:creationId xmlns:a16="http://schemas.microsoft.com/office/drawing/2014/main" id="{AC051AF1-7705-476C-9471-06B02EB7548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Oval 20">
                <a:extLst>
                  <a:ext uri="{FF2B5EF4-FFF2-40B4-BE49-F238E27FC236}">
                    <a16:creationId xmlns:a16="http://schemas.microsoft.com/office/drawing/2014/main" id="{606A3818-8AC7-4D98-B1FA-B8AC7A286F03}"/>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Oval 21">
                <a:extLst>
                  <a:ext uri="{FF2B5EF4-FFF2-40B4-BE49-F238E27FC236}">
                    <a16:creationId xmlns:a16="http://schemas.microsoft.com/office/drawing/2014/main" id="{F814F70C-BC1D-4C30-8960-CF0628584042}"/>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Oval 22">
                <a:extLst>
                  <a:ext uri="{FF2B5EF4-FFF2-40B4-BE49-F238E27FC236}">
                    <a16:creationId xmlns:a16="http://schemas.microsoft.com/office/drawing/2014/main" id="{3CAF7954-6D7A-4F4E-B350-E8DB0E1150FA}"/>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Freeform: Shape 23">
                <a:extLst>
                  <a:ext uri="{FF2B5EF4-FFF2-40B4-BE49-F238E27FC236}">
                    <a16:creationId xmlns:a16="http://schemas.microsoft.com/office/drawing/2014/main" id="{0A435512-771C-48EF-91CE-3D0219FA770C}"/>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09" name="Group 24">
              <a:extLst>
                <a:ext uri="{FF2B5EF4-FFF2-40B4-BE49-F238E27FC236}">
                  <a16:creationId xmlns:a16="http://schemas.microsoft.com/office/drawing/2014/main" id="{64C98246-5639-4EE6-84E5-5A368B66F714}"/>
                </a:ext>
              </a:extLst>
            </p:cNvPr>
            <p:cNvGrpSpPr>
              <a:grpSpLocks/>
            </p:cNvGrpSpPr>
            <p:nvPr/>
          </p:nvGrpSpPr>
          <p:grpSpPr bwMode="auto">
            <a:xfrm rot="15300000" flipV="1">
              <a:off x="3518884" y="2304677"/>
              <a:ext cx="585659" cy="982567"/>
              <a:chOff x="2761515" y="2286000"/>
              <a:chExt cx="1645174" cy="2760228"/>
            </a:xfrm>
            <a:solidFill>
              <a:schemeClr val="accent2">
                <a:lumMod val="75000"/>
              </a:schemeClr>
            </a:solidFill>
          </p:grpSpPr>
          <p:sp>
            <p:nvSpPr>
              <p:cNvPr id="338" name="Oval 25">
                <a:extLst>
                  <a:ext uri="{FF2B5EF4-FFF2-40B4-BE49-F238E27FC236}">
                    <a16:creationId xmlns:a16="http://schemas.microsoft.com/office/drawing/2014/main" id="{52FD3EB9-2862-4D45-8DEE-EE8A7E6A8429}"/>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Oval 26">
                <a:extLst>
                  <a:ext uri="{FF2B5EF4-FFF2-40B4-BE49-F238E27FC236}">
                    <a16:creationId xmlns:a16="http://schemas.microsoft.com/office/drawing/2014/main" id="{BFC088E9-D812-456A-B978-34D6679392F8}"/>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Oval 27">
                <a:extLst>
                  <a:ext uri="{FF2B5EF4-FFF2-40B4-BE49-F238E27FC236}">
                    <a16:creationId xmlns:a16="http://schemas.microsoft.com/office/drawing/2014/main" id="{D57096DA-36FA-462F-82D2-F855AEE09551}"/>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Oval 28">
                <a:extLst>
                  <a:ext uri="{FF2B5EF4-FFF2-40B4-BE49-F238E27FC236}">
                    <a16:creationId xmlns:a16="http://schemas.microsoft.com/office/drawing/2014/main" id="{194D7DF5-513B-4762-ACF3-331B23856098}"/>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Oval 29">
                <a:extLst>
                  <a:ext uri="{FF2B5EF4-FFF2-40B4-BE49-F238E27FC236}">
                    <a16:creationId xmlns:a16="http://schemas.microsoft.com/office/drawing/2014/main" id="{D8873B1A-D8AD-4AB3-A15E-253AA9B999C7}"/>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Freeform: Shape 30">
                <a:extLst>
                  <a:ext uri="{FF2B5EF4-FFF2-40B4-BE49-F238E27FC236}">
                    <a16:creationId xmlns:a16="http://schemas.microsoft.com/office/drawing/2014/main" id="{17753E7B-3AB1-415F-AB62-D6B27009FE86}"/>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0" name="Group 31">
              <a:extLst>
                <a:ext uri="{FF2B5EF4-FFF2-40B4-BE49-F238E27FC236}">
                  <a16:creationId xmlns:a16="http://schemas.microsoft.com/office/drawing/2014/main" id="{2A87AC6D-29D6-4909-8702-2FC41C9C627A}"/>
                </a:ext>
              </a:extLst>
            </p:cNvPr>
            <p:cNvGrpSpPr>
              <a:grpSpLocks/>
            </p:cNvGrpSpPr>
            <p:nvPr/>
          </p:nvGrpSpPr>
          <p:grpSpPr bwMode="auto">
            <a:xfrm rot="6300000">
              <a:off x="4390985" y="1791873"/>
              <a:ext cx="654838" cy="1098811"/>
              <a:chOff x="2761515" y="2286000"/>
              <a:chExt cx="1645174" cy="2760228"/>
            </a:xfrm>
            <a:solidFill>
              <a:schemeClr val="accent3"/>
            </a:solidFill>
          </p:grpSpPr>
          <p:sp>
            <p:nvSpPr>
              <p:cNvPr id="332" name="Oval 32">
                <a:extLst>
                  <a:ext uri="{FF2B5EF4-FFF2-40B4-BE49-F238E27FC236}">
                    <a16:creationId xmlns:a16="http://schemas.microsoft.com/office/drawing/2014/main" id="{3CE3951D-96B0-4EBC-84E1-59F29FF32C78}"/>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Oval 33">
                <a:extLst>
                  <a:ext uri="{FF2B5EF4-FFF2-40B4-BE49-F238E27FC236}">
                    <a16:creationId xmlns:a16="http://schemas.microsoft.com/office/drawing/2014/main" id="{12BB8368-DE32-4D21-9468-C45D8ACEE4D7}"/>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Oval 34">
                <a:extLst>
                  <a:ext uri="{FF2B5EF4-FFF2-40B4-BE49-F238E27FC236}">
                    <a16:creationId xmlns:a16="http://schemas.microsoft.com/office/drawing/2014/main" id="{7497BB36-1C14-4753-AA89-557A51381FF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Oval 35">
                <a:extLst>
                  <a:ext uri="{FF2B5EF4-FFF2-40B4-BE49-F238E27FC236}">
                    <a16:creationId xmlns:a16="http://schemas.microsoft.com/office/drawing/2014/main" id="{929F7FF8-A861-46DB-89FE-BB1E3F455EF4}"/>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Oval 36">
                <a:extLst>
                  <a:ext uri="{FF2B5EF4-FFF2-40B4-BE49-F238E27FC236}">
                    <a16:creationId xmlns:a16="http://schemas.microsoft.com/office/drawing/2014/main" id="{F92C0AB4-289A-40F4-A873-D399D587552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Freeform: Shape 37">
                <a:extLst>
                  <a:ext uri="{FF2B5EF4-FFF2-40B4-BE49-F238E27FC236}">
                    <a16:creationId xmlns:a16="http://schemas.microsoft.com/office/drawing/2014/main" id="{594A367B-9575-42CA-BBD0-C01977D62192}"/>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1" name="Group 38">
              <a:extLst>
                <a:ext uri="{FF2B5EF4-FFF2-40B4-BE49-F238E27FC236}">
                  <a16:creationId xmlns:a16="http://schemas.microsoft.com/office/drawing/2014/main" id="{8DA98071-6711-4535-9180-B4A47FD2B8A9}"/>
                </a:ext>
              </a:extLst>
            </p:cNvPr>
            <p:cNvGrpSpPr>
              <a:grpSpLocks/>
            </p:cNvGrpSpPr>
            <p:nvPr/>
          </p:nvGrpSpPr>
          <p:grpSpPr bwMode="auto">
            <a:xfrm rot="15300000" flipV="1">
              <a:off x="4935232" y="2275272"/>
              <a:ext cx="654838" cy="1098811"/>
              <a:chOff x="2761515" y="2286000"/>
              <a:chExt cx="1645174" cy="2760228"/>
            </a:xfrm>
            <a:solidFill>
              <a:schemeClr val="accent3">
                <a:lumMod val="75000"/>
              </a:schemeClr>
            </a:solidFill>
          </p:grpSpPr>
          <p:sp>
            <p:nvSpPr>
              <p:cNvPr id="326" name="Oval 325">
                <a:extLst>
                  <a:ext uri="{FF2B5EF4-FFF2-40B4-BE49-F238E27FC236}">
                    <a16:creationId xmlns:a16="http://schemas.microsoft.com/office/drawing/2014/main" id="{AD6BB510-3ADD-4A5D-8915-12A5CC3BDFDD}"/>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Oval 326">
                <a:extLst>
                  <a:ext uri="{FF2B5EF4-FFF2-40B4-BE49-F238E27FC236}">
                    <a16:creationId xmlns:a16="http://schemas.microsoft.com/office/drawing/2014/main" id="{DF0CF227-6B9F-41FE-9CA9-AE51EAF91BB4}"/>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Oval 327">
                <a:extLst>
                  <a:ext uri="{FF2B5EF4-FFF2-40B4-BE49-F238E27FC236}">
                    <a16:creationId xmlns:a16="http://schemas.microsoft.com/office/drawing/2014/main" id="{CBD3B473-0A34-4B53-8E4C-9AA6F98E854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Oval 328">
                <a:extLst>
                  <a:ext uri="{FF2B5EF4-FFF2-40B4-BE49-F238E27FC236}">
                    <a16:creationId xmlns:a16="http://schemas.microsoft.com/office/drawing/2014/main" id="{FC013AA6-C7C6-4DC3-9514-3AAFE5D91ACE}"/>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Oval 329">
                <a:extLst>
                  <a:ext uri="{FF2B5EF4-FFF2-40B4-BE49-F238E27FC236}">
                    <a16:creationId xmlns:a16="http://schemas.microsoft.com/office/drawing/2014/main" id="{59202D7F-C66C-43EA-AA6A-EED65E746AEE}"/>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Freeform: Shape 330">
                <a:extLst>
                  <a:ext uri="{FF2B5EF4-FFF2-40B4-BE49-F238E27FC236}">
                    <a16:creationId xmlns:a16="http://schemas.microsoft.com/office/drawing/2014/main" id="{FAFCBDA1-CAA6-489B-9545-49198EDDD1E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312" name="Group 45">
              <a:extLst>
                <a:ext uri="{FF2B5EF4-FFF2-40B4-BE49-F238E27FC236}">
                  <a16:creationId xmlns:a16="http://schemas.microsoft.com/office/drawing/2014/main" id="{4463F1D8-A5C0-48C1-A77B-0D19C7A302C7}"/>
                </a:ext>
              </a:extLst>
            </p:cNvPr>
            <p:cNvGrpSpPr>
              <a:grpSpLocks/>
            </p:cNvGrpSpPr>
            <p:nvPr/>
          </p:nvGrpSpPr>
          <p:grpSpPr bwMode="auto">
            <a:xfrm rot="6300000">
              <a:off x="5939177" y="1708143"/>
              <a:ext cx="741832" cy="1243729"/>
              <a:chOff x="2761515" y="2286000"/>
              <a:chExt cx="1645174" cy="2760228"/>
            </a:xfrm>
            <a:solidFill>
              <a:schemeClr val="accent4"/>
            </a:solidFill>
          </p:grpSpPr>
          <p:sp>
            <p:nvSpPr>
              <p:cNvPr id="320" name="Oval 46">
                <a:extLst>
                  <a:ext uri="{FF2B5EF4-FFF2-40B4-BE49-F238E27FC236}">
                    <a16:creationId xmlns:a16="http://schemas.microsoft.com/office/drawing/2014/main" id="{553DBE23-2A2A-4903-9FCE-D7764C890427}"/>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Oval 47">
                <a:extLst>
                  <a:ext uri="{FF2B5EF4-FFF2-40B4-BE49-F238E27FC236}">
                    <a16:creationId xmlns:a16="http://schemas.microsoft.com/office/drawing/2014/main" id="{FCCD5B74-4920-40FA-B08C-042BA4341ED5}"/>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Oval 48">
                <a:extLst>
                  <a:ext uri="{FF2B5EF4-FFF2-40B4-BE49-F238E27FC236}">
                    <a16:creationId xmlns:a16="http://schemas.microsoft.com/office/drawing/2014/main" id="{55A1DE3E-44E2-4540-928C-0214B9AE57EC}"/>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Oval 49">
                <a:extLst>
                  <a:ext uri="{FF2B5EF4-FFF2-40B4-BE49-F238E27FC236}">
                    <a16:creationId xmlns:a16="http://schemas.microsoft.com/office/drawing/2014/main" id="{9189A527-8CC3-4D6C-9701-F7E10416484A}"/>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Oval 50">
                <a:extLst>
                  <a:ext uri="{FF2B5EF4-FFF2-40B4-BE49-F238E27FC236}">
                    <a16:creationId xmlns:a16="http://schemas.microsoft.com/office/drawing/2014/main" id="{2739A856-3D70-43F5-B951-4ABCDAB439A8}"/>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Freeform: Shape 51">
                <a:extLst>
                  <a:ext uri="{FF2B5EF4-FFF2-40B4-BE49-F238E27FC236}">
                    <a16:creationId xmlns:a16="http://schemas.microsoft.com/office/drawing/2014/main" id="{FB74B0A9-ABF9-4DAE-81E8-CF9DA1904689}"/>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grpSp>
        <p:grpSp>
          <p:nvGrpSpPr>
            <p:cNvPr id="313" name="Group 52">
              <a:extLst>
                <a:ext uri="{FF2B5EF4-FFF2-40B4-BE49-F238E27FC236}">
                  <a16:creationId xmlns:a16="http://schemas.microsoft.com/office/drawing/2014/main" id="{A32A5D82-F16A-4E6E-A3DA-0DD9C12F4291}"/>
                </a:ext>
              </a:extLst>
            </p:cNvPr>
            <p:cNvGrpSpPr>
              <a:grpSpLocks/>
            </p:cNvGrpSpPr>
            <p:nvPr/>
          </p:nvGrpSpPr>
          <p:grpSpPr bwMode="auto">
            <a:xfrm rot="15300000" flipV="1">
              <a:off x="6555203" y="2255756"/>
              <a:ext cx="741832" cy="1243729"/>
              <a:chOff x="2761515" y="2286000"/>
              <a:chExt cx="1645174" cy="2760228"/>
            </a:xfrm>
            <a:solidFill>
              <a:schemeClr val="accent4">
                <a:lumMod val="75000"/>
              </a:schemeClr>
            </a:solidFill>
          </p:grpSpPr>
          <p:sp>
            <p:nvSpPr>
              <p:cNvPr id="314" name="Oval 53">
                <a:extLst>
                  <a:ext uri="{FF2B5EF4-FFF2-40B4-BE49-F238E27FC236}">
                    <a16:creationId xmlns:a16="http://schemas.microsoft.com/office/drawing/2014/main" id="{0DE1D549-FCFE-4ED7-B257-1F2B2B938280}"/>
                  </a:ext>
                </a:extLst>
              </p:cNvPr>
              <p:cNvSpPr>
                <a:spLocks/>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Oval 54">
                <a:extLst>
                  <a:ext uri="{FF2B5EF4-FFF2-40B4-BE49-F238E27FC236}">
                    <a16:creationId xmlns:a16="http://schemas.microsoft.com/office/drawing/2014/main" id="{B25C4D61-D5EB-44C9-964E-B5CCB32C3B6A}"/>
                  </a:ext>
                </a:extLst>
              </p:cNvPr>
              <p:cNvSpPr>
                <a:spLocks/>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Oval 55">
                <a:extLst>
                  <a:ext uri="{FF2B5EF4-FFF2-40B4-BE49-F238E27FC236}">
                    <a16:creationId xmlns:a16="http://schemas.microsoft.com/office/drawing/2014/main" id="{06FFAF1D-2620-40F3-BE4D-4F08592F4584}"/>
                  </a:ext>
                </a:extLst>
              </p:cNvPr>
              <p:cNvSpPr>
                <a:spLocks/>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Oval 56">
                <a:extLst>
                  <a:ext uri="{FF2B5EF4-FFF2-40B4-BE49-F238E27FC236}">
                    <a16:creationId xmlns:a16="http://schemas.microsoft.com/office/drawing/2014/main" id="{A85C0BC8-D9A8-4351-AE85-66D198D2A2E9}"/>
                  </a:ext>
                </a:extLst>
              </p:cNvPr>
              <p:cNvSpPr>
                <a:spLocks/>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Oval 57">
                <a:extLst>
                  <a:ext uri="{FF2B5EF4-FFF2-40B4-BE49-F238E27FC236}">
                    <a16:creationId xmlns:a16="http://schemas.microsoft.com/office/drawing/2014/main" id="{D65DF5B1-2889-46A3-88D7-DA79B5383F4C}"/>
                  </a:ext>
                </a:extLst>
              </p:cNvPr>
              <p:cNvSpPr>
                <a:spLocks/>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Freeform: Shape 58">
                <a:extLst>
                  <a:ext uri="{FF2B5EF4-FFF2-40B4-BE49-F238E27FC236}">
                    <a16:creationId xmlns:a16="http://schemas.microsoft.com/office/drawing/2014/main" id="{574A98CA-E924-4371-883C-1B9297775C8F}"/>
                  </a:ext>
                </a:extLst>
              </p:cNvPr>
              <p:cNvSpPr>
                <a:spLocks/>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3" name="Group 2">
            <a:extLst>
              <a:ext uri="{FF2B5EF4-FFF2-40B4-BE49-F238E27FC236}">
                <a16:creationId xmlns:a16="http://schemas.microsoft.com/office/drawing/2014/main" id="{C8120E63-45D4-4175-A128-0782C1E9F41F}"/>
              </a:ext>
            </a:extLst>
          </p:cNvPr>
          <p:cNvGrpSpPr/>
          <p:nvPr/>
        </p:nvGrpSpPr>
        <p:grpSpPr>
          <a:xfrm>
            <a:off x="3199280" y="1270980"/>
            <a:ext cx="2733675" cy="1538288"/>
            <a:chOff x="2870000" y="2332005"/>
            <a:chExt cx="2733675" cy="1538288"/>
          </a:xfrm>
        </p:grpSpPr>
        <p:sp>
          <p:nvSpPr>
            <p:cNvPr id="363" name="Freeform: Shape 4">
              <a:extLst>
                <a:ext uri="{FF2B5EF4-FFF2-40B4-BE49-F238E27FC236}">
                  <a16:creationId xmlns:a16="http://schemas.microsoft.com/office/drawing/2014/main" id="{73412FD1-A5F8-430B-90BD-6CB52521D355}"/>
                </a:ext>
              </a:extLst>
            </p:cNvPr>
            <p:cNvSpPr>
              <a:spLocks/>
            </p:cNvSpPr>
            <p:nvPr/>
          </p:nvSpPr>
          <p:spPr bwMode="auto">
            <a:xfrm>
              <a:off x="2909291" y="3797664"/>
              <a:ext cx="2656284" cy="72629"/>
            </a:xfrm>
            <a:custGeom>
              <a:avLst/>
              <a:gdLst>
                <a:gd name="T0" fmla="*/ 0 w 2194"/>
                <a:gd name="T1" fmla="*/ 0 h 60"/>
                <a:gd name="T2" fmla="*/ 0 w 2194"/>
                <a:gd name="T3" fmla="*/ 20 h 60"/>
                <a:gd name="T4" fmla="*/ 40 w 2194"/>
                <a:gd name="T5" fmla="*/ 60 h 60"/>
                <a:gd name="T6" fmla="*/ 2153 w 2194"/>
                <a:gd name="T7" fmla="*/ 60 h 60"/>
                <a:gd name="T8" fmla="*/ 2194 w 2194"/>
                <a:gd name="T9" fmla="*/ 20 h 60"/>
                <a:gd name="T10" fmla="*/ 2194 w 2194"/>
                <a:gd name="T11" fmla="*/ 0 h 60"/>
                <a:gd name="T12" fmla="*/ 0 w 219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194" h="60">
                  <a:moveTo>
                    <a:pt x="0" y="0"/>
                  </a:moveTo>
                  <a:cubicBezTo>
                    <a:pt x="0" y="20"/>
                    <a:pt x="0" y="20"/>
                    <a:pt x="0" y="20"/>
                  </a:cubicBezTo>
                  <a:cubicBezTo>
                    <a:pt x="0" y="42"/>
                    <a:pt x="18" y="60"/>
                    <a:pt x="40" y="60"/>
                  </a:cubicBezTo>
                  <a:cubicBezTo>
                    <a:pt x="2153" y="60"/>
                    <a:pt x="2153" y="60"/>
                    <a:pt x="2153" y="60"/>
                  </a:cubicBezTo>
                  <a:cubicBezTo>
                    <a:pt x="2176" y="60"/>
                    <a:pt x="2194" y="42"/>
                    <a:pt x="2194" y="20"/>
                  </a:cubicBezTo>
                  <a:cubicBezTo>
                    <a:pt x="2194" y="0"/>
                    <a:pt x="2194" y="0"/>
                    <a:pt x="2194" y="0"/>
                  </a:cubicBez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Freeform: Shape 5">
              <a:extLst>
                <a:ext uri="{FF2B5EF4-FFF2-40B4-BE49-F238E27FC236}">
                  <a16:creationId xmlns:a16="http://schemas.microsoft.com/office/drawing/2014/main" id="{9933A30D-B9E0-474F-834F-61221041DC7F}"/>
                </a:ext>
              </a:extLst>
            </p:cNvPr>
            <p:cNvSpPr>
              <a:spLocks/>
            </p:cNvSpPr>
            <p:nvPr/>
          </p:nvSpPr>
          <p:spPr bwMode="auto">
            <a:xfrm>
              <a:off x="3147416" y="2332005"/>
              <a:ext cx="2180034" cy="1409700"/>
            </a:xfrm>
            <a:custGeom>
              <a:avLst/>
              <a:gdLst>
                <a:gd name="T0" fmla="*/ 1802 w 1802"/>
                <a:gd name="T1" fmla="*/ 1165 h 1165"/>
                <a:gd name="T2" fmla="*/ 1802 w 1802"/>
                <a:gd name="T3" fmla="*/ 41 h 1165"/>
                <a:gd name="T4" fmla="*/ 1760 w 1802"/>
                <a:gd name="T5" fmla="*/ 0 h 1165"/>
                <a:gd name="T6" fmla="*/ 41 w 1802"/>
                <a:gd name="T7" fmla="*/ 0 h 1165"/>
                <a:gd name="T8" fmla="*/ 0 w 1802"/>
                <a:gd name="T9" fmla="*/ 41 h 1165"/>
                <a:gd name="T10" fmla="*/ 0 w 1802"/>
                <a:gd name="T11" fmla="*/ 1165 h 1165"/>
                <a:gd name="T12" fmla="*/ 1802 w 1802"/>
                <a:gd name="T13" fmla="*/ 1165 h 1165"/>
              </a:gdLst>
              <a:ahLst/>
              <a:cxnLst>
                <a:cxn ang="0">
                  <a:pos x="T0" y="T1"/>
                </a:cxn>
                <a:cxn ang="0">
                  <a:pos x="T2" y="T3"/>
                </a:cxn>
                <a:cxn ang="0">
                  <a:pos x="T4" y="T5"/>
                </a:cxn>
                <a:cxn ang="0">
                  <a:pos x="T6" y="T7"/>
                </a:cxn>
                <a:cxn ang="0">
                  <a:pos x="T8" y="T9"/>
                </a:cxn>
                <a:cxn ang="0">
                  <a:pos x="T10" y="T11"/>
                </a:cxn>
                <a:cxn ang="0">
                  <a:pos x="T12" y="T13"/>
                </a:cxn>
              </a:cxnLst>
              <a:rect l="0" t="0" r="r" b="b"/>
              <a:pathLst>
                <a:path w="1802" h="1165">
                  <a:moveTo>
                    <a:pt x="1802" y="1165"/>
                  </a:moveTo>
                  <a:cubicBezTo>
                    <a:pt x="1802" y="41"/>
                    <a:pt x="1802" y="41"/>
                    <a:pt x="1802" y="41"/>
                  </a:cubicBezTo>
                  <a:cubicBezTo>
                    <a:pt x="1802" y="18"/>
                    <a:pt x="1783" y="0"/>
                    <a:pt x="1760" y="0"/>
                  </a:cubicBezTo>
                  <a:cubicBezTo>
                    <a:pt x="41" y="0"/>
                    <a:pt x="41" y="0"/>
                    <a:pt x="41" y="0"/>
                  </a:cubicBezTo>
                  <a:cubicBezTo>
                    <a:pt x="18" y="0"/>
                    <a:pt x="0" y="18"/>
                    <a:pt x="0" y="41"/>
                  </a:cubicBezTo>
                  <a:cubicBezTo>
                    <a:pt x="0" y="1165"/>
                    <a:pt x="0" y="1165"/>
                    <a:pt x="0" y="1165"/>
                  </a:cubicBezTo>
                  <a:lnTo>
                    <a:pt x="1802" y="116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Freeform: Shape 6">
              <a:extLst>
                <a:ext uri="{FF2B5EF4-FFF2-40B4-BE49-F238E27FC236}">
                  <a16:creationId xmlns:a16="http://schemas.microsoft.com/office/drawing/2014/main" id="{69FFF9C8-79E7-41EE-83B3-32D1DE6F2D93}"/>
                </a:ext>
              </a:extLst>
            </p:cNvPr>
            <p:cNvSpPr>
              <a:spLocks/>
            </p:cNvSpPr>
            <p:nvPr/>
          </p:nvSpPr>
          <p:spPr bwMode="auto">
            <a:xfrm>
              <a:off x="2870000" y="3740514"/>
              <a:ext cx="2733675" cy="90488"/>
            </a:xfrm>
            <a:custGeom>
              <a:avLst/>
              <a:gdLst>
                <a:gd name="T0" fmla="*/ 0 w 2259"/>
                <a:gd name="T1" fmla="*/ 0 h 75"/>
                <a:gd name="T2" fmla="*/ 0 w 2259"/>
                <a:gd name="T3" fmla="*/ 24 h 75"/>
                <a:gd name="T4" fmla="*/ 42 w 2259"/>
                <a:gd name="T5" fmla="*/ 75 h 75"/>
                <a:gd name="T6" fmla="*/ 2218 w 2259"/>
                <a:gd name="T7" fmla="*/ 75 h 75"/>
                <a:gd name="T8" fmla="*/ 2259 w 2259"/>
                <a:gd name="T9" fmla="*/ 24 h 75"/>
                <a:gd name="T10" fmla="*/ 2259 w 2259"/>
                <a:gd name="T11" fmla="*/ 0 h 75"/>
                <a:gd name="T12" fmla="*/ 0 w 2259"/>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259" h="75">
                  <a:moveTo>
                    <a:pt x="0" y="0"/>
                  </a:moveTo>
                  <a:cubicBezTo>
                    <a:pt x="0" y="24"/>
                    <a:pt x="0" y="24"/>
                    <a:pt x="0" y="24"/>
                  </a:cubicBezTo>
                  <a:cubicBezTo>
                    <a:pt x="0" y="52"/>
                    <a:pt x="19" y="75"/>
                    <a:pt x="42" y="75"/>
                  </a:cubicBezTo>
                  <a:cubicBezTo>
                    <a:pt x="2218" y="75"/>
                    <a:pt x="2218" y="75"/>
                    <a:pt x="2218" y="75"/>
                  </a:cubicBezTo>
                  <a:cubicBezTo>
                    <a:pt x="2241" y="75"/>
                    <a:pt x="2259" y="52"/>
                    <a:pt x="2259" y="24"/>
                  </a:cubicBezTo>
                  <a:cubicBezTo>
                    <a:pt x="2259" y="0"/>
                    <a:pt x="2259" y="0"/>
                    <a:pt x="2259"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Freeform: Shape 7">
              <a:extLst>
                <a:ext uri="{FF2B5EF4-FFF2-40B4-BE49-F238E27FC236}">
                  <a16:creationId xmlns:a16="http://schemas.microsoft.com/office/drawing/2014/main" id="{ED289724-EA01-49A0-A967-4C0C2A586AAE}"/>
                </a:ext>
              </a:extLst>
            </p:cNvPr>
            <p:cNvSpPr>
              <a:spLocks/>
            </p:cNvSpPr>
            <p:nvPr/>
          </p:nvSpPr>
          <p:spPr bwMode="auto">
            <a:xfrm>
              <a:off x="4013000" y="3740514"/>
              <a:ext cx="448866" cy="39291"/>
            </a:xfrm>
            <a:custGeom>
              <a:avLst/>
              <a:gdLst>
                <a:gd name="T0" fmla="*/ 0 w 370"/>
                <a:gd name="T1" fmla="*/ 0 h 32"/>
                <a:gd name="T2" fmla="*/ 36 w 370"/>
                <a:gd name="T3" fmla="*/ 32 h 32"/>
                <a:gd name="T4" fmla="*/ 334 w 370"/>
                <a:gd name="T5" fmla="*/ 32 h 32"/>
                <a:gd name="T6" fmla="*/ 370 w 370"/>
                <a:gd name="T7" fmla="*/ 0 h 32"/>
                <a:gd name="T8" fmla="*/ 0 w 370"/>
                <a:gd name="T9" fmla="*/ 0 h 32"/>
              </a:gdLst>
              <a:ahLst/>
              <a:cxnLst>
                <a:cxn ang="0">
                  <a:pos x="T0" y="T1"/>
                </a:cxn>
                <a:cxn ang="0">
                  <a:pos x="T2" y="T3"/>
                </a:cxn>
                <a:cxn ang="0">
                  <a:pos x="T4" y="T5"/>
                </a:cxn>
                <a:cxn ang="0">
                  <a:pos x="T6" y="T7"/>
                </a:cxn>
                <a:cxn ang="0">
                  <a:pos x="T8" y="T9"/>
                </a:cxn>
              </a:cxnLst>
              <a:rect l="0" t="0" r="r" b="b"/>
              <a:pathLst>
                <a:path w="370" h="32">
                  <a:moveTo>
                    <a:pt x="0" y="0"/>
                  </a:moveTo>
                  <a:cubicBezTo>
                    <a:pt x="2" y="18"/>
                    <a:pt x="17" y="32"/>
                    <a:pt x="36" y="32"/>
                  </a:cubicBezTo>
                  <a:cubicBezTo>
                    <a:pt x="334" y="32"/>
                    <a:pt x="334" y="32"/>
                    <a:pt x="334" y="32"/>
                  </a:cubicBezTo>
                  <a:cubicBezTo>
                    <a:pt x="353" y="32"/>
                    <a:pt x="368" y="18"/>
                    <a:pt x="370" y="0"/>
                  </a:cubicBez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Rectangle 8">
              <a:extLst>
                <a:ext uri="{FF2B5EF4-FFF2-40B4-BE49-F238E27FC236}">
                  <a16:creationId xmlns:a16="http://schemas.microsoft.com/office/drawing/2014/main" id="{8ED339EF-E88C-48ED-8A9A-16CAD5C5EEF5}"/>
                </a:ext>
              </a:extLst>
            </p:cNvPr>
            <p:cNvSpPr>
              <a:spLocks/>
            </p:cNvSpPr>
            <p:nvPr/>
          </p:nvSpPr>
          <p:spPr bwMode="auto">
            <a:xfrm>
              <a:off x="3231950" y="2428445"/>
              <a:ext cx="2010966" cy="121801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8" name="Oval 9">
              <a:extLst>
                <a:ext uri="{FF2B5EF4-FFF2-40B4-BE49-F238E27FC236}">
                  <a16:creationId xmlns:a16="http://schemas.microsoft.com/office/drawing/2014/main" id="{1B6033B9-24A3-4283-978C-258E8E618339}"/>
                </a:ext>
              </a:extLst>
            </p:cNvPr>
            <p:cNvSpPr>
              <a:spLocks/>
            </p:cNvSpPr>
            <p:nvPr/>
          </p:nvSpPr>
          <p:spPr bwMode="auto">
            <a:xfrm>
              <a:off x="4209453" y="2347482"/>
              <a:ext cx="71437" cy="72629"/>
            </a:xfrm>
            <a:prstGeom prst="ellipse">
              <a:avLst/>
            </a:prstGeom>
            <a:solidFill>
              <a:schemeClr val="tx2">
                <a:lumMod val="75000"/>
              </a:schemeClr>
            </a:solidFill>
            <a:ln>
              <a:noFill/>
            </a:ln>
          </p:spPr>
          <p:txBody>
            <a:bodyPr anchor="ctr"/>
            <a:lstStyle/>
            <a:p>
              <a:pPr algn="ctr"/>
              <a:endParaRPr/>
            </a:p>
          </p:txBody>
        </p:sp>
        <p:sp>
          <p:nvSpPr>
            <p:cNvPr id="369" name="Oval 10">
              <a:extLst>
                <a:ext uri="{FF2B5EF4-FFF2-40B4-BE49-F238E27FC236}">
                  <a16:creationId xmlns:a16="http://schemas.microsoft.com/office/drawing/2014/main" id="{146FAD33-F9BE-4056-A318-B9FD219E65B4}"/>
                </a:ext>
              </a:extLst>
            </p:cNvPr>
            <p:cNvSpPr>
              <a:spLocks/>
            </p:cNvSpPr>
            <p:nvPr/>
          </p:nvSpPr>
          <p:spPr bwMode="auto">
            <a:xfrm>
              <a:off x="4223741" y="2362961"/>
              <a:ext cx="42862" cy="41672"/>
            </a:xfrm>
            <a:prstGeom prst="ellipse">
              <a:avLst/>
            </a:prstGeom>
            <a:solidFill>
              <a:schemeClr val="tx2">
                <a:lumMod val="40000"/>
                <a:lumOff val="60000"/>
              </a:schemeClr>
            </a:solidFill>
            <a:ln>
              <a:noFill/>
            </a:ln>
          </p:spPr>
          <p:txBody>
            <a:bodyPr anchor="ctr"/>
            <a:lstStyle/>
            <a:p>
              <a:pPr algn="ctr"/>
              <a:endParaRPr/>
            </a:p>
          </p:txBody>
        </p:sp>
        <p:sp>
          <p:nvSpPr>
            <p:cNvPr id="370" name="Oval 11">
              <a:extLst>
                <a:ext uri="{FF2B5EF4-FFF2-40B4-BE49-F238E27FC236}">
                  <a16:creationId xmlns:a16="http://schemas.microsoft.com/office/drawing/2014/main" id="{735D78C8-91A8-450E-9270-36D067782FCB}"/>
                </a:ext>
              </a:extLst>
            </p:cNvPr>
            <p:cNvSpPr>
              <a:spLocks/>
            </p:cNvSpPr>
            <p:nvPr/>
          </p:nvSpPr>
          <p:spPr bwMode="auto">
            <a:xfrm>
              <a:off x="4223741" y="2366532"/>
              <a:ext cx="39291" cy="38100"/>
            </a:xfrm>
            <a:prstGeom prst="ellipse">
              <a:avLst/>
            </a:prstGeom>
            <a:solidFill>
              <a:schemeClr val="tx2">
                <a:lumMod val="20000"/>
                <a:lumOff val="80000"/>
              </a:schemeClr>
            </a:solidFill>
            <a:ln>
              <a:noFill/>
            </a:ln>
          </p:spPr>
          <p:txBody>
            <a:bodyPr anchor="ctr"/>
            <a:lstStyle/>
            <a:p>
              <a:pPr algn="ctr"/>
              <a:endParaRPr/>
            </a:p>
          </p:txBody>
        </p:sp>
        <p:sp>
          <p:nvSpPr>
            <p:cNvPr id="371" name="Oval 12">
              <a:extLst>
                <a:ext uri="{FF2B5EF4-FFF2-40B4-BE49-F238E27FC236}">
                  <a16:creationId xmlns:a16="http://schemas.microsoft.com/office/drawing/2014/main" id="{8A14E1C3-C61E-43CC-8DC8-E3F00EAA0CCA}"/>
                </a:ext>
              </a:extLst>
            </p:cNvPr>
            <p:cNvSpPr>
              <a:spLocks/>
            </p:cNvSpPr>
            <p:nvPr/>
          </p:nvSpPr>
          <p:spPr bwMode="auto">
            <a:xfrm>
              <a:off x="4245172" y="2371295"/>
              <a:ext cx="13097" cy="13097"/>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Freeform: Shape 14">
              <a:extLst>
                <a:ext uri="{FF2B5EF4-FFF2-40B4-BE49-F238E27FC236}">
                  <a16:creationId xmlns:a16="http://schemas.microsoft.com/office/drawing/2014/main" id="{772AA894-7E7C-4DE5-B1F2-876ED465CEED}"/>
                </a:ext>
              </a:extLst>
            </p:cNvPr>
            <p:cNvSpPr>
              <a:spLocks/>
            </p:cNvSpPr>
            <p:nvPr/>
          </p:nvSpPr>
          <p:spPr bwMode="auto">
            <a:xfrm>
              <a:off x="3359347" y="2775489"/>
              <a:ext cx="1883568" cy="870965"/>
            </a:xfrm>
            <a:custGeom>
              <a:avLst/>
              <a:gdLst>
                <a:gd name="T0" fmla="*/ 1753 w 1753"/>
                <a:gd name="T1" fmla="*/ 59 h 811"/>
                <a:gd name="T2" fmla="*/ 1499 w 1753"/>
                <a:gd name="T3" fmla="*/ 327 h 811"/>
                <a:gd name="T4" fmla="*/ 1505 w 1753"/>
                <a:gd name="T5" fmla="*/ 384 h 811"/>
                <a:gd name="T6" fmla="*/ 1464 w 1753"/>
                <a:gd name="T7" fmla="*/ 379 h 811"/>
                <a:gd name="T8" fmla="*/ 1448 w 1753"/>
                <a:gd name="T9" fmla="*/ 380 h 811"/>
                <a:gd name="T10" fmla="*/ 1457 w 1753"/>
                <a:gd name="T11" fmla="*/ 325 h 811"/>
                <a:gd name="T12" fmla="*/ 1278 w 1753"/>
                <a:gd name="T13" fmla="*/ 146 h 811"/>
                <a:gd name="T14" fmla="*/ 1106 w 1753"/>
                <a:gd name="T15" fmla="*/ 278 h 811"/>
                <a:gd name="T16" fmla="*/ 1043 w 1753"/>
                <a:gd name="T17" fmla="*/ 263 h 811"/>
                <a:gd name="T18" fmla="*/ 1045 w 1753"/>
                <a:gd name="T19" fmla="*/ 239 h 811"/>
                <a:gd name="T20" fmla="*/ 865 w 1753"/>
                <a:gd name="T21" fmla="*/ 59 h 811"/>
                <a:gd name="T22" fmla="*/ 689 w 1753"/>
                <a:gd name="T23" fmla="*/ 200 h 811"/>
                <a:gd name="T24" fmla="*/ 653 w 1753"/>
                <a:gd name="T25" fmla="*/ 183 h 811"/>
                <a:gd name="T26" fmla="*/ 653 w 1753"/>
                <a:gd name="T27" fmla="*/ 182 h 811"/>
                <a:gd name="T28" fmla="*/ 470 w 1753"/>
                <a:gd name="T29" fmla="*/ 0 h 811"/>
                <a:gd name="T30" fmla="*/ 288 w 1753"/>
                <a:gd name="T31" fmla="*/ 182 h 811"/>
                <a:gd name="T32" fmla="*/ 307 w 1753"/>
                <a:gd name="T33" fmla="*/ 263 h 811"/>
                <a:gd name="T34" fmla="*/ 297 w 1753"/>
                <a:gd name="T35" fmla="*/ 262 h 811"/>
                <a:gd name="T36" fmla="*/ 194 w 1753"/>
                <a:gd name="T37" fmla="*/ 364 h 811"/>
                <a:gd name="T38" fmla="*/ 211 w 1753"/>
                <a:gd name="T39" fmla="*/ 419 h 811"/>
                <a:gd name="T40" fmla="*/ 0 w 1753"/>
                <a:gd name="T41" fmla="*/ 640 h 811"/>
                <a:gd name="T42" fmla="*/ 81 w 1753"/>
                <a:gd name="T43" fmla="*/ 811 h 811"/>
                <a:gd name="T44" fmla="*/ 1753 w 1753"/>
                <a:gd name="T45" fmla="*/ 811 h 811"/>
                <a:gd name="T46" fmla="*/ 1753 w 1753"/>
                <a:gd name="T47" fmla="*/ 5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53" h="811">
                  <a:moveTo>
                    <a:pt x="1753" y="59"/>
                  </a:moveTo>
                  <a:cubicBezTo>
                    <a:pt x="1611" y="67"/>
                    <a:pt x="1499" y="184"/>
                    <a:pt x="1499" y="327"/>
                  </a:cubicBezTo>
                  <a:cubicBezTo>
                    <a:pt x="1499" y="346"/>
                    <a:pt x="1501" y="365"/>
                    <a:pt x="1505" y="384"/>
                  </a:cubicBezTo>
                  <a:cubicBezTo>
                    <a:pt x="1492" y="381"/>
                    <a:pt x="1478" y="379"/>
                    <a:pt x="1464" y="379"/>
                  </a:cubicBezTo>
                  <a:cubicBezTo>
                    <a:pt x="1459" y="379"/>
                    <a:pt x="1454" y="379"/>
                    <a:pt x="1448" y="380"/>
                  </a:cubicBezTo>
                  <a:cubicBezTo>
                    <a:pt x="1454" y="362"/>
                    <a:pt x="1457" y="344"/>
                    <a:pt x="1457" y="325"/>
                  </a:cubicBezTo>
                  <a:cubicBezTo>
                    <a:pt x="1457" y="226"/>
                    <a:pt x="1377" y="146"/>
                    <a:pt x="1278" y="146"/>
                  </a:cubicBezTo>
                  <a:cubicBezTo>
                    <a:pt x="1196" y="146"/>
                    <a:pt x="1126" y="202"/>
                    <a:pt x="1106" y="278"/>
                  </a:cubicBezTo>
                  <a:cubicBezTo>
                    <a:pt x="1087" y="269"/>
                    <a:pt x="1066" y="263"/>
                    <a:pt x="1043" y="263"/>
                  </a:cubicBezTo>
                  <a:cubicBezTo>
                    <a:pt x="1044" y="255"/>
                    <a:pt x="1045" y="247"/>
                    <a:pt x="1045" y="239"/>
                  </a:cubicBezTo>
                  <a:cubicBezTo>
                    <a:pt x="1045" y="139"/>
                    <a:pt x="964" y="59"/>
                    <a:pt x="865" y="59"/>
                  </a:cubicBezTo>
                  <a:cubicBezTo>
                    <a:pt x="779" y="59"/>
                    <a:pt x="707" y="119"/>
                    <a:pt x="689" y="200"/>
                  </a:cubicBezTo>
                  <a:cubicBezTo>
                    <a:pt x="679" y="191"/>
                    <a:pt x="667" y="185"/>
                    <a:pt x="653" y="183"/>
                  </a:cubicBezTo>
                  <a:cubicBezTo>
                    <a:pt x="653" y="182"/>
                    <a:pt x="653" y="182"/>
                    <a:pt x="653" y="182"/>
                  </a:cubicBezTo>
                  <a:cubicBezTo>
                    <a:pt x="653" y="82"/>
                    <a:pt x="571" y="0"/>
                    <a:pt x="470" y="0"/>
                  </a:cubicBezTo>
                  <a:cubicBezTo>
                    <a:pt x="370" y="0"/>
                    <a:pt x="288" y="82"/>
                    <a:pt x="288" y="182"/>
                  </a:cubicBezTo>
                  <a:cubicBezTo>
                    <a:pt x="288" y="211"/>
                    <a:pt x="295" y="239"/>
                    <a:pt x="307" y="263"/>
                  </a:cubicBezTo>
                  <a:cubicBezTo>
                    <a:pt x="304" y="263"/>
                    <a:pt x="300" y="262"/>
                    <a:pt x="297" y="262"/>
                  </a:cubicBezTo>
                  <a:cubicBezTo>
                    <a:pt x="240" y="262"/>
                    <a:pt x="194" y="308"/>
                    <a:pt x="194" y="364"/>
                  </a:cubicBezTo>
                  <a:cubicBezTo>
                    <a:pt x="194" y="385"/>
                    <a:pt x="200" y="404"/>
                    <a:pt x="211" y="419"/>
                  </a:cubicBezTo>
                  <a:cubicBezTo>
                    <a:pt x="93" y="425"/>
                    <a:pt x="0" y="521"/>
                    <a:pt x="0" y="640"/>
                  </a:cubicBezTo>
                  <a:cubicBezTo>
                    <a:pt x="0" y="709"/>
                    <a:pt x="32" y="770"/>
                    <a:pt x="81" y="811"/>
                  </a:cubicBezTo>
                  <a:cubicBezTo>
                    <a:pt x="1753" y="811"/>
                    <a:pt x="1753" y="811"/>
                    <a:pt x="1753" y="811"/>
                  </a:cubicBezTo>
                  <a:lnTo>
                    <a:pt x="1753" y="59"/>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Freeform: Shape 16">
              <a:extLst>
                <a:ext uri="{FF2B5EF4-FFF2-40B4-BE49-F238E27FC236}">
                  <a16:creationId xmlns:a16="http://schemas.microsoft.com/office/drawing/2014/main" id="{2E093540-9BA6-45FF-BF60-F4020CCEEE74}"/>
                </a:ext>
              </a:extLst>
            </p:cNvPr>
            <p:cNvSpPr>
              <a:spLocks/>
            </p:cNvSpPr>
            <p:nvPr/>
          </p:nvSpPr>
          <p:spPr bwMode="auto">
            <a:xfrm>
              <a:off x="3524238" y="3108442"/>
              <a:ext cx="1718677" cy="538012"/>
            </a:xfrm>
            <a:custGeom>
              <a:avLst/>
              <a:gdLst>
                <a:gd name="T0" fmla="*/ 1600 w 1600"/>
                <a:gd name="T1" fmla="*/ 50 h 501"/>
                <a:gd name="T2" fmla="*/ 1599 w 1600"/>
                <a:gd name="T3" fmla="*/ 50 h 501"/>
                <a:gd name="T4" fmla="*/ 1361 w 1600"/>
                <a:gd name="T5" fmla="*/ 223 h 501"/>
                <a:gd name="T6" fmla="*/ 1284 w 1600"/>
                <a:gd name="T7" fmla="*/ 183 h 501"/>
                <a:gd name="T8" fmla="*/ 1244 w 1600"/>
                <a:gd name="T9" fmla="*/ 192 h 501"/>
                <a:gd name="T10" fmla="*/ 1098 w 1600"/>
                <a:gd name="T11" fmla="*/ 95 h 501"/>
                <a:gd name="T12" fmla="*/ 949 w 1600"/>
                <a:gd name="T13" fmla="*/ 200 h 501"/>
                <a:gd name="T14" fmla="*/ 914 w 1600"/>
                <a:gd name="T15" fmla="*/ 194 h 501"/>
                <a:gd name="T16" fmla="*/ 866 w 1600"/>
                <a:gd name="T17" fmla="*/ 206 h 501"/>
                <a:gd name="T18" fmla="*/ 866 w 1600"/>
                <a:gd name="T19" fmla="*/ 194 h 501"/>
                <a:gd name="T20" fmla="*/ 672 w 1600"/>
                <a:gd name="T21" fmla="*/ 0 h 501"/>
                <a:gd name="T22" fmla="*/ 496 w 1600"/>
                <a:gd name="T23" fmla="*/ 112 h 501"/>
                <a:gd name="T24" fmla="*/ 444 w 1600"/>
                <a:gd name="T25" fmla="*/ 95 h 501"/>
                <a:gd name="T26" fmla="*/ 403 w 1600"/>
                <a:gd name="T27" fmla="*/ 106 h 501"/>
                <a:gd name="T28" fmla="*/ 254 w 1600"/>
                <a:gd name="T29" fmla="*/ 27 h 501"/>
                <a:gd name="T30" fmla="*/ 73 w 1600"/>
                <a:gd name="T31" fmla="*/ 208 h 501"/>
                <a:gd name="T32" fmla="*/ 98 w 1600"/>
                <a:gd name="T33" fmla="*/ 299 h 501"/>
                <a:gd name="T34" fmla="*/ 0 w 1600"/>
                <a:gd name="T35" fmla="*/ 423 h 501"/>
                <a:gd name="T36" fmla="*/ 26 w 1600"/>
                <a:gd name="T37" fmla="*/ 501 h 501"/>
                <a:gd name="T38" fmla="*/ 1600 w 1600"/>
                <a:gd name="T39" fmla="*/ 501 h 501"/>
                <a:gd name="T40" fmla="*/ 1600 w 1600"/>
                <a:gd name="T41" fmla="*/ 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0" h="501">
                  <a:moveTo>
                    <a:pt x="1600" y="50"/>
                  </a:moveTo>
                  <a:cubicBezTo>
                    <a:pt x="1599" y="50"/>
                    <a:pt x="1599" y="50"/>
                    <a:pt x="1599" y="50"/>
                  </a:cubicBezTo>
                  <a:cubicBezTo>
                    <a:pt x="1487" y="50"/>
                    <a:pt x="1393" y="123"/>
                    <a:pt x="1361" y="223"/>
                  </a:cubicBezTo>
                  <a:cubicBezTo>
                    <a:pt x="1344" y="199"/>
                    <a:pt x="1316" y="183"/>
                    <a:pt x="1284" y="183"/>
                  </a:cubicBezTo>
                  <a:cubicBezTo>
                    <a:pt x="1270" y="183"/>
                    <a:pt x="1256" y="186"/>
                    <a:pt x="1244" y="192"/>
                  </a:cubicBezTo>
                  <a:cubicBezTo>
                    <a:pt x="1220" y="135"/>
                    <a:pt x="1163" y="95"/>
                    <a:pt x="1098" y="95"/>
                  </a:cubicBezTo>
                  <a:cubicBezTo>
                    <a:pt x="1029" y="95"/>
                    <a:pt x="971" y="139"/>
                    <a:pt x="949" y="200"/>
                  </a:cubicBezTo>
                  <a:cubicBezTo>
                    <a:pt x="938" y="196"/>
                    <a:pt x="926" y="194"/>
                    <a:pt x="914" y="194"/>
                  </a:cubicBezTo>
                  <a:cubicBezTo>
                    <a:pt x="897" y="194"/>
                    <a:pt x="881" y="199"/>
                    <a:pt x="866" y="206"/>
                  </a:cubicBezTo>
                  <a:cubicBezTo>
                    <a:pt x="866" y="202"/>
                    <a:pt x="866" y="198"/>
                    <a:pt x="866" y="194"/>
                  </a:cubicBezTo>
                  <a:cubicBezTo>
                    <a:pt x="866" y="87"/>
                    <a:pt x="779" y="0"/>
                    <a:pt x="672" y="0"/>
                  </a:cubicBezTo>
                  <a:cubicBezTo>
                    <a:pt x="594" y="0"/>
                    <a:pt x="527" y="46"/>
                    <a:pt x="496" y="112"/>
                  </a:cubicBezTo>
                  <a:cubicBezTo>
                    <a:pt x="481" y="102"/>
                    <a:pt x="464" y="95"/>
                    <a:pt x="444" y="95"/>
                  </a:cubicBezTo>
                  <a:cubicBezTo>
                    <a:pt x="430" y="95"/>
                    <a:pt x="416" y="99"/>
                    <a:pt x="403" y="106"/>
                  </a:cubicBezTo>
                  <a:cubicBezTo>
                    <a:pt x="371" y="58"/>
                    <a:pt x="316" y="27"/>
                    <a:pt x="254" y="27"/>
                  </a:cubicBezTo>
                  <a:cubicBezTo>
                    <a:pt x="154" y="27"/>
                    <a:pt x="73" y="108"/>
                    <a:pt x="73" y="208"/>
                  </a:cubicBezTo>
                  <a:cubicBezTo>
                    <a:pt x="73" y="241"/>
                    <a:pt x="82" y="272"/>
                    <a:pt x="98" y="299"/>
                  </a:cubicBezTo>
                  <a:cubicBezTo>
                    <a:pt x="42" y="312"/>
                    <a:pt x="0" y="363"/>
                    <a:pt x="0" y="423"/>
                  </a:cubicBezTo>
                  <a:cubicBezTo>
                    <a:pt x="0" y="452"/>
                    <a:pt x="10" y="479"/>
                    <a:pt x="26" y="501"/>
                  </a:cubicBezTo>
                  <a:cubicBezTo>
                    <a:pt x="1600" y="501"/>
                    <a:pt x="1600" y="501"/>
                    <a:pt x="1600" y="501"/>
                  </a:cubicBezTo>
                  <a:lnTo>
                    <a:pt x="1600" y="5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Freeform: Shape 18">
              <a:extLst>
                <a:ext uri="{FF2B5EF4-FFF2-40B4-BE49-F238E27FC236}">
                  <a16:creationId xmlns:a16="http://schemas.microsoft.com/office/drawing/2014/main" id="{9B1BBBFA-146D-432D-8B63-D0429A714CF2}"/>
                </a:ext>
              </a:extLst>
            </p:cNvPr>
            <p:cNvSpPr>
              <a:spLocks/>
            </p:cNvSpPr>
            <p:nvPr/>
          </p:nvSpPr>
          <p:spPr bwMode="auto">
            <a:xfrm>
              <a:off x="3805400" y="3342039"/>
              <a:ext cx="1437516" cy="304415"/>
            </a:xfrm>
            <a:custGeom>
              <a:avLst/>
              <a:gdLst>
                <a:gd name="T0" fmla="*/ 1338 w 1338"/>
                <a:gd name="T1" fmla="*/ 20 h 283"/>
                <a:gd name="T2" fmla="*/ 1278 w 1338"/>
                <a:gd name="T3" fmla="*/ 9 h 283"/>
                <a:gd name="T4" fmla="*/ 1107 w 1338"/>
                <a:gd name="T5" fmla="*/ 179 h 283"/>
                <a:gd name="T6" fmla="*/ 1103 w 1338"/>
                <a:gd name="T7" fmla="*/ 179 h 283"/>
                <a:gd name="T8" fmla="*/ 1080 w 1338"/>
                <a:gd name="T9" fmla="*/ 184 h 283"/>
                <a:gd name="T10" fmla="*/ 926 w 1338"/>
                <a:gd name="T11" fmla="*/ 37 h 283"/>
                <a:gd name="T12" fmla="*/ 772 w 1338"/>
                <a:gd name="T13" fmla="*/ 191 h 283"/>
                <a:gd name="T14" fmla="*/ 772 w 1338"/>
                <a:gd name="T15" fmla="*/ 195 h 283"/>
                <a:gd name="T16" fmla="*/ 721 w 1338"/>
                <a:gd name="T17" fmla="*/ 179 h 283"/>
                <a:gd name="T18" fmla="*/ 692 w 1338"/>
                <a:gd name="T19" fmla="*/ 184 h 283"/>
                <a:gd name="T20" fmla="*/ 698 w 1338"/>
                <a:gd name="T21" fmla="*/ 144 h 283"/>
                <a:gd name="T22" fmla="*/ 554 w 1338"/>
                <a:gd name="T23" fmla="*/ 0 h 283"/>
                <a:gd name="T24" fmla="*/ 412 w 1338"/>
                <a:gd name="T25" fmla="*/ 125 h 283"/>
                <a:gd name="T26" fmla="*/ 380 w 1338"/>
                <a:gd name="T27" fmla="*/ 120 h 283"/>
                <a:gd name="T28" fmla="*/ 300 w 1338"/>
                <a:gd name="T29" fmla="*/ 154 h 283"/>
                <a:gd name="T30" fmla="*/ 165 w 1338"/>
                <a:gd name="T31" fmla="*/ 85 h 283"/>
                <a:gd name="T32" fmla="*/ 0 w 1338"/>
                <a:gd name="T33" fmla="*/ 250 h 283"/>
                <a:gd name="T34" fmla="*/ 3 w 1338"/>
                <a:gd name="T35" fmla="*/ 283 h 283"/>
                <a:gd name="T36" fmla="*/ 1338 w 1338"/>
                <a:gd name="T37" fmla="*/ 283 h 283"/>
                <a:gd name="T38" fmla="*/ 1338 w 1338"/>
                <a:gd name="T39" fmla="*/ 2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8" h="283">
                  <a:moveTo>
                    <a:pt x="1338" y="20"/>
                  </a:moveTo>
                  <a:cubicBezTo>
                    <a:pt x="1319" y="13"/>
                    <a:pt x="1299" y="9"/>
                    <a:pt x="1278" y="9"/>
                  </a:cubicBezTo>
                  <a:cubicBezTo>
                    <a:pt x="1184" y="9"/>
                    <a:pt x="1108" y="85"/>
                    <a:pt x="1107" y="179"/>
                  </a:cubicBezTo>
                  <a:cubicBezTo>
                    <a:pt x="1106" y="179"/>
                    <a:pt x="1105" y="179"/>
                    <a:pt x="1103" y="179"/>
                  </a:cubicBezTo>
                  <a:cubicBezTo>
                    <a:pt x="1095" y="179"/>
                    <a:pt x="1087" y="181"/>
                    <a:pt x="1080" y="184"/>
                  </a:cubicBezTo>
                  <a:cubicBezTo>
                    <a:pt x="1076" y="102"/>
                    <a:pt x="1009" y="37"/>
                    <a:pt x="926" y="37"/>
                  </a:cubicBezTo>
                  <a:cubicBezTo>
                    <a:pt x="841" y="37"/>
                    <a:pt x="772" y="106"/>
                    <a:pt x="772" y="191"/>
                  </a:cubicBezTo>
                  <a:cubicBezTo>
                    <a:pt x="772" y="192"/>
                    <a:pt x="772" y="194"/>
                    <a:pt x="772" y="195"/>
                  </a:cubicBezTo>
                  <a:cubicBezTo>
                    <a:pt x="758" y="185"/>
                    <a:pt x="740" y="179"/>
                    <a:pt x="721" y="179"/>
                  </a:cubicBezTo>
                  <a:cubicBezTo>
                    <a:pt x="711" y="179"/>
                    <a:pt x="701" y="181"/>
                    <a:pt x="692" y="184"/>
                  </a:cubicBezTo>
                  <a:cubicBezTo>
                    <a:pt x="696" y="171"/>
                    <a:pt x="698" y="158"/>
                    <a:pt x="698" y="144"/>
                  </a:cubicBezTo>
                  <a:cubicBezTo>
                    <a:pt x="698" y="64"/>
                    <a:pt x="634" y="0"/>
                    <a:pt x="554" y="0"/>
                  </a:cubicBezTo>
                  <a:cubicBezTo>
                    <a:pt x="482" y="0"/>
                    <a:pt x="422" y="55"/>
                    <a:pt x="412" y="125"/>
                  </a:cubicBezTo>
                  <a:cubicBezTo>
                    <a:pt x="402" y="122"/>
                    <a:pt x="391" y="120"/>
                    <a:pt x="380" y="120"/>
                  </a:cubicBezTo>
                  <a:cubicBezTo>
                    <a:pt x="348" y="120"/>
                    <a:pt x="320" y="133"/>
                    <a:pt x="300" y="154"/>
                  </a:cubicBezTo>
                  <a:cubicBezTo>
                    <a:pt x="270" y="112"/>
                    <a:pt x="221" y="85"/>
                    <a:pt x="165" y="85"/>
                  </a:cubicBezTo>
                  <a:cubicBezTo>
                    <a:pt x="74" y="85"/>
                    <a:pt x="0" y="159"/>
                    <a:pt x="0" y="250"/>
                  </a:cubicBezTo>
                  <a:cubicBezTo>
                    <a:pt x="0" y="261"/>
                    <a:pt x="1" y="272"/>
                    <a:pt x="3" y="283"/>
                  </a:cubicBezTo>
                  <a:cubicBezTo>
                    <a:pt x="1338" y="283"/>
                    <a:pt x="1338" y="283"/>
                    <a:pt x="1338" y="283"/>
                  </a:cubicBezTo>
                  <a:lnTo>
                    <a:pt x="1338" y="2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13" name="Graphic 12" descr="Walk">
            <a:extLst>
              <a:ext uri="{FF2B5EF4-FFF2-40B4-BE49-F238E27FC236}">
                <a16:creationId xmlns:a16="http://schemas.microsoft.com/office/drawing/2014/main" id="{790F353D-F207-434A-96D6-047EB1C919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9657" y="1548821"/>
            <a:ext cx="1024072" cy="1024072"/>
          </a:xfrm>
          <a:prstGeom prst="rect">
            <a:avLst/>
          </a:prstGeom>
        </p:spPr>
      </p:pic>
      <p:pic>
        <p:nvPicPr>
          <p:cNvPr id="15" name="Graphic 14" descr="Run">
            <a:extLst>
              <a:ext uri="{FF2B5EF4-FFF2-40B4-BE49-F238E27FC236}">
                <a16:creationId xmlns:a16="http://schemas.microsoft.com/office/drawing/2014/main" id="{A0DE11E2-9BC6-4C8F-90A5-D9A6042843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2391" y="2612653"/>
            <a:ext cx="1388350" cy="1388350"/>
          </a:xfrm>
          <a:prstGeom prst="rect">
            <a:avLst/>
          </a:prstGeom>
        </p:spPr>
      </p:pic>
      <p:sp>
        <p:nvSpPr>
          <p:cNvPr id="453" name="TextBox 48">
            <a:extLst>
              <a:ext uri="{FF2B5EF4-FFF2-40B4-BE49-F238E27FC236}">
                <a16:creationId xmlns:a16="http://schemas.microsoft.com/office/drawing/2014/main" id="{F387CAE8-03B5-4ECF-8C4D-E5857A40043D}"/>
              </a:ext>
            </a:extLst>
          </p:cNvPr>
          <p:cNvSpPr txBox="1"/>
          <p:nvPr/>
        </p:nvSpPr>
        <p:spPr>
          <a:xfrm>
            <a:off x="2360364" y="1405662"/>
            <a:ext cx="4415964" cy="492443"/>
          </a:xfrm>
          <a:prstGeom prst="rect">
            <a:avLst/>
          </a:prstGeom>
          <a:noFill/>
        </p:spPr>
        <p:txBody>
          <a:bodyPr wrap="square" lIns="0" tIns="0" rIns="0" bIns="0" rtlCol="0">
            <a:spAutoFit/>
          </a:bodyPr>
          <a:lstStyle/>
          <a:p>
            <a:pPr algn="ctr"/>
            <a:r>
              <a:rPr lang="en-US"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rPr>
              <a:t>Network</a:t>
            </a:r>
            <a:endParaRPr lang="en-GB" altLang="zh-CN" sz="3200" dirty="0">
              <a:solidFill>
                <a:schemeClr val="tx2">
                  <a:lumMod val="75000"/>
                </a:schemeClr>
              </a:solidFill>
              <a:latin typeface="Arial Black" panose="020B0A040201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185019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2"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wipe(right)">
                                      <p:cBhvr>
                                        <p:cTn id="10"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2.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3.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docProps/app.xml><?xml version="1.0" encoding="utf-8"?>
<Properties xmlns="http://schemas.openxmlformats.org/officeDocument/2006/extended-properties" xmlns:vt="http://schemas.openxmlformats.org/officeDocument/2006/docPropsVTypes">
  <TotalTime>4343</TotalTime>
  <Words>661</Words>
  <Application>Microsoft Office PowerPoint</Application>
  <PresentationFormat>On-screen Show (16:9)</PresentationFormat>
  <Paragraphs>135</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宋体</vt:lpstr>
      <vt:lpstr>微软雅黑</vt:lpstr>
      <vt:lpstr>Arial</vt:lpstr>
      <vt:lpstr>Arial Black</vt:lpstr>
      <vt:lpstr>Bahnschrift Light</vt:lpstr>
      <vt:lpstr>Calibri</vt:lpstr>
      <vt:lpstr>Calibri Light</vt:lpstr>
      <vt:lpstr>Elephant</vt:lpstr>
      <vt:lpstr>Impact</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Zheng Xu</cp:lastModifiedBy>
  <cp:revision>282</cp:revision>
  <dcterms:created xsi:type="dcterms:W3CDTF">2015-12-11T17:46:17Z</dcterms:created>
  <dcterms:modified xsi:type="dcterms:W3CDTF">2018-03-14T17:55:06Z</dcterms:modified>
</cp:coreProperties>
</file>