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2"/>
  </p:notesMasterIdLst>
  <p:sldIdLst>
    <p:sldId id="256" r:id="rId2"/>
    <p:sldId id="353" r:id="rId3"/>
    <p:sldId id="354" r:id="rId4"/>
    <p:sldId id="365" r:id="rId5"/>
    <p:sldId id="366" r:id="rId6"/>
    <p:sldId id="367" r:id="rId7"/>
    <p:sldId id="368" r:id="rId8"/>
    <p:sldId id="432" r:id="rId9"/>
    <p:sldId id="433" r:id="rId10"/>
    <p:sldId id="369" r:id="rId11"/>
    <p:sldId id="371" r:id="rId12"/>
    <p:sldId id="373" r:id="rId13"/>
    <p:sldId id="374" r:id="rId14"/>
    <p:sldId id="375" r:id="rId15"/>
    <p:sldId id="446" r:id="rId16"/>
    <p:sldId id="376" r:id="rId17"/>
    <p:sldId id="386" r:id="rId18"/>
    <p:sldId id="387" r:id="rId19"/>
    <p:sldId id="388" r:id="rId20"/>
    <p:sldId id="434" r:id="rId21"/>
    <p:sldId id="435" r:id="rId22"/>
    <p:sldId id="377" r:id="rId23"/>
    <p:sldId id="431" r:id="rId24"/>
    <p:sldId id="380" r:id="rId25"/>
    <p:sldId id="381" r:id="rId26"/>
    <p:sldId id="382" r:id="rId27"/>
    <p:sldId id="447" r:id="rId28"/>
    <p:sldId id="468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60" r:id="rId40"/>
    <p:sldId id="459" r:id="rId41"/>
    <p:sldId id="461" r:id="rId42"/>
    <p:sldId id="466" r:id="rId43"/>
    <p:sldId id="469" r:id="rId44"/>
    <p:sldId id="467" r:id="rId45"/>
    <p:sldId id="458" r:id="rId46"/>
    <p:sldId id="470" r:id="rId47"/>
    <p:sldId id="462" r:id="rId48"/>
    <p:sldId id="463" r:id="rId49"/>
    <p:sldId id="464" r:id="rId50"/>
    <p:sldId id="465" r:id="rId51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5"/>
    <a:srgbClr val="CCCC00"/>
    <a:srgbClr val="5C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1" autoAdjust="0"/>
    <p:restoredTop sz="95118" autoAdjust="0"/>
  </p:normalViewPr>
  <p:slideViewPr>
    <p:cSldViewPr>
      <p:cViewPr varScale="1">
        <p:scale>
          <a:sx n="69" d="100"/>
          <a:sy n="69" d="100"/>
        </p:scale>
        <p:origin x="19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BUSCIOLI TENORIO" userId="2a68b719-233e-46f9-8e9f-6b2a3c380c8f" providerId="ADAL" clId="{36ACBBB8-5140-4B14-A6A6-C48D09607A18}"/>
    <pc:docChg chg="custSel addSld modSld sldOrd">
      <pc:chgData name="MARCELO BUSCIOLI TENORIO" userId="2a68b719-233e-46f9-8e9f-6b2a3c380c8f" providerId="ADAL" clId="{36ACBBB8-5140-4B14-A6A6-C48D09607A18}" dt="2021-01-16T19:06:53.328" v="598" actId="20577"/>
      <pc:docMkLst>
        <pc:docMk/>
      </pc:docMkLst>
      <pc:sldChg chg="modSp">
        <pc:chgData name="MARCELO BUSCIOLI TENORIO" userId="2a68b719-233e-46f9-8e9f-6b2a3c380c8f" providerId="ADAL" clId="{36ACBBB8-5140-4B14-A6A6-C48D09607A18}" dt="2021-01-07T18:20:20.111" v="179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36ACBBB8-5140-4B14-A6A6-C48D09607A18}" dt="2021-01-07T18:20:20.111" v="179" actId="20577"/>
          <ac:spMkLst>
            <pc:docMk/>
            <pc:sldMk cId="0" sldId="354"/>
            <ac:spMk id="6147" creationId="{B91047CD-24A6-4667-9BD6-504342D29120}"/>
          </ac:spMkLst>
        </pc:spChg>
      </pc:sldChg>
      <pc:sldChg chg="addSp delSp modSp add ord">
        <pc:chgData name="MARCELO BUSCIOLI TENORIO" userId="2a68b719-233e-46f9-8e9f-6b2a3c380c8f" providerId="ADAL" clId="{36ACBBB8-5140-4B14-A6A6-C48D09607A18}" dt="2021-01-16T19:06:53.328" v="598" actId="20577"/>
        <pc:sldMkLst>
          <pc:docMk/>
          <pc:sldMk cId="3271156030" sldId="468"/>
        </pc:sldMkLst>
        <pc:spChg chg="mod">
          <ac:chgData name="MARCELO BUSCIOLI TENORIO" userId="2a68b719-233e-46f9-8e9f-6b2a3c380c8f" providerId="ADAL" clId="{36ACBBB8-5140-4B14-A6A6-C48D09607A18}" dt="2021-01-10T04:04:56.216" v="225" actId="20577"/>
          <ac:spMkLst>
            <pc:docMk/>
            <pc:sldMk cId="3271156030" sldId="468"/>
            <ac:spMk id="2" creationId="{286360A9-863C-4B07-8F7D-6BDC611FB94F}"/>
          </ac:spMkLst>
        </pc:spChg>
        <pc:spChg chg="add mod">
          <ac:chgData name="MARCELO BUSCIOLI TENORIO" userId="2a68b719-233e-46f9-8e9f-6b2a3c380c8f" providerId="ADAL" clId="{36ACBBB8-5140-4B14-A6A6-C48D09607A18}" dt="2021-01-16T19:06:53.328" v="598" actId="20577"/>
          <ac:spMkLst>
            <pc:docMk/>
            <pc:sldMk cId="3271156030" sldId="468"/>
            <ac:spMk id="7" creationId="{7C58F0F9-A5E3-46E2-A690-E8388C9507A9}"/>
          </ac:spMkLst>
        </pc:spChg>
        <pc:graphicFrameChg chg="del">
          <ac:chgData name="MARCELO BUSCIOLI TENORIO" userId="2a68b719-233e-46f9-8e9f-6b2a3c380c8f" providerId="ADAL" clId="{36ACBBB8-5140-4B14-A6A6-C48D09607A18}" dt="2021-01-10T04:05:03.782" v="226" actId="478"/>
          <ac:graphicFrameMkLst>
            <pc:docMk/>
            <pc:sldMk cId="3271156030" sldId="468"/>
            <ac:graphicFrameMk id="6" creationId="{A017FAE0-F18E-41C3-9B79-601C585AB331}"/>
          </ac:graphicFrameMkLst>
        </pc:graphicFrameChg>
      </pc:sldChg>
    </pc:docChg>
  </pc:docChgLst>
  <pc:docChgLst>
    <pc:chgData name="MARCELO BUSCIOLI TENORIO" userId="2a68b719-233e-46f9-8e9f-6b2a3c380c8f" providerId="ADAL" clId="{CF8354D6-3A2F-497D-8BAB-17F2DCDE0B62}"/>
    <pc:docChg chg="undo custSel addSld modSld">
      <pc:chgData name="MARCELO BUSCIOLI TENORIO" userId="2a68b719-233e-46f9-8e9f-6b2a3c380c8f" providerId="ADAL" clId="{CF8354D6-3A2F-497D-8BAB-17F2DCDE0B62}" dt="2019-08-30T21:22:37.537" v="649" actId="1076"/>
      <pc:docMkLst>
        <pc:docMk/>
      </pc:docMkLst>
      <pc:sldChg chg="addSp delSp modSp add">
        <pc:chgData name="MARCELO BUSCIOLI TENORIO" userId="2a68b719-233e-46f9-8e9f-6b2a3c380c8f" providerId="ADAL" clId="{CF8354D6-3A2F-497D-8BAB-17F2DCDE0B62}" dt="2019-08-30T21:22:37.537" v="649" actId="1076"/>
        <pc:sldMkLst>
          <pc:docMk/>
          <pc:sldMk cId="3108670717" sldId="446"/>
        </pc:sldMkLst>
        <pc:spChg chg="mod">
          <ac:chgData name="MARCELO BUSCIOLI TENORIO" userId="2a68b719-233e-46f9-8e9f-6b2a3c380c8f" providerId="ADAL" clId="{CF8354D6-3A2F-497D-8BAB-17F2DCDE0B62}" dt="2019-08-30T20:59:24.863" v="334" actId="1036"/>
          <ac:spMkLst>
            <pc:docMk/>
            <pc:sldMk cId="3108670717" sldId="446"/>
            <ac:spMk id="2" creationId="{52E504C2-78F3-425E-80E4-434CF69FD53A}"/>
          </ac:spMkLst>
        </pc:spChg>
        <pc:spChg chg="del">
          <ac:chgData name="MARCELO BUSCIOLI TENORIO" userId="2a68b719-233e-46f9-8e9f-6b2a3c380c8f" providerId="ADAL" clId="{CF8354D6-3A2F-497D-8BAB-17F2DCDE0B62}" dt="2019-08-30T20:41:31.975" v="68" actId="478"/>
          <ac:spMkLst>
            <pc:docMk/>
            <pc:sldMk cId="3108670717" sldId="446"/>
            <ac:spMk id="3" creationId="{BE391C75-DCC4-4121-8D81-981F86BD8796}"/>
          </ac:spMkLst>
        </pc:spChg>
        <pc:spChg chg="add mod">
          <ac:chgData name="MARCELO BUSCIOLI TENORIO" userId="2a68b719-233e-46f9-8e9f-6b2a3c380c8f" providerId="ADAL" clId="{CF8354D6-3A2F-497D-8BAB-17F2DCDE0B62}" dt="2019-08-30T21:15:06.687" v="459" actId="1076"/>
          <ac:spMkLst>
            <pc:docMk/>
            <pc:sldMk cId="3108670717" sldId="446"/>
            <ac:spMk id="6" creationId="{683B2FE2-06E1-4BDB-8E00-F0775ADBA101}"/>
          </ac:spMkLst>
        </pc:spChg>
        <pc:spChg chg="add mod">
          <ac:chgData name="MARCELO BUSCIOLI TENORIO" userId="2a68b719-233e-46f9-8e9f-6b2a3c380c8f" providerId="ADAL" clId="{CF8354D6-3A2F-497D-8BAB-17F2DCDE0B62}" dt="2019-08-30T21:22:14.050" v="648" actId="14100"/>
          <ac:spMkLst>
            <pc:docMk/>
            <pc:sldMk cId="3108670717" sldId="446"/>
            <ac:spMk id="7" creationId="{CF71969E-001C-4E60-BC3B-CEAF9F5B0298}"/>
          </ac:spMkLst>
        </pc:spChg>
        <pc:spChg chg="add mod">
          <ac:chgData name="MARCELO BUSCIOLI TENORIO" userId="2a68b719-233e-46f9-8e9f-6b2a3c380c8f" providerId="ADAL" clId="{CF8354D6-3A2F-497D-8BAB-17F2DCDE0B62}" dt="2019-08-30T20:59:50.006" v="337" actId="1076"/>
          <ac:spMkLst>
            <pc:docMk/>
            <pc:sldMk cId="3108670717" sldId="446"/>
            <ac:spMk id="8" creationId="{3C57CB9C-FCD8-44B9-A508-E972DBEF6623}"/>
          </ac:spMkLst>
        </pc:spChg>
        <pc:spChg chg="add mod">
          <ac:chgData name="MARCELO BUSCIOLI TENORIO" userId="2a68b719-233e-46f9-8e9f-6b2a3c380c8f" providerId="ADAL" clId="{CF8354D6-3A2F-497D-8BAB-17F2DCDE0B62}" dt="2019-08-30T20:58:48.985" v="325" actId="1076"/>
          <ac:spMkLst>
            <pc:docMk/>
            <pc:sldMk cId="3108670717" sldId="446"/>
            <ac:spMk id="9" creationId="{752DA977-E906-41DA-93F6-2705CA615607}"/>
          </ac:spMkLst>
        </pc:spChg>
        <pc:spChg chg="add mod">
          <ac:chgData name="MARCELO BUSCIOLI TENORIO" userId="2a68b719-233e-46f9-8e9f-6b2a3c380c8f" providerId="ADAL" clId="{CF8354D6-3A2F-497D-8BAB-17F2DCDE0B62}" dt="2019-08-30T21:22:37.537" v="649" actId="1076"/>
          <ac:spMkLst>
            <pc:docMk/>
            <pc:sldMk cId="3108670717" sldId="446"/>
            <ac:spMk id="12" creationId="{F89E39F7-A676-4B20-BE68-36AA9053E6C7}"/>
          </ac:spMkLst>
        </pc:spChg>
        <pc:spChg chg="add mod">
          <ac:chgData name="MARCELO BUSCIOLI TENORIO" userId="2a68b719-233e-46f9-8e9f-6b2a3c380c8f" providerId="ADAL" clId="{CF8354D6-3A2F-497D-8BAB-17F2DCDE0B62}" dt="2019-08-30T20:59:50.006" v="337" actId="1076"/>
          <ac:spMkLst>
            <pc:docMk/>
            <pc:sldMk cId="3108670717" sldId="446"/>
            <ac:spMk id="13" creationId="{2C024DE1-19B0-4016-9FD1-142A081AC250}"/>
          </ac:spMkLst>
        </pc:spChg>
        <pc:spChg chg="add mod">
          <ac:chgData name="MARCELO BUSCIOLI TENORIO" userId="2a68b719-233e-46f9-8e9f-6b2a3c380c8f" providerId="ADAL" clId="{CF8354D6-3A2F-497D-8BAB-17F2DCDE0B62}" dt="2019-08-30T21:22:05.687" v="647" actId="1076"/>
          <ac:spMkLst>
            <pc:docMk/>
            <pc:sldMk cId="3108670717" sldId="446"/>
            <ac:spMk id="14" creationId="{EC717470-30C4-47EC-BBA4-60F665B208F5}"/>
          </ac:spMkLst>
        </pc:spChg>
        <pc:spChg chg="add mod">
          <ac:chgData name="MARCELO BUSCIOLI TENORIO" userId="2a68b719-233e-46f9-8e9f-6b2a3c380c8f" providerId="ADAL" clId="{CF8354D6-3A2F-497D-8BAB-17F2DCDE0B62}" dt="2019-08-30T21:14:50.965" v="457" actId="1076"/>
          <ac:spMkLst>
            <pc:docMk/>
            <pc:sldMk cId="3108670717" sldId="446"/>
            <ac:spMk id="15" creationId="{5F5A49FD-7E75-4AFC-8AF6-973492E8F93D}"/>
          </ac:spMkLst>
        </pc:spChg>
        <pc:spChg chg="add del mod">
          <ac:chgData name="MARCELO BUSCIOLI TENORIO" userId="2a68b719-233e-46f9-8e9f-6b2a3c380c8f" providerId="ADAL" clId="{CF8354D6-3A2F-497D-8BAB-17F2DCDE0B62}" dt="2019-08-30T21:00:04.003" v="339" actId="478"/>
          <ac:spMkLst>
            <pc:docMk/>
            <pc:sldMk cId="3108670717" sldId="446"/>
            <ac:spMk id="16" creationId="{D437869D-7DB6-43F3-8EF3-1A21402768C8}"/>
          </ac:spMkLst>
        </pc:spChg>
        <pc:spChg chg="add mod">
          <ac:chgData name="MARCELO BUSCIOLI TENORIO" userId="2a68b719-233e-46f9-8e9f-6b2a3c380c8f" providerId="ADAL" clId="{CF8354D6-3A2F-497D-8BAB-17F2DCDE0B62}" dt="2019-08-30T21:22:05.687" v="647" actId="1076"/>
          <ac:spMkLst>
            <pc:docMk/>
            <pc:sldMk cId="3108670717" sldId="446"/>
            <ac:spMk id="17" creationId="{93CF1145-52FC-4ED1-898E-6F0EC16C0F52}"/>
          </ac:spMkLst>
        </pc:spChg>
        <pc:spChg chg="add mod">
          <ac:chgData name="MARCELO BUSCIOLI TENORIO" userId="2a68b719-233e-46f9-8e9f-6b2a3c380c8f" providerId="ADAL" clId="{CF8354D6-3A2F-497D-8BAB-17F2DCDE0B62}" dt="2019-08-30T21:04:56.687" v="375" actId="164"/>
          <ac:spMkLst>
            <pc:docMk/>
            <pc:sldMk cId="3108670717" sldId="446"/>
            <ac:spMk id="18" creationId="{5892A854-1626-4D63-96D8-665C1723941A}"/>
          </ac:spMkLst>
        </pc:spChg>
        <pc:spChg chg="add mod">
          <ac:chgData name="MARCELO BUSCIOLI TENORIO" userId="2a68b719-233e-46f9-8e9f-6b2a3c380c8f" providerId="ADAL" clId="{CF8354D6-3A2F-497D-8BAB-17F2DCDE0B62}" dt="2019-08-30T21:04:56.687" v="375" actId="164"/>
          <ac:spMkLst>
            <pc:docMk/>
            <pc:sldMk cId="3108670717" sldId="446"/>
            <ac:spMk id="21" creationId="{195C1CA4-044D-482F-9F3B-BBF883F02F95}"/>
          </ac:spMkLst>
        </pc:spChg>
        <pc:spChg chg="add mod">
          <ac:chgData name="MARCELO BUSCIOLI TENORIO" userId="2a68b719-233e-46f9-8e9f-6b2a3c380c8f" providerId="ADAL" clId="{CF8354D6-3A2F-497D-8BAB-17F2DCDE0B62}" dt="2019-08-30T21:21:05.408" v="632" actId="6549"/>
          <ac:spMkLst>
            <pc:docMk/>
            <pc:sldMk cId="3108670717" sldId="446"/>
            <ac:spMk id="23" creationId="{95C531CE-4087-4C3B-A5AF-49004E8DF29D}"/>
          </ac:spMkLst>
        </pc:spChg>
        <pc:spChg chg="add mod">
          <ac:chgData name="MARCELO BUSCIOLI TENORIO" userId="2a68b719-233e-46f9-8e9f-6b2a3c380c8f" providerId="ADAL" clId="{CF8354D6-3A2F-497D-8BAB-17F2DCDE0B62}" dt="2019-08-30T21:11:00.738" v="441" actId="207"/>
          <ac:spMkLst>
            <pc:docMk/>
            <pc:sldMk cId="3108670717" sldId="446"/>
            <ac:spMk id="24" creationId="{16D9C635-7ED5-4231-B1F7-0D966D1B8FC9}"/>
          </ac:spMkLst>
        </pc:spChg>
        <pc:spChg chg="add del">
          <ac:chgData name="MARCELO BUSCIOLI TENORIO" userId="2a68b719-233e-46f9-8e9f-6b2a3c380c8f" providerId="ADAL" clId="{CF8354D6-3A2F-497D-8BAB-17F2DCDE0B62}" dt="2019-08-30T21:08:39.390" v="404"/>
          <ac:spMkLst>
            <pc:docMk/>
            <pc:sldMk cId="3108670717" sldId="446"/>
            <ac:spMk id="25" creationId="{143DC3FA-9F07-4B1C-B7D0-D8C9C388D913}"/>
          </ac:spMkLst>
        </pc:spChg>
        <pc:spChg chg="add mod">
          <ac:chgData name="MARCELO BUSCIOLI TENORIO" userId="2a68b719-233e-46f9-8e9f-6b2a3c380c8f" providerId="ADAL" clId="{CF8354D6-3A2F-497D-8BAB-17F2DCDE0B62}" dt="2019-08-30T21:11:14.131" v="442" actId="207"/>
          <ac:spMkLst>
            <pc:docMk/>
            <pc:sldMk cId="3108670717" sldId="446"/>
            <ac:spMk id="26" creationId="{7C3CBB55-166B-43BD-8737-074203462363}"/>
          </ac:spMkLst>
        </pc:spChg>
        <pc:spChg chg="add mod">
          <ac:chgData name="MARCELO BUSCIOLI TENORIO" userId="2a68b719-233e-46f9-8e9f-6b2a3c380c8f" providerId="ADAL" clId="{CF8354D6-3A2F-497D-8BAB-17F2DCDE0B62}" dt="2019-08-30T21:11:23.504" v="443" actId="207"/>
          <ac:spMkLst>
            <pc:docMk/>
            <pc:sldMk cId="3108670717" sldId="446"/>
            <ac:spMk id="27" creationId="{B8FC9A91-1EB3-4C85-BFA9-1C33E5F0A895}"/>
          </ac:spMkLst>
        </pc:spChg>
        <pc:spChg chg="add mod">
          <ac:chgData name="MARCELO BUSCIOLI TENORIO" userId="2a68b719-233e-46f9-8e9f-6b2a3c380c8f" providerId="ADAL" clId="{CF8354D6-3A2F-497D-8BAB-17F2DCDE0B62}" dt="2019-08-30T21:21:33.726" v="646" actId="6549"/>
          <ac:spMkLst>
            <pc:docMk/>
            <pc:sldMk cId="3108670717" sldId="446"/>
            <ac:spMk id="28" creationId="{FEE36CC4-2EA6-480E-B8D5-09AC0425EEB9}"/>
          </ac:spMkLst>
        </pc:spChg>
        <pc:spChg chg="add mod">
          <ac:chgData name="MARCELO BUSCIOLI TENORIO" userId="2a68b719-233e-46f9-8e9f-6b2a3c380c8f" providerId="ADAL" clId="{CF8354D6-3A2F-497D-8BAB-17F2DCDE0B62}" dt="2019-08-30T21:21:23.658" v="644" actId="6549"/>
          <ac:spMkLst>
            <pc:docMk/>
            <pc:sldMk cId="3108670717" sldId="446"/>
            <ac:spMk id="29" creationId="{F1115062-9D11-49AB-B3F4-4BACE736977F}"/>
          </ac:spMkLst>
        </pc:spChg>
        <pc:spChg chg="add mod">
          <ac:chgData name="MARCELO BUSCIOLI TENORIO" userId="2a68b719-233e-46f9-8e9f-6b2a3c380c8f" providerId="ADAL" clId="{CF8354D6-3A2F-497D-8BAB-17F2DCDE0B62}" dt="2019-08-30T21:22:37.537" v="649" actId="1076"/>
          <ac:spMkLst>
            <pc:docMk/>
            <pc:sldMk cId="3108670717" sldId="446"/>
            <ac:spMk id="30" creationId="{04AED5CD-93C4-442B-B1FA-5317AE515A55}"/>
          </ac:spMkLst>
        </pc:spChg>
        <pc:grpChg chg="add mod">
          <ac:chgData name="MARCELO BUSCIOLI TENORIO" userId="2a68b719-233e-46f9-8e9f-6b2a3c380c8f" providerId="ADAL" clId="{CF8354D6-3A2F-497D-8BAB-17F2DCDE0B62}" dt="2019-08-30T21:22:37.537" v="649" actId="1076"/>
          <ac:grpSpMkLst>
            <pc:docMk/>
            <pc:sldMk cId="3108670717" sldId="446"/>
            <ac:grpSpMk id="22" creationId="{AFD797E3-AAE3-4DAD-9B6D-D1C07B248350}"/>
          </ac:grpSpMkLst>
        </pc:grpChg>
        <pc:graphicFrameChg chg="add mod modGraphic">
          <ac:chgData name="MARCELO BUSCIOLI TENORIO" userId="2a68b719-233e-46f9-8e9f-6b2a3c380c8f" providerId="ADAL" clId="{CF8354D6-3A2F-497D-8BAB-17F2DCDE0B62}" dt="2019-08-30T21:21:12.607" v="641" actId="6549"/>
          <ac:graphicFrameMkLst>
            <pc:docMk/>
            <pc:sldMk cId="3108670717" sldId="446"/>
            <ac:graphicFrameMk id="10" creationId="{874F7F77-B69E-43CD-8ECC-2DF3A76D4925}"/>
          </ac:graphicFrameMkLst>
        </pc:graphicFrameChg>
        <pc:cxnChg chg="add mod">
          <ac:chgData name="MARCELO BUSCIOLI TENORIO" userId="2a68b719-233e-46f9-8e9f-6b2a3c380c8f" providerId="ADAL" clId="{CF8354D6-3A2F-497D-8BAB-17F2DCDE0B62}" dt="2019-08-30T21:04:56.687" v="375" actId="164"/>
          <ac:cxnSpMkLst>
            <pc:docMk/>
            <pc:sldMk cId="3108670717" sldId="446"/>
            <ac:cxnSpMk id="20" creationId="{12B3E17D-7138-4AB0-AA9E-4C079D64B5FA}"/>
          </ac:cxnSpMkLst>
        </pc:cxnChg>
      </pc:sldChg>
    </pc:docChg>
  </pc:docChgLst>
  <pc:docChgLst>
    <pc:chgData name="Marcelo B. Tenorio" userId="2a68b719-233e-46f9-8e9f-6b2a3c380c8f" providerId="ADAL" clId="{AD9DB2E2-3715-4658-BBD3-F14331F96839}"/>
    <pc:docChg chg="undo custSel modSld">
      <pc:chgData name="Marcelo B. Tenorio" userId="2a68b719-233e-46f9-8e9f-6b2a3c380c8f" providerId="ADAL" clId="{AD9DB2E2-3715-4658-BBD3-F14331F96839}" dt="2020-01-29T22:08:18.646" v="74" actId="20577"/>
      <pc:docMkLst>
        <pc:docMk/>
      </pc:docMkLst>
      <pc:sldChg chg="modSp mod">
        <pc:chgData name="Marcelo B. Tenorio" userId="2a68b719-233e-46f9-8e9f-6b2a3c380c8f" providerId="ADAL" clId="{AD9DB2E2-3715-4658-BBD3-F14331F96839}" dt="2020-01-29T22:08:18.646" v="74" actId="20577"/>
        <pc:sldMkLst>
          <pc:docMk/>
          <pc:sldMk cId="0" sldId="415"/>
        </pc:sldMkLst>
        <pc:spChg chg="mod">
          <ac:chgData name="Marcelo B. Tenorio" userId="2a68b719-233e-46f9-8e9f-6b2a3c380c8f" providerId="ADAL" clId="{AD9DB2E2-3715-4658-BBD3-F14331F96839}" dt="2020-01-29T22:08:18.646" v="74" actId="20577"/>
          <ac:spMkLst>
            <pc:docMk/>
            <pc:sldMk cId="0" sldId="415"/>
            <ac:spMk id="47107" creationId="{3DD58329-79E1-41E4-86BC-A2A94B00BFE5}"/>
          </ac:spMkLst>
        </pc:spChg>
      </pc:sldChg>
    </pc:docChg>
  </pc:docChgLst>
  <pc:docChgLst>
    <pc:chgData name="MARCELO BUSCIOLI TENORIO" userId="2a68b719-233e-46f9-8e9f-6b2a3c380c8f" providerId="ADAL" clId="{F63CB141-C5A6-4A01-B754-94D279C3E01E}"/>
    <pc:docChg chg="modSld">
      <pc:chgData name="MARCELO BUSCIOLI TENORIO" userId="2a68b719-233e-46f9-8e9f-6b2a3c380c8f" providerId="ADAL" clId="{F63CB141-C5A6-4A01-B754-94D279C3E01E}" dt="2020-09-18T14:09:04.536" v="1" actId="6549"/>
      <pc:docMkLst>
        <pc:docMk/>
      </pc:docMkLst>
      <pc:sldChg chg="modSp">
        <pc:chgData name="MARCELO BUSCIOLI TENORIO" userId="2a68b719-233e-46f9-8e9f-6b2a3c380c8f" providerId="ADAL" clId="{F63CB141-C5A6-4A01-B754-94D279C3E01E}" dt="2020-09-18T14:09:04.536" v="1" actId="6549"/>
        <pc:sldMkLst>
          <pc:docMk/>
          <pc:sldMk cId="0" sldId="388"/>
        </pc:sldMkLst>
        <pc:spChg chg="mod">
          <ac:chgData name="MARCELO BUSCIOLI TENORIO" userId="2a68b719-233e-46f9-8e9f-6b2a3c380c8f" providerId="ADAL" clId="{F63CB141-C5A6-4A01-B754-94D279C3E01E}" dt="2020-09-18T14:09:04.536" v="1" actId="6549"/>
          <ac:spMkLst>
            <pc:docMk/>
            <pc:sldMk cId="0" sldId="388"/>
            <ac:spMk id="21507" creationId="{3586B9EF-D908-4761-99F5-5281BE2E71F4}"/>
          </ac:spMkLst>
        </pc:spChg>
      </pc:sldChg>
    </pc:docChg>
  </pc:docChgLst>
  <pc:docChgLst>
    <pc:chgData name="MARCELO BUSCIOLI TENORIO" userId="2a68b719-233e-46f9-8e9f-6b2a3c380c8f" providerId="ADAL" clId="{94E55A23-C50A-4F06-AE4A-FD42372F011D}"/>
    <pc:docChg chg="undo custSel addSld delSld modSld sldOrd">
      <pc:chgData name="MARCELO BUSCIOLI TENORIO" userId="2a68b719-233e-46f9-8e9f-6b2a3c380c8f" providerId="ADAL" clId="{94E55A23-C50A-4F06-AE4A-FD42372F011D}" dt="2022-07-04T22:31:53.299" v="4630" actId="20577"/>
      <pc:docMkLst>
        <pc:docMk/>
      </pc:docMkLst>
      <pc:sldChg chg="modSp mod">
        <pc:chgData name="MARCELO BUSCIOLI TENORIO" userId="2a68b719-233e-46f9-8e9f-6b2a3c380c8f" providerId="ADAL" clId="{94E55A23-C50A-4F06-AE4A-FD42372F011D}" dt="2022-07-04T22:31:53.299" v="4630" actId="20577"/>
        <pc:sldMkLst>
          <pc:docMk/>
          <pc:sldMk cId="0" sldId="353"/>
        </pc:sldMkLst>
        <pc:spChg chg="mod">
          <ac:chgData name="MARCELO BUSCIOLI TENORIO" userId="2a68b719-233e-46f9-8e9f-6b2a3c380c8f" providerId="ADAL" clId="{94E55A23-C50A-4F06-AE4A-FD42372F011D}" dt="2022-07-04T22:31:53.299" v="4630" actId="20577"/>
          <ac:spMkLst>
            <pc:docMk/>
            <pc:sldMk cId="0" sldId="353"/>
            <ac:spMk id="5122" creationId="{92159E15-C749-4F96-98A1-BC94D6E410C4}"/>
          </ac:spMkLst>
        </pc:spChg>
      </pc:sldChg>
      <pc:sldChg chg="modSp mod">
        <pc:chgData name="MARCELO BUSCIOLI TENORIO" userId="2a68b719-233e-46f9-8e9f-6b2a3c380c8f" providerId="ADAL" clId="{94E55A23-C50A-4F06-AE4A-FD42372F011D}" dt="2021-11-21T16:25:08.595" v="2132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94E55A23-C50A-4F06-AE4A-FD42372F011D}" dt="2021-11-21T16:25:08.595" v="2132" actId="20577"/>
          <ac:spMkLst>
            <pc:docMk/>
            <pc:sldMk cId="0" sldId="354"/>
            <ac:spMk id="6147" creationId="{B91047CD-24A6-4667-9BD6-504342D29120}"/>
          </ac:spMkLst>
        </pc:spChg>
      </pc:sldChg>
      <pc:sldChg chg="modSp mod">
        <pc:chgData name="MARCELO BUSCIOLI TENORIO" userId="2a68b719-233e-46f9-8e9f-6b2a3c380c8f" providerId="ADAL" clId="{94E55A23-C50A-4F06-AE4A-FD42372F011D}" dt="2022-04-12T19:53:56.011" v="2602" actId="6549"/>
        <pc:sldMkLst>
          <pc:docMk/>
          <pc:sldMk cId="0" sldId="367"/>
        </pc:sldMkLst>
        <pc:spChg chg="mod">
          <ac:chgData name="MARCELO BUSCIOLI TENORIO" userId="2a68b719-233e-46f9-8e9f-6b2a3c380c8f" providerId="ADAL" clId="{94E55A23-C50A-4F06-AE4A-FD42372F011D}" dt="2022-04-12T19:53:56.011" v="2602" actId="6549"/>
          <ac:spMkLst>
            <pc:docMk/>
            <pc:sldMk cId="0" sldId="367"/>
            <ac:spMk id="9219" creationId="{AD3F7499-43BE-4D97-9024-1350F6D36F3D}"/>
          </ac:spMkLst>
        </pc:spChg>
      </pc:sldChg>
      <pc:sldChg chg="modSp mod">
        <pc:chgData name="MARCELO BUSCIOLI TENORIO" userId="2a68b719-233e-46f9-8e9f-6b2a3c380c8f" providerId="ADAL" clId="{94E55A23-C50A-4F06-AE4A-FD42372F011D}" dt="2022-06-10T14:43:22.788" v="4257" actId="20577"/>
        <pc:sldMkLst>
          <pc:docMk/>
          <pc:sldMk cId="0" sldId="368"/>
        </pc:sldMkLst>
        <pc:spChg chg="mod">
          <ac:chgData name="MARCELO BUSCIOLI TENORIO" userId="2a68b719-233e-46f9-8e9f-6b2a3c380c8f" providerId="ADAL" clId="{94E55A23-C50A-4F06-AE4A-FD42372F011D}" dt="2022-06-10T14:43:22.788" v="4257" actId="20577"/>
          <ac:spMkLst>
            <pc:docMk/>
            <pc:sldMk cId="0" sldId="368"/>
            <ac:spMk id="10243" creationId="{68BBC143-68C8-44CD-A169-8969A12E51ED}"/>
          </ac:spMkLst>
        </pc:spChg>
      </pc:sldChg>
      <pc:sldChg chg="modSp mod">
        <pc:chgData name="MARCELO BUSCIOLI TENORIO" userId="2a68b719-233e-46f9-8e9f-6b2a3c380c8f" providerId="ADAL" clId="{94E55A23-C50A-4F06-AE4A-FD42372F011D}" dt="2022-04-12T20:42:48.428" v="2827" actId="20577"/>
        <pc:sldMkLst>
          <pc:docMk/>
          <pc:sldMk cId="0" sldId="371"/>
        </pc:sldMkLst>
        <pc:spChg chg="mod">
          <ac:chgData name="MARCELO BUSCIOLI TENORIO" userId="2a68b719-233e-46f9-8e9f-6b2a3c380c8f" providerId="ADAL" clId="{94E55A23-C50A-4F06-AE4A-FD42372F011D}" dt="2022-04-12T20:42:38.367" v="2818" actId="1076"/>
          <ac:spMkLst>
            <pc:docMk/>
            <pc:sldMk cId="0" sldId="371"/>
            <ac:spMk id="4" creationId="{99A7B555-20EB-4BD6-87F0-9B71268423F2}"/>
          </ac:spMkLst>
        </pc:spChg>
        <pc:spChg chg="mod">
          <ac:chgData name="MARCELO BUSCIOLI TENORIO" userId="2a68b719-233e-46f9-8e9f-6b2a3c380c8f" providerId="ADAL" clId="{94E55A23-C50A-4F06-AE4A-FD42372F011D}" dt="2022-04-12T20:42:48.428" v="2827" actId="20577"/>
          <ac:spMkLst>
            <pc:docMk/>
            <pc:sldMk cId="0" sldId="371"/>
            <ac:spMk id="14339" creationId="{973DD20E-6DC1-4E8F-83AE-5404DC80DC0E}"/>
          </ac:spMkLst>
        </pc:spChg>
      </pc:sldChg>
      <pc:sldChg chg="modSp mod">
        <pc:chgData name="MARCELO BUSCIOLI TENORIO" userId="2a68b719-233e-46f9-8e9f-6b2a3c380c8f" providerId="ADAL" clId="{94E55A23-C50A-4F06-AE4A-FD42372F011D}" dt="2022-04-12T20:46:07.993" v="3109" actId="20577"/>
        <pc:sldMkLst>
          <pc:docMk/>
          <pc:sldMk cId="0" sldId="373"/>
        </pc:sldMkLst>
        <pc:spChg chg="mod">
          <ac:chgData name="MARCELO BUSCIOLI TENORIO" userId="2a68b719-233e-46f9-8e9f-6b2a3c380c8f" providerId="ADAL" clId="{94E55A23-C50A-4F06-AE4A-FD42372F011D}" dt="2022-04-12T20:46:07.993" v="3109" actId="20577"/>
          <ac:spMkLst>
            <pc:docMk/>
            <pc:sldMk cId="0" sldId="373"/>
            <ac:spMk id="15362" creationId="{F5DE8832-8011-41CB-B7D4-BFFE3DA0E7B8}"/>
          </ac:spMkLst>
        </pc:spChg>
        <pc:spChg chg="mod">
          <ac:chgData name="MARCELO BUSCIOLI TENORIO" userId="2a68b719-233e-46f9-8e9f-6b2a3c380c8f" providerId="ADAL" clId="{94E55A23-C50A-4F06-AE4A-FD42372F011D}" dt="2022-04-12T20:44:02.868" v="2929" actId="1038"/>
          <ac:spMkLst>
            <pc:docMk/>
            <pc:sldMk cId="0" sldId="373"/>
            <ac:spMk id="15363" creationId="{E4CC7275-8526-4048-94CF-793195120A71}"/>
          </ac:spMkLst>
        </pc:spChg>
      </pc:sldChg>
      <pc:sldChg chg="modSp mod ord">
        <pc:chgData name="MARCELO BUSCIOLI TENORIO" userId="2a68b719-233e-46f9-8e9f-6b2a3c380c8f" providerId="ADAL" clId="{94E55A23-C50A-4F06-AE4A-FD42372F011D}" dt="2022-04-12T20:46:35.656" v="3192" actId="20577"/>
        <pc:sldMkLst>
          <pc:docMk/>
          <pc:sldMk cId="0" sldId="374"/>
        </pc:sldMkLst>
        <pc:spChg chg="mod">
          <ac:chgData name="MARCELO BUSCIOLI TENORIO" userId="2a68b719-233e-46f9-8e9f-6b2a3c380c8f" providerId="ADAL" clId="{94E55A23-C50A-4F06-AE4A-FD42372F011D}" dt="2022-04-12T20:46:35.656" v="3192" actId="20577"/>
          <ac:spMkLst>
            <pc:docMk/>
            <pc:sldMk cId="0" sldId="374"/>
            <ac:spMk id="16386" creationId="{D1C5FE45-7447-46E1-94DD-6C430BD93A41}"/>
          </ac:spMkLst>
        </pc:spChg>
        <pc:spChg chg="mod">
          <ac:chgData name="MARCELO BUSCIOLI TENORIO" userId="2a68b719-233e-46f9-8e9f-6b2a3c380c8f" providerId="ADAL" clId="{94E55A23-C50A-4F06-AE4A-FD42372F011D}" dt="2022-04-12T20:44:51.622" v="3031" actId="14100"/>
          <ac:spMkLst>
            <pc:docMk/>
            <pc:sldMk cId="0" sldId="374"/>
            <ac:spMk id="16387" creationId="{5FC638F2-40F2-4D94-9BB6-2AA33D692CB1}"/>
          </ac:spMkLst>
        </pc:spChg>
      </pc:sldChg>
      <pc:sldChg chg="modSp mod ord">
        <pc:chgData name="MARCELO BUSCIOLI TENORIO" userId="2a68b719-233e-46f9-8e9f-6b2a3c380c8f" providerId="ADAL" clId="{94E55A23-C50A-4F06-AE4A-FD42372F011D}" dt="2022-04-12T20:47:40.303" v="3352" actId="1038"/>
        <pc:sldMkLst>
          <pc:docMk/>
          <pc:sldMk cId="0" sldId="375"/>
        </pc:sldMkLst>
        <pc:spChg chg="mod">
          <ac:chgData name="MARCELO BUSCIOLI TENORIO" userId="2a68b719-233e-46f9-8e9f-6b2a3c380c8f" providerId="ADAL" clId="{94E55A23-C50A-4F06-AE4A-FD42372F011D}" dt="2022-04-12T20:46:49.360" v="3249" actId="20577"/>
          <ac:spMkLst>
            <pc:docMk/>
            <pc:sldMk cId="0" sldId="375"/>
            <ac:spMk id="17410" creationId="{8AAC9536-740E-4C3F-B48D-A574A3B3598B}"/>
          </ac:spMkLst>
        </pc:spChg>
        <pc:spChg chg="mod">
          <ac:chgData name="MARCELO BUSCIOLI TENORIO" userId="2a68b719-233e-46f9-8e9f-6b2a3c380c8f" providerId="ADAL" clId="{94E55A23-C50A-4F06-AE4A-FD42372F011D}" dt="2022-04-12T20:47:40.303" v="3352" actId="1038"/>
          <ac:spMkLst>
            <pc:docMk/>
            <pc:sldMk cId="0" sldId="375"/>
            <ac:spMk id="17411" creationId="{503F1366-33E0-471A-A17C-5A248D6AF7E9}"/>
          </ac:spMkLst>
        </pc:spChg>
      </pc:sldChg>
      <pc:sldChg chg="modSp mod">
        <pc:chgData name="MARCELO BUSCIOLI TENORIO" userId="2a68b719-233e-46f9-8e9f-6b2a3c380c8f" providerId="ADAL" clId="{94E55A23-C50A-4F06-AE4A-FD42372F011D}" dt="2022-04-12T20:48:50.705" v="3421" actId="20577"/>
        <pc:sldMkLst>
          <pc:docMk/>
          <pc:sldMk cId="0" sldId="386"/>
        </pc:sldMkLst>
        <pc:spChg chg="mod">
          <ac:chgData name="MARCELO BUSCIOLI TENORIO" userId="2a68b719-233e-46f9-8e9f-6b2a3c380c8f" providerId="ADAL" clId="{94E55A23-C50A-4F06-AE4A-FD42372F011D}" dt="2022-04-12T20:48:50.705" v="3421" actId="20577"/>
          <ac:spMkLst>
            <pc:docMk/>
            <pc:sldMk cId="0" sldId="386"/>
            <ac:spMk id="19459" creationId="{8308609F-C783-4DDE-BCF3-7B7B858F8C51}"/>
          </ac:spMkLst>
        </pc:spChg>
      </pc:sldChg>
      <pc:sldChg chg="modSp mod">
        <pc:chgData name="MARCELO BUSCIOLI TENORIO" userId="2a68b719-233e-46f9-8e9f-6b2a3c380c8f" providerId="ADAL" clId="{94E55A23-C50A-4F06-AE4A-FD42372F011D}" dt="2022-06-10T14:45:10.975" v="4282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94E55A23-C50A-4F06-AE4A-FD42372F011D}" dt="2022-06-10T14:45:10.975" v="4282" actId="20577"/>
          <ac:spMkLst>
            <pc:docMk/>
            <pc:sldMk cId="0" sldId="387"/>
            <ac:spMk id="20483" creationId="{9E7D2358-9DB3-4863-AAAB-E7C14E37F9C5}"/>
          </ac:spMkLst>
        </pc:spChg>
      </pc:sldChg>
      <pc:sldChg chg="modSp mod">
        <pc:chgData name="MARCELO BUSCIOLI TENORIO" userId="2a68b719-233e-46f9-8e9f-6b2a3c380c8f" providerId="ADAL" clId="{94E55A23-C50A-4F06-AE4A-FD42372F011D}" dt="2022-06-10T14:46:04.933" v="4309" actId="20577"/>
        <pc:sldMkLst>
          <pc:docMk/>
          <pc:sldMk cId="0" sldId="388"/>
        </pc:sldMkLst>
        <pc:spChg chg="mod">
          <ac:chgData name="MARCELO BUSCIOLI TENORIO" userId="2a68b719-233e-46f9-8e9f-6b2a3c380c8f" providerId="ADAL" clId="{94E55A23-C50A-4F06-AE4A-FD42372F011D}" dt="2022-06-10T14:46:04.933" v="4309" actId="20577"/>
          <ac:spMkLst>
            <pc:docMk/>
            <pc:sldMk cId="0" sldId="388"/>
            <ac:spMk id="21507" creationId="{3586B9EF-D908-4761-99F5-5281BE2E71F4}"/>
          </ac:spMkLst>
        </pc:spChg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13"/>
        </pc:sldMkLst>
      </pc:sldChg>
      <pc:sldChg chg="modSp del mod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14"/>
        </pc:sldMkLst>
        <pc:spChg chg="mod">
          <ac:chgData name="MARCELO BUSCIOLI TENORIO" userId="2a68b719-233e-46f9-8e9f-6b2a3c380c8f" providerId="ADAL" clId="{94E55A23-C50A-4F06-AE4A-FD42372F011D}" dt="2021-07-26T18:28:19.117" v="4" actId="20577"/>
          <ac:spMkLst>
            <pc:docMk/>
            <pc:sldMk cId="0" sldId="414"/>
            <ac:spMk id="30722" creationId="{C16E2E37-91BC-41FD-AC10-1CD6D8C52B25}"/>
          </ac:spMkLst>
        </pc:spChg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15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17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18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19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0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1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2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3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4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5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6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7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8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29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30"/>
        </pc:sldMkLst>
      </pc:sldChg>
      <pc:sldChg chg="modSp mod">
        <pc:chgData name="MARCELO BUSCIOLI TENORIO" userId="2a68b719-233e-46f9-8e9f-6b2a3c380c8f" providerId="ADAL" clId="{94E55A23-C50A-4F06-AE4A-FD42372F011D}" dt="2022-06-10T14:47:05.110" v="4332" actId="20577"/>
        <pc:sldMkLst>
          <pc:docMk/>
          <pc:sldMk cId="0" sldId="431"/>
        </pc:sldMkLst>
        <pc:spChg chg="mod">
          <ac:chgData name="MARCELO BUSCIOLI TENORIO" userId="2a68b719-233e-46f9-8e9f-6b2a3c380c8f" providerId="ADAL" clId="{94E55A23-C50A-4F06-AE4A-FD42372F011D}" dt="2022-06-10T14:47:05.110" v="4332" actId="20577"/>
          <ac:spMkLst>
            <pc:docMk/>
            <pc:sldMk cId="0" sldId="431"/>
            <ac:spMk id="25603" creationId="{EEF4470F-9695-47F1-B890-C7F094E10BA1}"/>
          </ac:spMkLst>
        </pc:spChg>
      </pc:sldChg>
      <pc:sldChg chg="modSp mod">
        <pc:chgData name="MARCELO BUSCIOLI TENORIO" userId="2a68b719-233e-46f9-8e9f-6b2a3c380c8f" providerId="ADAL" clId="{94E55A23-C50A-4F06-AE4A-FD42372F011D}" dt="2022-06-10T14:43:56.694" v="4265" actId="14100"/>
        <pc:sldMkLst>
          <pc:docMk/>
          <pc:sldMk cId="0" sldId="432"/>
        </pc:sldMkLst>
        <pc:spChg chg="mod">
          <ac:chgData name="MARCELO BUSCIOLI TENORIO" userId="2a68b719-233e-46f9-8e9f-6b2a3c380c8f" providerId="ADAL" clId="{94E55A23-C50A-4F06-AE4A-FD42372F011D}" dt="2022-06-10T14:43:49.879" v="4263" actId="1035"/>
          <ac:spMkLst>
            <pc:docMk/>
            <pc:sldMk cId="0" sldId="432"/>
            <ac:spMk id="11266" creationId="{978156B5-D6C0-482E-BD24-61CE3A9C0250}"/>
          </ac:spMkLst>
        </pc:spChg>
        <pc:spChg chg="mod">
          <ac:chgData name="MARCELO BUSCIOLI TENORIO" userId="2a68b719-233e-46f9-8e9f-6b2a3c380c8f" providerId="ADAL" clId="{94E55A23-C50A-4F06-AE4A-FD42372F011D}" dt="2022-06-10T14:43:56.694" v="4265" actId="14100"/>
          <ac:spMkLst>
            <pc:docMk/>
            <pc:sldMk cId="0" sldId="432"/>
            <ac:spMk id="11267" creationId="{EFC53F7F-FBA8-4082-865C-A806D40D225E}"/>
          </ac:spMkLst>
        </pc:spChg>
      </pc:sldChg>
      <pc:sldChg chg="modSp mod">
        <pc:chgData name="MARCELO BUSCIOLI TENORIO" userId="2a68b719-233e-46f9-8e9f-6b2a3c380c8f" providerId="ADAL" clId="{94E55A23-C50A-4F06-AE4A-FD42372F011D}" dt="2022-04-12T20:51:36.116" v="3650" actId="20577"/>
        <pc:sldMkLst>
          <pc:docMk/>
          <pc:sldMk cId="0" sldId="434"/>
        </pc:sldMkLst>
        <pc:spChg chg="mod">
          <ac:chgData name="MARCELO BUSCIOLI TENORIO" userId="2a68b719-233e-46f9-8e9f-6b2a3c380c8f" providerId="ADAL" clId="{94E55A23-C50A-4F06-AE4A-FD42372F011D}" dt="2022-04-12T20:51:36.116" v="3650" actId="20577"/>
          <ac:spMkLst>
            <pc:docMk/>
            <pc:sldMk cId="0" sldId="434"/>
            <ac:spMk id="22531" creationId="{C9220669-1F98-4C2B-B746-D49D23FF2DF2}"/>
          </ac:spMkLst>
        </pc:spChg>
      </pc:sldChg>
      <pc:sldChg chg="modSp mod">
        <pc:chgData name="MARCELO BUSCIOLI TENORIO" userId="2a68b719-233e-46f9-8e9f-6b2a3c380c8f" providerId="ADAL" clId="{94E55A23-C50A-4F06-AE4A-FD42372F011D}" dt="2022-04-12T20:53:09.516" v="3815" actId="20577"/>
        <pc:sldMkLst>
          <pc:docMk/>
          <pc:sldMk cId="0" sldId="435"/>
        </pc:sldMkLst>
        <pc:spChg chg="mod">
          <ac:chgData name="MARCELO BUSCIOLI TENORIO" userId="2a68b719-233e-46f9-8e9f-6b2a3c380c8f" providerId="ADAL" clId="{94E55A23-C50A-4F06-AE4A-FD42372F011D}" dt="2022-04-12T20:53:09.516" v="3815" actId="20577"/>
          <ac:spMkLst>
            <pc:docMk/>
            <pc:sldMk cId="0" sldId="435"/>
            <ac:spMk id="23555" creationId="{7CA97A1C-3ED5-458F-9200-76EC72C12253}"/>
          </ac:spMkLst>
        </pc:spChg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38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39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40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41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42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44"/>
        </pc:sldMkLst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0" sldId="445"/>
        </pc:sldMkLst>
      </pc:sldChg>
      <pc:sldChg chg="modSp mod">
        <pc:chgData name="MARCELO BUSCIOLI TENORIO" userId="2a68b719-233e-46f9-8e9f-6b2a3c380c8f" providerId="ADAL" clId="{94E55A23-C50A-4F06-AE4A-FD42372F011D}" dt="2022-03-30T18:55:09.282" v="2414" actId="20577"/>
        <pc:sldMkLst>
          <pc:docMk/>
          <pc:sldMk cId="3108670717" sldId="446"/>
        </pc:sldMkLst>
        <pc:spChg chg="mod">
          <ac:chgData name="MARCELO BUSCIOLI TENORIO" userId="2a68b719-233e-46f9-8e9f-6b2a3c380c8f" providerId="ADAL" clId="{94E55A23-C50A-4F06-AE4A-FD42372F011D}" dt="2022-03-30T18:54:59.846" v="2393" actId="20577"/>
          <ac:spMkLst>
            <pc:docMk/>
            <pc:sldMk cId="3108670717" sldId="446"/>
            <ac:spMk id="2" creationId="{52E504C2-78F3-425E-80E4-434CF69FD53A}"/>
          </ac:spMkLst>
        </pc:spChg>
        <pc:spChg chg="mod">
          <ac:chgData name="MARCELO BUSCIOLI TENORIO" userId="2a68b719-233e-46f9-8e9f-6b2a3c380c8f" providerId="ADAL" clId="{94E55A23-C50A-4F06-AE4A-FD42372F011D}" dt="2022-03-30T18:55:09.282" v="2414" actId="20577"/>
          <ac:spMkLst>
            <pc:docMk/>
            <pc:sldMk cId="3108670717" sldId="446"/>
            <ac:spMk id="9" creationId="{752DA977-E906-41DA-93F6-2705CA615607}"/>
          </ac:spMkLst>
        </pc:spChg>
      </pc:sldChg>
      <pc:sldChg chg="modSp mod">
        <pc:chgData name="MARCELO BUSCIOLI TENORIO" userId="2a68b719-233e-46f9-8e9f-6b2a3c380c8f" providerId="ADAL" clId="{94E55A23-C50A-4F06-AE4A-FD42372F011D}" dt="2022-05-13T18:41:44.942" v="3977" actId="20577"/>
        <pc:sldMkLst>
          <pc:docMk/>
          <pc:sldMk cId="250500852" sldId="447"/>
        </pc:sldMkLst>
        <pc:spChg chg="mod">
          <ac:chgData name="MARCELO BUSCIOLI TENORIO" userId="2a68b719-233e-46f9-8e9f-6b2a3c380c8f" providerId="ADAL" clId="{94E55A23-C50A-4F06-AE4A-FD42372F011D}" dt="2022-05-13T18:41:44.942" v="3977" actId="20577"/>
          <ac:spMkLst>
            <pc:docMk/>
            <pc:sldMk cId="250500852" sldId="447"/>
            <ac:spMk id="3" creationId="{E0FD7E36-F0F0-4D7F-A98E-AEC53E56957F}"/>
          </ac:spMkLst>
        </pc:spChg>
      </pc:sldChg>
      <pc:sldChg chg="modSp mod">
        <pc:chgData name="MARCELO BUSCIOLI TENORIO" userId="2a68b719-233e-46f9-8e9f-6b2a3c380c8f" providerId="ADAL" clId="{94E55A23-C50A-4F06-AE4A-FD42372F011D}" dt="2021-08-17T17:44:49.405" v="148" actId="20577"/>
        <pc:sldMkLst>
          <pc:docMk/>
          <pc:sldMk cId="1623536523" sldId="448"/>
        </pc:sldMkLst>
        <pc:graphicFrameChg chg="mod modGraphic">
          <ac:chgData name="MARCELO BUSCIOLI TENORIO" userId="2a68b719-233e-46f9-8e9f-6b2a3c380c8f" providerId="ADAL" clId="{94E55A23-C50A-4F06-AE4A-FD42372F011D}" dt="2021-08-17T17:44:49.405" v="148" actId="20577"/>
          <ac:graphicFrameMkLst>
            <pc:docMk/>
            <pc:sldMk cId="1623536523" sldId="448"/>
            <ac:graphicFrameMk id="6" creationId="{A017FAE0-F18E-41C3-9B79-601C585AB331}"/>
          </ac:graphicFrameMkLst>
        </pc:graphicFrameChg>
      </pc:sldChg>
      <pc:sldChg chg="modSp mod">
        <pc:chgData name="MARCELO BUSCIOLI TENORIO" userId="2a68b719-233e-46f9-8e9f-6b2a3c380c8f" providerId="ADAL" clId="{94E55A23-C50A-4F06-AE4A-FD42372F011D}" dt="2022-06-16T16:36:01.617" v="4498" actId="20577"/>
        <pc:sldMkLst>
          <pc:docMk/>
          <pc:sldMk cId="2236032899" sldId="457"/>
        </pc:sldMkLst>
        <pc:spChg chg="mod">
          <ac:chgData name="MARCELO BUSCIOLI TENORIO" userId="2a68b719-233e-46f9-8e9f-6b2a3c380c8f" providerId="ADAL" clId="{94E55A23-C50A-4F06-AE4A-FD42372F011D}" dt="2022-06-16T16:36:01.617" v="4498" actId="20577"/>
          <ac:spMkLst>
            <pc:docMk/>
            <pc:sldMk cId="2236032899" sldId="457"/>
            <ac:spMk id="3" creationId="{E01E6832-17D7-45D9-8027-28A48EBCF855}"/>
          </ac:spMkLst>
        </pc:spChg>
      </pc:sldChg>
      <pc:sldChg chg="modSp mod ord">
        <pc:chgData name="MARCELO BUSCIOLI TENORIO" userId="2a68b719-233e-46f9-8e9f-6b2a3c380c8f" providerId="ADAL" clId="{94E55A23-C50A-4F06-AE4A-FD42372F011D}" dt="2021-08-18T16:50:19.125" v="754" actId="20577"/>
        <pc:sldMkLst>
          <pc:docMk/>
          <pc:sldMk cId="1359493150" sldId="458"/>
        </pc:sldMkLst>
        <pc:spChg chg="mod">
          <ac:chgData name="MARCELO BUSCIOLI TENORIO" userId="2a68b719-233e-46f9-8e9f-6b2a3c380c8f" providerId="ADAL" clId="{94E55A23-C50A-4F06-AE4A-FD42372F011D}" dt="2021-08-17T19:31:30.500" v="306" actId="20577"/>
          <ac:spMkLst>
            <pc:docMk/>
            <pc:sldMk cId="1359493150" sldId="458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94E55A23-C50A-4F06-AE4A-FD42372F011D}" dt="2021-08-18T16:50:19.125" v="754" actId="20577"/>
          <ac:spMkLst>
            <pc:docMk/>
            <pc:sldMk cId="1359493150" sldId="458"/>
            <ac:spMk id="3" creationId="{E01E6832-17D7-45D9-8027-28A48EBCF855}"/>
          </ac:spMkLst>
        </pc:spChg>
        <pc:picChg chg="mod">
          <ac:chgData name="MARCELO BUSCIOLI TENORIO" userId="2a68b719-233e-46f9-8e9f-6b2a3c380c8f" providerId="ADAL" clId="{94E55A23-C50A-4F06-AE4A-FD42372F011D}" dt="2021-08-17T19:31:45.236" v="320" actId="14100"/>
          <ac:picMkLst>
            <pc:docMk/>
            <pc:sldMk cId="1359493150" sldId="458"/>
            <ac:picMk id="1026" creationId="{669309D1-E1C2-46BA-97F2-89BDBDB2C3A4}"/>
          </ac:picMkLst>
        </pc:picChg>
      </pc:sldChg>
      <pc:sldChg chg="modSp mod">
        <pc:chgData name="MARCELO BUSCIOLI TENORIO" userId="2a68b719-233e-46f9-8e9f-6b2a3c380c8f" providerId="ADAL" clId="{94E55A23-C50A-4F06-AE4A-FD42372F011D}" dt="2022-05-04T19:08:36.695" v="3912" actId="1037"/>
        <pc:sldMkLst>
          <pc:docMk/>
          <pc:sldMk cId="4021070503" sldId="459"/>
        </pc:sldMkLst>
        <pc:spChg chg="mod">
          <ac:chgData name="MARCELO BUSCIOLI TENORIO" userId="2a68b719-233e-46f9-8e9f-6b2a3c380c8f" providerId="ADAL" clId="{94E55A23-C50A-4F06-AE4A-FD42372F011D}" dt="2022-05-04T19:08:36.695" v="3912" actId="1037"/>
          <ac:spMkLst>
            <pc:docMk/>
            <pc:sldMk cId="4021070503" sldId="459"/>
            <ac:spMk id="3" creationId="{E01E6832-17D7-45D9-8027-28A48EBCF855}"/>
          </ac:spMkLst>
        </pc:spChg>
      </pc:sldChg>
      <pc:sldChg chg="modSp mod">
        <pc:chgData name="MARCELO BUSCIOLI TENORIO" userId="2a68b719-233e-46f9-8e9f-6b2a3c380c8f" providerId="ADAL" clId="{94E55A23-C50A-4F06-AE4A-FD42372F011D}" dt="2022-05-04T19:14:26.589" v="3969" actId="20577"/>
        <pc:sldMkLst>
          <pc:docMk/>
          <pc:sldMk cId="2313463960" sldId="460"/>
        </pc:sldMkLst>
        <pc:spChg chg="mod">
          <ac:chgData name="MARCELO BUSCIOLI TENORIO" userId="2a68b719-233e-46f9-8e9f-6b2a3c380c8f" providerId="ADAL" clId="{94E55A23-C50A-4F06-AE4A-FD42372F011D}" dt="2022-05-04T19:14:26.589" v="3969" actId="20577"/>
          <ac:spMkLst>
            <pc:docMk/>
            <pc:sldMk cId="2313463960" sldId="460"/>
            <ac:spMk id="3" creationId="{E01E6832-17D7-45D9-8027-28A48EBCF855}"/>
          </ac:spMkLst>
        </pc:spChg>
      </pc:sldChg>
      <pc:sldChg chg="modSp mod">
        <pc:chgData name="MARCELO BUSCIOLI TENORIO" userId="2a68b719-233e-46f9-8e9f-6b2a3c380c8f" providerId="ADAL" clId="{94E55A23-C50A-4F06-AE4A-FD42372F011D}" dt="2022-06-09T18:00:49.778" v="4045" actId="20577"/>
        <pc:sldMkLst>
          <pc:docMk/>
          <pc:sldMk cId="4174074111" sldId="463"/>
        </pc:sldMkLst>
        <pc:spChg chg="mod">
          <ac:chgData name="MARCELO BUSCIOLI TENORIO" userId="2a68b719-233e-46f9-8e9f-6b2a3c380c8f" providerId="ADAL" clId="{94E55A23-C50A-4F06-AE4A-FD42372F011D}" dt="2021-11-08T03:09:15.441" v="1906" actId="1037"/>
          <ac:spMkLst>
            <pc:docMk/>
            <pc:sldMk cId="4174074111" sldId="463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94E55A23-C50A-4F06-AE4A-FD42372F011D}" dt="2022-06-09T18:00:49.778" v="4045" actId="20577"/>
          <ac:spMkLst>
            <pc:docMk/>
            <pc:sldMk cId="4174074111" sldId="463"/>
            <ac:spMk id="3" creationId="{E01E6832-17D7-45D9-8027-28A48EBCF855}"/>
          </ac:spMkLst>
        </pc:spChg>
      </pc:sldChg>
      <pc:sldChg chg="modSp mod">
        <pc:chgData name="MARCELO BUSCIOLI TENORIO" userId="2a68b719-233e-46f9-8e9f-6b2a3c380c8f" providerId="ADAL" clId="{94E55A23-C50A-4F06-AE4A-FD42372F011D}" dt="2022-06-09T18:01:30.777" v="4059" actId="6549"/>
        <pc:sldMkLst>
          <pc:docMk/>
          <pc:sldMk cId="2194895890" sldId="464"/>
        </pc:sldMkLst>
        <pc:spChg chg="mod">
          <ac:chgData name="MARCELO BUSCIOLI TENORIO" userId="2a68b719-233e-46f9-8e9f-6b2a3c380c8f" providerId="ADAL" clId="{94E55A23-C50A-4F06-AE4A-FD42372F011D}" dt="2022-06-09T18:00:08.836" v="4016" actId="1035"/>
          <ac:spMkLst>
            <pc:docMk/>
            <pc:sldMk cId="2194895890" sldId="464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94E55A23-C50A-4F06-AE4A-FD42372F011D}" dt="2022-06-09T18:01:30.777" v="4059" actId="6549"/>
          <ac:spMkLst>
            <pc:docMk/>
            <pc:sldMk cId="2194895890" sldId="464"/>
            <ac:spMk id="3" creationId="{E01E6832-17D7-45D9-8027-28A48EBCF855}"/>
          </ac:spMkLst>
        </pc:spChg>
      </pc:sldChg>
      <pc:sldChg chg="modSp mod">
        <pc:chgData name="MARCELO BUSCIOLI TENORIO" userId="2a68b719-233e-46f9-8e9f-6b2a3c380c8f" providerId="ADAL" clId="{94E55A23-C50A-4F06-AE4A-FD42372F011D}" dt="2022-06-16T16:38:49.684" v="4607" actId="20577"/>
        <pc:sldMkLst>
          <pc:docMk/>
          <pc:sldMk cId="2972047645" sldId="466"/>
        </pc:sldMkLst>
        <pc:spChg chg="mod">
          <ac:chgData name="MARCELO BUSCIOLI TENORIO" userId="2a68b719-233e-46f9-8e9f-6b2a3c380c8f" providerId="ADAL" clId="{94E55A23-C50A-4F06-AE4A-FD42372F011D}" dt="2022-06-16T16:38:49.684" v="4607" actId="20577"/>
          <ac:spMkLst>
            <pc:docMk/>
            <pc:sldMk cId="2972047645" sldId="466"/>
            <ac:spMk id="3" creationId="{E01E6832-17D7-45D9-8027-28A48EBCF855}"/>
          </ac:spMkLst>
        </pc:spChg>
      </pc:sldChg>
      <pc:sldChg chg="modSp mod ord">
        <pc:chgData name="MARCELO BUSCIOLI TENORIO" userId="2a68b719-233e-46f9-8e9f-6b2a3c380c8f" providerId="ADAL" clId="{94E55A23-C50A-4F06-AE4A-FD42372F011D}" dt="2021-08-17T19:32:01.252" v="325" actId="14100"/>
        <pc:sldMkLst>
          <pc:docMk/>
          <pc:sldMk cId="1267712878" sldId="467"/>
        </pc:sldMkLst>
        <pc:spChg chg="mod">
          <ac:chgData name="MARCELO BUSCIOLI TENORIO" userId="2a68b719-233e-46f9-8e9f-6b2a3c380c8f" providerId="ADAL" clId="{94E55A23-C50A-4F06-AE4A-FD42372F011D}" dt="2021-08-17T19:31:00.176" v="276" actId="20577"/>
          <ac:spMkLst>
            <pc:docMk/>
            <pc:sldMk cId="1267712878" sldId="467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94E55A23-C50A-4F06-AE4A-FD42372F011D}" dt="2021-08-17T19:31:55.356" v="324" actId="1035"/>
          <ac:spMkLst>
            <pc:docMk/>
            <pc:sldMk cId="1267712878" sldId="467"/>
            <ac:spMk id="3" creationId="{E01E6832-17D7-45D9-8027-28A48EBCF855}"/>
          </ac:spMkLst>
        </pc:spChg>
        <pc:picChg chg="mod">
          <ac:chgData name="MARCELO BUSCIOLI TENORIO" userId="2a68b719-233e-46f9-8e9f-6b2a3c380c8f" providerId="ADAL" clId="{94E55A23-C50A-4F06-AE4A-FD42372F011D}" dt="2021-08-17T19:32:01.252" v="325" actId="14100"/>
          <ac:picMkLst>
            <pc:docMk/>
            <pc:sldMk cId="1267712878" sldId="467"/>
            <ac:picMk id="2050" creationId="{AC399288-91A9-4DEB-AA91-148C52235043}"/>
          </ac:picMkLst>
        </pc:picChg>
      </pc:sldChg>
      <pc:sldChg chg="modSp mod">
        <pc:chgData name="MARCELO BUSCIOLI TENORIO" userId="2a68b719-233e-46f9-8e9f-6b2a3c380c8f" providerId="ADAL" clId="{94E55A23-C50A-4F06-AE4A-FD42372F011D}" dt="2021-08-17T19:43:03.599" v="745" actId="20577"/>
        <pc:sldMkLst>
          <pc:docMk/>
          <pc:sldMk cId="3271156030" sldId="468"/>
        </pc:sldMkLst>
        <pc:spChg chg="mod">
          <ac:chgData name="MARCELO BUSCIOLI TENORIO" userId="2a68b719-233e-46f9-8e9f-6b2a3c380c8f" providerId="ADAL" clId="{94E55A23-C50A-4F06-AE4A-FD42372F011D}" dt="2021-08-17T19:43:03.599" v="745" actId="20577"/>
          <ac:spMkLst>
            <pc:docMk/>
            <pc:sldMk cId="3271156030" sldId="468"/>
            <ac:spMk id="7" creationId="{7C58F0F9-A5E3-46E2-A690-E8388C9507A9}"/>
          </ac:spMkLst>
        </pc:spChg>
      </pc:sldChg>
      <pc:sldChg chg="addSp modSp add mod">
        <pc:chgData name="MARCELO BUSCIOLI TENORIO" userId="2a68b719-233e-46f9-8e9f-6b2a3c380c8f" providerId="ADAL" clId="{94E55A23-C50A-4F06-AE4A-FD42372F011D}" dt="2022-06-16T16:37:42.772" v="4524" actId="20577"/>
        <pc:sldMkLst>
          <pc:docMk/>
          <pc:sldMk cId="3672631981" sldId="469"/>
        </pc:sldMkLst>
        <pc:spChg chg="mod">
          <ac:chgData name="MARCELO BUSCIOLI TENORIO" userId="2a68b719-233e-46f9-8e9f-6b2a3c380c8f" providerId="ADAL" clId="{94E55A23-C50A-4F06-AE4A-FD42372F011D}" dt="2021-08-18T17:50:17.711" v="889" actId="20577"/>
          <ac:spMkLst>
            <pc:docMk/>
            <pc:sldMk cId="3672631981" sldId="469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94E55A23-C50A-4F06-AE4A-FD42372F011D}" dt="2022-06-16T16:37:42.772" v="4524" actId="20577"/>
          <ac:spMkLst>
            <pc:docMk/>
            <pc:sldMk cId="3672631981" sldId="469"/>
            <ac:spMk id="3" creationId="{E01E6832-17D7-45D9-8027-28A48EBCF855}"/>
          </ac:spMkLst>
        </pc:spChg>
        <pc:picChg chg="add mod">
          <ac:chgData name="MARCELO BUSCIOLI TENORIO" userId="2a68b719-233e-46f9-8e9f-6b2a3c380c8f" providerId="ADAL" clId="{94E55A23-C50A-4F06-AE4A-FD42372F011D}" dt="2021-08-18T17:52:25.981" v="1085" actId="1076"/>
          <ac:picMkLst>
            <pc:docMk/>
            <pc:sldMk cId="3672631981" sldId="469"/>
            <ac:picMk id="7" creationId="{F80DA9D0-F6BD-4C86-AA54-4E3EA4ACBBE9}"/>
          </ac:picMkLst>
        </pc:picChg>
      </pc:sldChg>
      <pc:sldChg chg="del">
        <pc:chgData name="MARCELO BUSCIOLI TENORIO" userId="2a68b719-233e-46f9-8e9f-6b2a3c380c8f" providerId="ADAL" clId="{94E55A23-C50A-4F06-AE4A-FD42372F011D}" dt="2021-07-26T18:28:36.101" v="5" actId="47"/>
        <pc:sldMkLst>
          <pc:docMk/>
          <pc:sldMk cId="3757994548" sldId="469"/>
        </pc:sldMkLst>
      </pc:sldChg>
      <pc:sldChg chg="addSp delSp modSp add mod">
        <pc:chgData name="MARCELO BUSCIOLI TENORIO" userId="2a68b719-233e-46f9-8e9f-6b2a3c380c8f" providerId="ADAL" clId="{94E55A23-C50A-4F06-AE4A-FD42372F011D}" dt="2021-10-17T21:51:47.877" v="1718" actId="1076"/>
        <pc:sldMkLst>
          <pc:docMk/>
          <pc:sldMk cId="2618275071" sldId="470"/>
        </pc:sldMkLst>
        <pc:spChg chg="mod">
          <ac:chgData name="MARCELO BUSCIOLI TENORIO" userId="2a68b719-233e-46f9-8e9f-6b2a3c380c8f" providerId="ADAL" clId="{94E55A23-C50A-4F06-AE4A-FD42372F011D}" dt="2021-10-17T21:51:30.338" v="1717" actId="20577"/>
          <ac:spMkLst>
            <pc:docMk/>
            <pc:sldMk cId="2618275071" sldId="470"/>
            <ac:spMk id="3" creationId="{E01E6832-17D7-45D9-8027-28A48EBCF855}"/>
          </ac:spMkLst>
        </pc:spChg>
        <pc:picChg chg="add mod">
          <ac:chgData name="MARCELO BUSCIOLI TENORIO" userId="2a68b719-233e-46f9-8e9f-6b2a3c380c8f" providerId="ADAL" clId="{94E55A23-C50A-4F06-AE4A-FD42372F011D}" dt="2021-10-17T21:51:47.877" v="1718" actId="1076"/>
          <ac:picMkLst>
            <pc:docMk/>
            <pc:sldMk cId="2618275071" sldId="470"/>
            <ac:picMk id="1026" creationId="{6125BE28-7EB9-422E-A180-0F236BE42FF2}"/>
          </ac:picMkLst>
        </pc:picChg>
        <pc:picChg chg="del">
          <ac:chgData name="MARCELO BUSCIOLI TENORIO" userId="2a68b719-233e-46f9-8e9f-6b2a3c380c8f" providerId="ADAL" clId="{94E55A23-C50A-4F06-AE4A-FD42372F011D}" dt="2021-08-18T18:46:30.330" v="1165" actId="478"/>
          <ac:picMkLst>
            <pc:docMk/>
            <pc:sldMk cId="2618275071" sldId="470"/>
            <ac:picMk id="1026" creationId="{669309D1-E1C2-46BA-97F2-89BDBDB2C3A4}"/>
          </ac:picMkLst>
        </pc:picChg>
      </pc:sldChg>
    </pc:docChg>
  </pc:docChgLst>
  <pc:docChgLst>
    <pc:chgData name="MARCELO BUSCIOLI TENORIO" userId="2a68b719-233e-46f9-8e9f-6b2a3c380c8f" providerId="ADAL" clId="{4D54ADAA-2BC7-4B26-9B20-A0A048DF2902}"/>
    <pc:docChg chg="modSld">
      <pc:chgData name="MARCELO BUSCIOLI TENORIO" userId="2a68b719-233e-46f9-8e9f-6b2a3c380c8f" providerId="ADAL" clId="{4D54ADAA-2BC7-4B26-9B20-A0A048DF2902}" dt="2021-02-24T17:51:04.192" v="318" actId="20577"/>
      <pc:docMkLst>
        <pc:docMk/>
      </pc:docMkLst>
      <pc:sldChg chg="modSp mod">
        <pc:chgData name="MARCELO BUSCIOLI TENORIO" userId="2a68b719-233e-46f9-8e9f-6b2a3c380c8f" providerId="ADAL" clId="{4D54ADAA-2BC7-4B26-9B20-A0A048DF2902}" dt="2021-02-24T17:47:55.259" v="277" actId="20577"/>
        <pc:sldMkLst>
          <pc:docMk/>
          <pc:sldMk cId="0" sldId="367"/>
        </pc:sldMkLst>
        <pc:spChg chg="mod">
          <ac:chgData name="MARCELO BUSCIOLI TENORIO" userId="2a68b719-233e-46f9-8e9f-6b2a3c380c8f" providerId="ADAL" clId="{4D54ADAA-2BC7-4B26-9B20-A0A048DF2902}" dt="2021-02-24T17:47:55.259" v="277" actId="20577"/>
          <ac:spMkLst>
            <pc:docMk/>
            <pc:sldMk cId="0" sldId="367"/>
            <ac:spMk id="9219" creationId="{AD3F7499-43BE-4D97-9024-1350F6D36F3D}"/>
          </ac:spMkLst>
        </pc:spChg>
      </pc:sldChg>
      <pc:sldChg chg="modSp mod">
        <pc:chgData name="MARCELO BUSCIOLI TENORIO" userId="2a68b719-233e-46f9-8e9f-6b2a3c380c8f" providerId="ADAL" clId="{4D54ADAA-2BC7-4B26-9B20-A0A048DF2902}" dt="2021-02-22T13:55:08.384" v="60" actId="20577"/>
        <pc:sldMkLst>
          <pc:docMk/>
          <pc:sldMk cId="0" sldId="369"/>
        </pc:sldMkLst>
        <pc:spChg chg="mod">
          <ac:chgData name="MARCELO BUSCIOLI TENORIO" userId="2a68b719-233e-46f9-8e9f-6b2a3c380c8f" providerId="ADAL" clId="{4D54ADAA-2BC7-4B26-9B20-A0A048DF2902}" dt="2021-02-22T13:55:08.384" v="60" actId="20577"/>
          <ac:spMkLst>
            <pc:docMk/>
            <pc:sldMk cId="0" sldId="369"/>
            <ac:spMk id="13315" creationId="{8CB3B6DA-15EE-4FF8-A18B-BB4954C51F09}"/>
          </ac:spMkLst>
        </pc:spChg>
      </pc:sldChg>
      <pc:sldChg chg="modSp mod">
        <pc:chgData name="MARCELO BUSCIOLI TENORIO" userId="2a68b719-233e-46f9-8e9f-6b2a3c380c8f" providerId="ADAL" clId="{4D54ADAA-2BC7-4B26-9B20-A0A048DF2902}" dt="2021-02-24T17:43:04.109" v="131" actId="6549"/>
        <pc:sldMkLst>
          <pc:docMk/>
          <pc:sldMk cId="0" sldId="371"/>
        </pc:sldMkLst>
        <pc:spChg chg="mod">
          <ac:chgData name="MARCELO BUSCIOLI TENORIO" userId="2a68b719-233e-46f9-8e9f-6b2a3c380c8f" providerId="ADAL" clId="{4D54ADAA-2BC7-4B26-9B20-A0A048DF2902}" dt="2021-02-24T17:42:23.141" v="129" actId="20577"/>
          <ac:spMkLst>
            <pc:docMk/>
            <pc:sldMk cId="0" sldId="371"/>
            <ac:spMk id="4" creationId="{99A7B555-20EB-4BD6-87F0-9B71268423F2}"/>
          </ac:spMkLst>
        </pc:spChg>
        <pc:spChg chg="mod">
          <ac:chgData name="MARCELO BUSCIOLI TENORIO" userId="2a68b719-233e-46f9-8e9f-6b2a3c380c8f" providerId="ADAL" clId="{4D54ADAA-2BC7-4B26-9B20-A0A048DF2902}" dt="2021-02-24T17:43:04.109" v="131" actId="6549"/>
          <ac:spMkLst>
            <pc:docMk/>
            <pc:sldMk cId="0" sldId="371"/>
            <ac:spMk id="14339" creationId="{973DD20E-6DC1-4E8F-83AE-5404DC80DC0E}"/>
          </ac:spMkLst>
        </pc:spChg>
      </pc:sldChg>
      <pc:sldChg chg="modSp mod">
        <pc:chgData name="MARCELO BUSCIOLI TENORIO" userId="2a68b719-233e-46f9-8e9f-6b2a3c380c8f" providerId="ADAL" clId="{4D54ADAA-2BC7-4B26-9B20-A0A048DF2902}" dt="2021-02-24T17:49:39.172" v="303" actId="404"/>
        <pc:sldMkLst>
          <pc:docMk/>
          <pc:sldMk cId="0" sldId="386"/>
        </pc:sldMkLst>
        <pc:spChg chg="mod">
          <ac:chgData name="MARCELO BUSCIOLI TENORIO" userId="2a68b719-233e-46f9-8e9f-6b2a3c380c8f" providerId="ADAL" clId="{4D54ADAA-2BC7-4B26-9B20-A0A048DF2902}" dt="2021-02-24T17:49:39.172" v="303" actId="404"/>
          <ac:spMkLst>
            <pc:docMk/>
            <pc:sldMk cId="0" sldId="386"/>
            <ac:spMk id="19459" creationId="{8308609F-C783-4DDE-BCF3-7B7B858F8C51}"/>
          </ac:spMkLst>
        </pc:spChg>
      </pc:sldChg>
      <pc:sldChg chg="modSp mod">
        <pc:chgData name="MARCELO BUSCIOLI TENORIO" userId="2a68b719-233e-46f9-8e9f-6b2a3c380c8f" providerId="ADAL" clId="{4D54ADAA-2BC7-4B26-9B20-A0A048DF2902}" dt="2021-02-24T17:50:08.511" v="310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4D54ADAA-2BC7-4B26-9B20-A0A048DF2902}" dt="2021-02-24T17:50:08.511" v="310" actId="20577"/>
          <ac:spMkLst>
            <pc:docMk/>
            <pc:sldMk cId="0" sldId="387"/>
            <ac:spMk id="20483" creationId="{9E7D2358-9DB3-4863-AAAB-E7C14E37F9C5}"/>
          </ac:spMkLst>
        </pc:spChg>
      </pc:sldChg>
      <pc:sldChg chg="modSp mod">
        <pc:chgData name="MARCELO BUSCIOLI TENORIO" userId="2a68b719-233e-46f9-8e9f-6b2a3c380c8f" providerId="ADAL" clId="{4D54ADAA-2BC7-4B26-9B20-A0A048DF2902}" dt="2021-02-24T17:51:04.192" v="318" actId="20577"/>
        <pc:sldMkLst>
          <pc:docMk/>
          <pc:sldMk cId="0" sldId="431"/>
        </pc:sldMkLst>
        <pc:spChg chg="mod">
          <ac:chgData name="MARCELO BUSCIOLI TENORIO" userId="2a68b719-233e-46f9-8e9f-6b2a3c380c8f" providerId="ADAL" clId="{4D54ADAA-2BC7-4B26-9B20-A0A048DF2902}" dt="2021-02-24T17:51:04.192" v="318" actId="20577"/>
          <ac:spMkLst>
            <pc:docMk/>
            <pc:sldMk cId="0" sldId="431"/>
            <ac:spMk id="25603" creationId="{EEF4470F-9695-47F1-B890-C7F094E10BA1}"/>
          </ac:spMkLst>
        </pc:spChg>
      </pc:sldChg>
      <pc:sldChg chg="modSp mod">
        <pc:chgData name="MARCELO BUSCIOLI TENORIO" userId="2a68b719-233e-46f9-8e9f-6b2a3c380c8f" providerId="ADAL" clId="{4D54ADAA-2BC7-4B26-9B20-A0A048DF2902}" dt="2021-02-24T17:48:24.553" v="283" actId="20577"/>
        <pc:sldMkLst>
          <pc:docMk/>
          <pc:sldMk cId="0" sldId="432"/>
        </pc:sldMkLst>
        <pc:spChg chg="mod">
          <ac:chgData name="MARCELO BUSCIOLI TENORIO" userId="2a68b719-233e-46f9-8e9f-6b2a3c380c8f" providerId="ADAL" clId="{4D54ADAA-2BC7-4B26-9B20-A0A048DF2902}" dt="2021-02-24T17:48:24.553" v="283" actId="20577"/>
          <ac:spMkLst>
            <pc:docMk/>
            <pc:sldMk cId="0" sldId="432"/>
            <ac:spMk id="11267" creationId="{EFC53F7F-FBA8-4082-865C-A806D40D225E}"/>
          </ac:spMkLst>
        </pc:spChg>
      </pc:sldChg>
      <pc:sldChg chg="modSp mod">
        <pc:chgData name="MARCELO BUSCIOLI TENORIO" userId="2a68b719-233e-46f9-8e9f-6b2a3c380c8f" providerId="ADAL" clId="{4D54ADAA-2BC7-4B26-9B20-A0A048DF2902}" dt="2021-02-24T17:44:11.190" v="132" actId="20577"/>
        <pc:sldMkLst>
          <pc:docMk/>
          <pc:sldMk cId="0" sldId="433"/>
        </pc:sldMkLst>
        <pc:spChg chg="mod">
          <ac:chgData name="MARCELO BUSCIOLI TENORIO" userId="2a68b719-233e-46f9-8e9f-6b2a3c380c8f" providerId="ADAL" clId="{4D54ADAA-2BC7-4B26-9B20-A0A048DF2902}" dt="2021-02-24T17:44:11.190" v="132" actId="20577"/>
          <ac:spMkLst>
            <pc:docMk/>
            <pc:sldMk cId="0" sldId="433"/>
            <ac:spMk id="12291" creationId="{C8F4C908-F5D8-4667-AC34-5D39D00CD897}"/>
          </ac:spMkLst>
        </pc:spChg>
      </pc:sldChg>
    </pc:docChg>
  </pc:docChgLst>
  <pc:docChgLst>
    <pc:chgData name="MARCELO BUSCIOLI TENORIO" userId="2a68b719-233e-46f9-8e9f-6b2a3c380c8f" providerId="ADAL" clId="{0DD2824E-28D6-41B0-ABC3-18827723C785}"/>
    <pc:docChg chg="undo redo custSel mod addSld delSld modSld sldOrd">
      <pc:chgData name="MARCELO BUSCIOLI TENORIO" userId="2a68b719-233e-46f9-8e9f-6b2a3c380c8f" providerId="ADAL" clId="{0DD2824E-28D6-41B0-ABC3-18827723C785}" dt="2020-12-08T17:38:47.258" v="6957"/>
      <pc:docMkLst>
        <pc:docMk/>
      </pc:docMkLst>
      <pc:sldChg chg="modSp">
        <pc:chgData name="MARCELO BUSCIOLI TENORIO" userId="2a68b719-233e-46f9-8e9f-6b2a3c380c8f" providerId="ADAL" clId="{0DD2824E-28D6-41B0-ABC3-18827723C785}" dt="2020-12-06T19:48:01.214" v="6281" actId="20577"/>
        <pc:sldMkLst>
          <pc:docMk/>
          <pc:sldMk cId="0" sldId="353"/>
        </pc:sldMkLst>
        <pc:spChg chg="mod">
          <ac:chgData name="MARCELO BUSCIOLI TENORIO" userId="2a68b719-233e-46f9-8e9f-6b2a3c380c8f" providerId="ADAL" clId="{0DD2824E-28D6-41B0-ABC3-18827723C785}" dt="2020-11-24T20:57:03.690" v="5545" actId="1037"/>
          <ac:spMkLst>
            <pc:docMk/>
            <pc:sldMk cId="0" sldId="353"/>
            <ac:spMk id="5122" creationId="{92159E15-C749-4F96-98A1-BC94D6E410C4}"/>
          </ac:spMkLst>
        </pc:spChg>
        <pc:spChg chg="mod">
          <ac:chgData name="MARCELO BUSCIOLI TENORIO" userId="2a68b719-233e-46f9-8e9f-6b2a3c380c8f" providerId="ADAL" clId="{0DD2824E-28D6-41B0-ABC3-18827723C785}" dt="2020-12-06T19:48:01.214" v="6281" actId="20577"/>
          <ac:spMkLst>
            <pc:docMk/>
            <pc:sldMk cId="0" sldId="353"/>
            <ac:spMk id="5123" creationId="{BB073AD1-2471-4132-818B-672ACC32EB09}"/>
          </ac:spMkLst>
        </pc:spChg>
      </pc:sldChg>
      <pc:sldChg chg="modSp">
        <pc:chgData name="MARCELO BUSCIOLI TENORIO" userId="2a68b719-233e-46f9-8e9f-6b2a3c380c8f" providerId="ADAL" clId="{0DD2824E-28D6-41B0-ABC3-18827723C785}" dt="2020-12-08T17:06:12.641" v="6302" actId="14100"/>
        <pc:sldMkLst>
          <pc:docMk/>
          <pc:sldMk cId="0" sldId="354"/>
        </pc:sldMkLst>
        <pc:spChg chg="mod">
          <ac:chgData name="MARCELO BUSCIOLI TENORIO" userId="2a68b719-233e-46f9-8e9f-6b2a3c380c8f" providerId="ADAL" clId="{0DD2824E-28D6-41B0-ABC3-18827723C785}" dt="2020-12-08T17:06:06.072" v="6300" actId="1076"/>
          <ac:spMkLst>
            <pc:docMk/>
            <pc:sldMk cId="0" sldId="354"/>
            <ac:spMk id="6146" creationId="{D6C43116-B979-498F-8C74-AC2C70012C2F}"/>
          </ac:spMkLst>
        </pc:spChg>
        <pc:spChg chg="mod">
          <ac:chgData name="MARCELO BUSCIOLI TENORIO" userId="2a68b719-233e-46f9-8e9f-6b2a3c380c8f" providerId="ADAL" clId="{0DD2824E-28D6-41B0-ABC3-18827723C785}" dt="2020-12-08T17:06:12.641" v="6302" actId="14100"/>
          <ac:spMkLst>
            <pc:docMk/>
            <pc:sldMk cId="0" sldId="354"/>
            <ac:spMk id="6147" creationId="{B91047CD-24A6-4667-9BD6-504342D29120}"/>
          </ac:spMkLst>
        </pc:spChg>
      </pc:sldChg>
      <pc:sldChg chg="modSp">
        <pc:chgData name="MARCELO BUSCIOLI TENORIO" userId="2a68b719-233e-46f9-8e9f-6b2a3c380c8f" providerId="ADAL" clId="{0DD2824E-28D6-41B0-ABC3-18827723C785}" dt="2020-12-08T17:11:22.472" v="6326" actId="20577"/>
        <pc:sldMkLst>
          <pc:docMk/>
          <pc:sldMk cId="0" sldId="373"/>
        </pc:sldMkLst>
        <pc:spChg chg="mod">
          <ac:chgData name="MARCELO BUSCIOLI TENORIO" userId="2a68b719-233e-46f9-8e9f-6b2a3c380c8f" providerId="ADAL" clId="{0DD2824E-28D6-41B0-ABC3-18827723C785}" dt="2020-12-08T17:11:22.472" v="6326" actId="20577"/>
          <ac:spMkLst>
            <pc:docMk/>
            <pc:sldMk cId="0" sldId="373"/>
            <ac:spMk id="15363" creationId="{E4CC7275-8526-4048-94CF-793195120A71}"/>
          </ac:spMkLst>
        </pc:spChg>
      </pc:sldChg>
      <pc:sldChg chg="modSp">
        <pc:chgData name="MARCELO BUSCIOLI TENORIO" userId="2a68b719-233e-46f9-8e9f-6b2a3c380c8f" providerId="ADAL" clId="{0DD2824E-28D6-41B0-ABC3-18827723C785}" dt="2020-12-08T17:11:39.387" v="6329" actId="6549"/>
        <pc:sldMkLst>
          <pc:docMk/>
          <pc:sldMk cId="0" sldId="374"/>
        </pc:sldMkLst>
        <pc:spChg chg="mod">
          <ac:chgData name="MARCELO BUSCIOLI TENORIO" userId="2a68b719-233e-46f9-8e9f-6b2a3c380c8f" providerId="ADAL" clId="{0DD2824E-28D6-41B0-ABC3-18827723C785}" dt="2020-12-08T17:11:39.387" v="6329" actId="6549"/>
          <ac:spMkLst>
            <pc:docMk/>
            <pc:sldMk cId="0" sldId="374"/>
            <ac:spMk id="16387" creationId="{5FC638F2-40F2-4D94-9BB6-2AA33D692CB1}"/>
          </ac:spMkLst>
        </pc:spChg>
      </pc:sldChg>
      <pc:sldChg chg="modSp">
        <pc:chgData name="MARCELO BUSCIOLI TENORIO" userId="2a68b719-233e-46f9-8e9f-6b2a3c380c8f" providerId="ADAL" clId="{0DD2824E-28D6-41B0-ABC3-18827723C785}" dt="2020-12-08T17:11:49.917" v="6332" actId="6549"/>
        <pc:sldMkLst>
          <pc:docMk/>
          <pc:sldMk cId="0" sldId="375"/>
        </pc:sldMkLst>
        <pc:spChg chg="mod">
          <ac:chgData name="MARCELO BUSCIOLI TENORIO" userId="2a68b719-233e-46f9-8e9f-6b2a3c380c8f" providerId="ADAL" clId="{0DD2824E-28D6-41B0-ABC3-18827723C785}" dt="2020-12-08T17:11:49.917" v="6332" actId="6549"/>
          <ac:spMkLst>
            <pc:docMk/>
            <pc:sldMk cId="0" sldId="375"/>
            <ac:spMk id="17411" creationId="{503F1366-33E0-471A-A17C-5A248D6AF7E9}"/>
          </ac:spMkLst>
        </pc:spChg>
      </pc:sldChg>
      <pc:sldChg chg="modSp">
        <pc:chgData name="MARCELO BUSCIOLI TENORIO" userId="2a68b719-233e-46f9-8e9f-6b2a3c380c8f" providerId="ADAL" clId="{0DD2824E-28D6-41B0-ABC3-18827723C785}" dt="2020-12-08T17:12:27.692" v="6341" actId="1076"/>
        <pc:sldMkLst>
          <pc:docMk/>
          <pc:sldMk cId="0" sldId="376"/>
        </pc:sldMkLst>
        <pc:spChg chg="mod">
          <ac:chgData name="MARCELO BUSCIOLI TENORIO" userId="2a68b719-233e-46f9-8e9f-6b2a3c380c8f" providerId="ADAL" clId="{0DD2824E-28D6-41B0-ABC3-18827723C785}" dt="2020-12-08T17:12:11.995" v="6335" actId="1076"/>
          <ac:spMkLst>
            <pc:docMk/>
            <pc:sldMk cId="0" sldId="376"/>
            <ac:spMk id="18434" creationId="{63705712-4F37-4CC3-86E6-EA7966D672E6}"/>
          </ac:spMkLst>
        </pc:spChg>
        <pc:spChg chg="mod">
          <ac:chgData name="MARCELO BUSCIOLI TENORIO" userId="2a68b719-233e-46f9-8e9f-6b2a3c380c8f" providerId="ADAL" clId="{0DD2824E-28D6-41B0-ABC3-18827723C785}" dt="2020-12-08T17:12:27.692" v="6341" actId="1076"/>
          <ac:spMkLst>
            <pc:docMk/>
            <pc:sldMk cId="0" sldId="376"/>
            <ac:spMk id="18435" creationId="{13AD8117-5345-4E9B-A0B5-C1A3CCC69D60}"/>
          </ac:spMkLst>
        </pc:spChg>
      </pc:sldChg>
      <pc:sldChg chg="modSp">
        <pc:chgData name="MARCELO BUSCIOLI TENORIO" userId="2a68b719-233e-46f9-8e9f-6b2a3c380c8f" providerId="ADAL" clId="{0DD2824E-28D6-41B0-ABC3-18827723C785}" dt="2020-12-08T17:14:10.647" v="6357" actId="14100"/>
        <pc:sldMkLst>
          <pc:docMk/>
          <pc:sldMk cId="0" sldId="380"/>
        </pc:sldMkLst>
        <pc:spChg chg="mod">
          <ac:chgData name="MARCELO BUSCIOLI TENORIO" userId="2a68b719-233e-46f9-8e9f-6b2a3c380c8f" providerId="ADAL" clId="{0DD2824E-28D6-41B0-ABC3-18827723C785}" dt="2020-12-08T17:14:08.435" v="6356" actId="1076"/>
          <ac:spMkLst>
            <pc:docMk/>
            <pc:sldMk cId="0" sldId="380"/>
            <ac:spMk id="26626" creationId="{D35894BD-3ACA-4322-8F90-5F1501372B24}"/>
          </ac:spMkLst>
        </pc:spChg>
        <pc:spChg chg="mod">
          <ac:chgData name="MARCELO BUSCIOLI TENORIO" userId="2a68b719-233e-46f9-8e9f-6b2a3c380c8f" providerId="ADAL" clId="{0DD2824E-28D6-41B0-ABC3-18827723C785}" dt="2020-12-08T17:14:10.647" v="6357" actId="14100"/>
          <ac:spMkLst>
            <pc:docMk/>
            <pc:sldMk cId="0" sldId="380"/>
            <ac:spMk id="26627" creationId="{61B534DC-B2D4-4DE6-96DE-B5B207115253}"/>
          </ac:spMkLst>
        </pc:spChg>
      </pc:sldChg>
      <pc:sldChg chg="modSp">
        <pc:chgData name="MARCELO BUSCIOLI TENORIO" userId="2a68b719-233e-46f9-8e9f-6b2a3c380c8f" providerId="ADAL" clId="{0DD2824E-28D6-41B0-ABC3-18827723C785}" dt="2020-12-08T17:12:58.228" v="6347" actId="14100"/>
        <pc:sldMkLst>
          <pc:docMk/>
          <pc:sldMk cId="0" sldId="386"/>
        </pc:sldMkLst>
        <pc:spChg chg="mod">
          <ac:chgData name="MARCELO BUSCIOLI TENORIO" userId="2a68b719-233e-46f9-8e9f-6b2a3c380c8f" providerId="ADAL" clId="{0DD2824E-28D6-41B0-ABC3-18827723C785}" dt="2020-12-08T17:12:53.080" v="6345" actId="1076"/>
          <ac:spMkLst>
            <pc:docMk/>
            <pc:sldMk cId="0" sldId="386"/>
            <ac:spMk id="19458" creationId="{629138F6-460D-451F-BAC0-4A7EDB97E323}"/>
          </ac:spMkLst>
        </pc:spChg>
        <pc:spChg chg="mod">
          <ac:chgData name="MARCELO BUSCIOLI TENORIO" userId="2a68b719-233e-46f9-8e9f-6b2a3c380c8f" providerId="ADAL" clId="{0DD2824E-28D6-41B0-ABC3-18827723C785}" dt="2020-12-08T17:12:58.228" v="6347" actId="14100"/>
          <ac:spMkLst>
            <pc:docMk/>
            <pc:sldMk cId="0" sldId="386"/>
            <ac:spMk id="19459" creationId="{8308609F-C783-4DDE-BCF3-7B7B858F8C51}"/>
          </ac:spMkLst>
        </pc:spChg>
      </pc:sldChg>
      <pc:sldChg chg="modSp">
        <pc:chgData name="MARCELO BUSCIOLI TENORIO" userId="2a68b719-233e-46f9-8e9f-6b2a3c380c8f" providerId="ADAL" clId="{0DD2824E-28D6-41B0-ABC3-18827723C785}" dt="2020-12-08T17:13:21.177" v="6350" actId="1076"/>
        <pc:sldMkLst>
          <pc:docMk/>
          <pc:sldMk cId="0" sldId="387"/>
        </pc:sldMkLst>
        <pc:spChg chg="mod">
          <ac:chgData name="MARCELO BUSCIOLI TENORIO" userId="2a68b719-233e-46f9-8e9f-6b2a3c380c8f" providerId="ADAL" clId="{0DD2824E-28D6-41B0-ABC3-18827723C785}" dt="2020-12-08T17:13:21.177" v="6350" actId="1076"/>
          <ac:spMkLst>
            <pc:docMk/>
            <pc:sldMk cId="0" sldId="387"/>
            <ac:spMk id="20482" creationId="{483A2D7B-A981-4C13-A45E-3C2E1316CCB6}"/>
          </ac:spMkLst>
        </pc:spChg>
        <pc:spChg chg="mod">
          <ac:chgData name="MARCELO BUSCIOLI TENORIO" userId="2a68b719-233e-46f9-8e9f-6b2a3c380c8f" providerId="ADAL" clId="{0DD2824E-28D6-41B0-ABC3-18827723C785}" dt="2020-12-08T17:13:11.578" v="6348" actId="403"/>
          <ac:spMkLst>
            <pc:docMk/>
            <pc:sldMk cId="0" sldId="387"/>
            <ac:spMk id="20483" creationId="{9E7D2358-9DB3-4863-AAAB-E7C14E37F9C5}"/>
          </ac:spMkLst>
        </pc:spChg>
      </pc:sldChg>
      <pc:sldChg chg="modSp">
        <pc:chgData name="MARCELO BUSCIOLI TENORIO" userId="2a68b719-233e-46f9-8e9f-6b2a3c380c8f" providerId="ADAL" clId="{0DD2824E-28D6-41B0-ABC3-18827723C785}" dt="2020-12-08T17:13:27.609" v="6351" actId="403"/>
        <pc:sldMkLst>
          <pc:docMk/>
          <pc:sldMk cId="0" sldId="388"/>
        </pc:sldMkLst>
        <pc:spChg chg="mod">
          <ac:chgData name="MARCELO BUSCIOLI TENORIO" userId="2a68b719-233e-46f9-8e9f-6b2a3c380c8f" providerId="ADAL" clId="{0DD2824E-28D6-41B0-ABC3-18827723C785}" dt="2020-12-08T17:13:27.609" v="6351" actId="403"/>
          <ac:spMkLst>
            <pc:docMk/>
            <pc:sldMk cId="0" sldId="388"/>
            <ac:spMk id="21507" creationId="{3586B9EF-D908-4761-99F5-5281BE2E71F4}"/>
          </ac:spMkLst>
        </pc:spChg>
      </pc:sldChg>
      <pc:sldChg chg="modSp">
        <pc:chgData name="MARCELO BUSCIOLI TENORIO" userId="2a68b719-233e-46f9-8e9f-6b2a3c380c8f" providerId="ADAL" clId="{0DD2824E-28D6-41B0-ABC3-18827723C785}" dt="2020-12-08T17:15:48.686" v="6368" actId="14100"/>
        <pc:sldMkLst>
          <pc:docMk/>
          <pc:sldMk cId="0" sldId="413"/>
        </pc:sldMkLst>
        <pc:spChg chg="mod">
          <ac:chgData name="MARCELO BUSCIOLI TENORIO" userId="2a68b719-233e-46f9-8e9f-6b2a3c380c8f" providerId="ADAL" clId="{0DD2824E-28D6-41B0-ABC3-18827723C785}" dt="2020-12-08T17:15:46.530" v="6367" actId="1076"/>
          <ac:spMkLst>
            <pc:docMk/>
            <pc:sldMk cId="0" sldId="413"/>
            <ac:spMk id="46082" creationId="{27E91A8D-56A2-4859-87E4-CC3EC559DC81}"/>
          </ac:spMkLst>
        </pc:spChg>
        <pc:spChg chg="mod">
          <ac:chgData name="MARCELO BUSCIOLI TENORIO" userId="2a68b719-233e-46f9-8e9f-6b2a3c380c8f" providerId="ADAL" clId="{0DD2824E-28D6-41B0-ABC3-18827723C785}" dt="2020-12-08T17:15:48.686" v="6368" actId="14100"/>
          <ac:spMkLst>
            <pc:docMk/>
            <pc:sldMk cId="0" sldId="413"/>
            <ac:spMk id="46083" creationId="{98EC2A9B-FE03-4A22-9ECB-1F08F6CAB5EC}"/>
          </ac:spMkLst>
        </pc:spChg>
      </pc:sldChg>
      <pc:sldChg chg="modSp">
        <pc:chgData name="MARCELO BUSCIOLI TENORIO" userId="2a68b719-233e-46f9-8e9f-6b2a3c380c8f" providerId="ADAL" clId="{0DD2824E-28D6-41B0-ABC3-18827723C785}" dt="2020-12-08T17:16:14.051" v="6370" actId="404"/>
        <pc:sldMkLst>
          <pc:docMk/>
          <pc:sldMk cId="0" sldId="415"/>
        </pc:sldMkLst>
        <pc:spChg chg="mod">
          <ac:chgData name="MARCELO BUSCIOLI TENORIO" userId="2a68b719-233e-46f9-8e9f-6b2a3c380c8f" providerId="ADAL" clId="{0DD2824E-28D6-41B0-ABC3-18827723C785}" dt="2020-12-08T17:16:14.051" v="6370" actId="404"/>
          <ac:spMkLst>
            <pc:docMk/>
            <pc:sldMk cId="0" sldId="415"/>
            <ac:spMk id="47107" creationId="{3DD58329-79E1-41E4-86BC-A2A94B00BFE5}"/>
          </ac:spMkLst>
        </pc:spChg>
      </pc:sldChg>
      <pc:sldChg chg="del">
        <pc:chgData name="MARCELO BUSCIOLI TENORIO" userId="2a68b719-233e-46f9-8e9f-6b2a3c380c8f" providerId="ADAL" clId="{0DD2824E-28D6-41B0-ABC3-18827723C785}" dt="2020-11-17T17:02:39.340" v="983" actId="2696"/>
        <pc:sldMkLst>
          <pc:docMk/>
          <pc:sldMk cId="0" sldId="416"/>
        </pc:sldMkLst>
      </pc:sldChg>
      <pc:sldChg chg="modSp">
        <pc:chgData name="MARCELO BUSCIOLI TENORIO" userId="2a68b719-233e-46f9-8e9f-6b2a3c380c8f" providerId="ADAL" clId="{0DD2824E-28D6-41B0-ABC3-18827723C785}" dt="2020-12-08T17:17:05.860" v="6377" actId="14100"/>
        <pc:sldMkLst>
          <pc:docMk/>
          <pc:sldMk cId="0" sldId="418"/>
        </pc:sldMkLst>
        <pc:spChg chg="mod">
          <ac:chgData name="MARCELO BUSCIOLI TENORIO" userId="2a68b719-233e-46f9-8e9f-6b2a3c380c8f" providerId="ADAL" clId="{0DD2824E-28D6-41B0-ABC3-18827723C785}" dt="2020-12-08T17:17:05.860" v="6377" actId="14100"/>
          <ac:spMkLst>
            <pc:docMk/>
            <pc:sldMk cId="0" sldId="418"/>
            <ac:spMk id="49154" creationId="{908F6EF8-5210-4CFE-B926-A93CDD3B1F6E}"/>
          </ac:spMkLst>
        </pc:spChg>
        <pc:spChg chg="mod">
          <ac:chgData name="MARCELO BUSCIOLI TENORIO" userId="2a68b719-233e-46f9-8e9f-6b2a3c380c8f" providerId="ADAL" clId="{0DD2824E-28D6-41B0-ABC3-18827723C785}" dt="2020-12-08T17:16:50.224" v="6373" actId="403"/>
          <ac:spMkLst>
            <pc:docMk/>
            <pc:sldMk cId="0" sldId="418"/>
            <ac:spMk id="49155" creationId="{A3FB2C8B-9127-42C9-9DC7-2F2124367985}"/>
          </ac:spMkLst>
        </pc:spChg>
      </pc:sldChg>
      <pc:sldChg chg="modSp">
        <pc:chgData name="MARCELO BUSCIOLI TENORIO" userId="2a68b719-233e-46f9-8e9f-6b2a3c380c8f" providerId="ADAL" clId="{0DD2824E-28D6-41B0-ABC3-18827723C785}" dt="2020-12-08T17:17:09.752" v="6378" actId="14100"/>
        <pc:sldMkLst>
          <pc:docMk/>
          <pc:sldMk cId="0" sldId="419"/>
        </pc:sldMkLst>
        <pc:spChg chg="mod">
          <ac:chgData name="MARCELO BUSCIOLI TENORIO" userId="2a68b719-233e-46f9-8e9f-6b2a3c380c8f" providerId="ADAL" clId="{0DD2824E-28D6-41B0-ABC3-18827723C785}" dt="2020-12-08T17:17:09.752" v="6378" actId="14100"/>
          <ac:spMkLst>
            <pc:docMk/>
            <pc:sldMk cId="0" sldId="419"/>
            <ac:spMk id="50178" creationId="{C71E2F93-F128-422E-9B40-F110C5C914D7}"/>
          </ac:spMkLst>
        </pc:spChg>
        <pc:spChg chg="mod">
          <ac:chgData name="MARCELO BUSCIOLI TENORIO" userId="2a68b719-233e-46f9-8e9f-6b2a3c380c8f" providerId="ADAL" clId="{0DD2824E-28D6-41B0-ABC3-18827723C785}" dt="2020-12-08T17:16:59.141" v="6376" actId="403"/>
          <ac:spMkLst>
            <pc:docMk/>
            <pc:sldMk cId="0" sldId="419"/>
            <ac:spMk id="50179" creationId="{146D2380-E4FD-4333-9887-9AAB969E93E9}"/>
          </ac:spMkLst>
        </pc:spChg>
      </pc:sldChg>
      <pc:sldChg chg="modSp">
        <pc:chgData name="MARCELO BUSCIOLI TENORIO" userId="2a68b719-233e-46f9-8e9f-6b2a3c380c8f" providerId="ADAL" clId="{0DD2824E-28D6-41B0-ABC3-18827723C785}" dt="2020-12-08T17:17:21.013" v="6382" actId="403"/>
        <pc:sldMkLst>
          <pc:docMk/>
          <pc:sldMk cId="0" sldId="420"/>
        </pc:sldMkLst>
        <pc:spChg chg="mod">
          <ac:chgData name="MARCELO BUSCIOLI TENORIO" userId="2a68b719-233e-46f9-8e9f-6b2a3c380c8f" providerId="ADAL" clId="{0DD2824E-28D6-41B0-ABC3-18827723C785}" dt="2020-12-08T17:17:13.899" v="6379" actId="14100"/>
          <ac:spMkLst>
            <pc:docMk/>
            <pc:sldMk cId="0" sldId="420"/>
            <ac:spMk id="51202" creationId="{A485216E-45EA-48BE-9868-B71BE662D1C8}"/>
          </ac:spMkLst>
        </pc:spChg>
        <pc:spChg chg="mod">
          <ac:chgData name="MARCELO BUSCIOLI TENORIO" userId="2a68b719-233e-46f9-8e9f-6b2a3c380c8f" providerId="ADAL" clId="{0DD2824E-28D6-41B0-ABC3-18827723C785}" dt="2020-12-08T17:17:21.013" v="6382" actId="403"/>
          <ac:spMkLst>
            <pc:docMk/>
            <pc:sldMk cId="0" sldId="420"/>
            <ac:spMk id="51203" creationId="{79718F24-FF9C-4119-9484-205A7AB13F0C}"/>
          </ac:spMkLst>
        </pc:spChg>
      </pc:sldChg>
      <pc:sldChg chg="modSp">
        <pc:chgData name="MARCELO BUSCIOLI TENORIO" userId="2a68b719-233e-46f9-8e9f-6b2a3c380c8f" providerId="ADAL" clId="{0DD2824E-28D6-41B0-ABC3-18827723C785}" dt="2020-12-08T17:17:38.427" v="6388" actId="403"/>
        <pc:sldMkLst>
          <pc:docMk/>
          <pc:sldMk cId="0" sldId="421"/>
        </pc:sldMkLst>
        <pc:spChg chg="mod">
          <ac:chgData name="MARCELO BUSCIOLI TENORIO" userId="2a68b719-233e-46f9-8e9f-6b2a3c380c8f" providerId="ADAL" clId="{0DD2824E-28D6-41B0-ABC3-18827723C785}" dt="2020-12-08T17:17:33.107" v="6385" actId="1076"/>
          <ac:spMkLst>
            <pc:docMk/>
            <pc:sldMk cId="0" sldId="421"/>
            <ac:spMk id="52226" creationId="{47A63351-0D5E-4DE2-B0B8-5889F4804EA4}"/>
          </ac:spMkLst>
        </pc:spChg>
        <pc:spChg chg="mod">
          <ac:chgData name="MARCELO BUSCIOLI TENORIO" userId="2a68b719-233e-46f9-8e9f-6b2a3c380c8f" providerId="ADAL" clId="{0DD2824E-28D6-41B0-ABC3-18827723C785}" dt="2020-12-08T17:17:38.427" v="6388" actId="403"/>
          <ac:spMkLst>
            <pc:docMk/>
            <pc:sldMk cId="0" sldId="421"/>
            <ac:spMk id="52227" creationId="{D67C32AC-9760-4AF2-935B-3DE326E34495}"/>
          </ac:spMkLst>
        </pc:spChg>
      </pc:sldChg>
      <pc:sldChg chg="modSp">
        <pc:chgData name="MARCELO BUSCIOLI TENORIO" userId="2a68b719-233e-46f9-8e9f-6b2a3c380c8f" providerId="ADAL" clId="{0DD2824E-28D6-41B0-ABC3-18827723C785}" dt="2020-12-08T17:17:53.299" v="6395" actId="403"/>
        <pc:sldMkLst>
          <pc:docMk/>
          <pc:sldMk cId="0" sldId="422"/>
        </pc:sldMkLst>
        <pc:spChg chg="mod">
          <ac:chgData name="MARCELO BUSCIOLI TENORIO" userId="2a68b719-233e-46f9-8e9f-6b2a3c380c8f" providerId="ADAL" clId="{0DD2824E-28D6-41B0-ABC3-18827723C785}" dt="2020-12-08T17:17:46.747" v="6392" actId="1038"/>
          <ac:spMkLst>
            <pc:docMk/>
            <pc:sldMk cId="0" sldId="422"/>
            <ac:spMk id="53250" creationId="{525B46AD-2309-46A1-A421-416898C9F06F}"/>
          </ac:spMkLst>
        </pc:spChg>
        <pc:spChg chg="mod">
          <ac:chgData name="MARCELO BUSCIOLI TENORIO" userId="2a68b719-233e-46f9-8e9f-6b2a3c380c8f" providerId="ADAL" clId="{0DD2824E-28D6-41B0-ABC3-18827723C785}" dt="2020-12-08T17:17:53.299" v="6395" actId="403"/>
          <ac:spMkLst>
            <pc:docMk/>
            <pc:sldMk cId="0" sldId="422"/>
            <ac:spMk id="53251" creationId="{C204759A-49D6-4F2D-84D6-F4DB0F9A02BA}"/>
          </ac:spMkLst>
        </pc:spChg>
      </pc:sldChg>
      <pc:sldChg chg="modSp">
        <pc:chgData name="MARCELO BUSCIOLI TENORIO" userId="2a68b719-233e-46f9-8e9f-6b2a3c380c8f" providerId="ADAL" clId="{0DD2824E-28D6-41B0-ABC3-18827723C785}" dt="2020-12-08T17:18:20.044" v="6401" actId="403"/>
        <pc:sldMkLst>
          <pc:docMk/>
          <pc:sldMk cId="0" sldId="423"/>
        </pc:sldMkLst>
        <pc:spChg chg="mod">
          <ac:chgData name="MARCELO BUSCIOLI TENORIO" userId="2a68b719-233e-46f9-8e9f-6b2a3c380c8f" providerId="ADAL" clId="{0DD2824E-28D6-41B0-ABC3-18827723C785}" dt="2020-12-08T17:18:13.273" v="6398" actId="1038"/>
          <ac:spMkLst>
            <pc:docMk/>
            <pc:sldMk cId="0" sldId="423"/>
            <ac:spMk id="54274" creationId="{0370D6E5-44E2-4FEA-A03B-DE8307521B1F}"/>
          </ac:spMkLst>
        </pc:spChg>
        <pc:spChg chg="mod">
          <ac:chgData name="MARCELO BUSCIOLI TENORIO" userId="2a68b719-233e-46f9-8e9f-6b2a3c380c8f" providerId="ADAL" clId="{0DD2824E-28D6-41B0-ABC3-18827723C785}" dt="2020-12-08T17:18:20.044" v="6401" actId="403"/>
          <ac:spMkLst>
            <pc:docMk/>
            <pc:sldMk cId="0" sldId="423"/>
            <ac:spMk id="54275" creationId="{FCC3092F-7598-4DD0-9795-64942A236429}"/>
          </ac:spMkLst>
        </pc:spChg>
      </pc:sldChg>
      <pc:sldChg chg="modSp ord">
        <pc:chgData name="MARCELO BUSCIOLI TENORIO" userId="2a68b719-233e-46f9-8e9f-6b2a3c380c8f" providerId="ADAL" clId="{0DD2824E-28D6-41B0-ABC3-18827723C785}" dt="2020-12-08T17:18:34.651" v="6407" actId="403"/>
        <pc:sldMkLst>
          <pc:docMk/>
          <pc:sldMk cId="0" sldId="424"/>
        </pc:sldMkLst>
        <pc:spChg chg="mod">
          <ac:chgData name="MARCELO BUSCIOLI TENORIO" userId="2a68b719-233e-46f9-8e9f-6b2a3c380c8f" providerId="ADAL" clId="{0DD2824E-28D6-41B0-ABC3-18827723C785}" dt="2020-12-08T17:18:28.910" v="6404" actId="1038"/>
          <ac:spMkLst>
            <pc:docMk/>
            <pc:sldMk cId="0" sldId="424"/>
            <ac:spMk id="55298" creationId="{7CAD840E-9740-4EE7-B14B-A48E7C5074E6}"/>
          </ac:spMkLst>
        </pc:spChg>
        <pc:spChg chg="mod">
          <ac:chgData name="MARCELO BUSCIOLI TENORIO" userId="2a68b719-233e-46f9-8e9f-6b2a3c380c8f" providerId="ADAL" clId="{0DD2824E-28D6-41B0-ABC3-18827723C785}" dt="2020-12-08T17:18:34.651" v="6407" actId="403"/>
          <ac:spMkLst>
            <pc:docMk/>
            <pc:sldMk cId="0" sldId="424"/>
            <ac:spMk id="55299" creationId="{547F3769-AED9-4800-8C60-45E7A20D7F51}"/>
          </ac:spMkLst>
        </pc:spChg>
      </pc:sldChg>
      <pc:sldChg chg="addSp modSp">
        <pc:chgData name="MARCELO BUSCIOLI TENORIO" userId="2a68b719-233e-46f9-8e9f-6b2a3c380c8f" providerId="ADAL" clId="{0DD2824E-28D6-41B0-ABC3-18827723C785}" dt="2020-12-01T14:02:47.374" v="6257" actId="1076"/>
        <pc:sldMkLst>
          <pc:docMk/>
          <pc:sldMk cId="0" sldId="427"/>
        </pc:sldMkLst>
        <pc:spChg chg="add mod">
          <ac:chgData name="MARCELO BUSCIOLI TENORIO" userId="2a68b719-233e-46f9-8e9f-6b2a3c380c8f" providerId="ADAL" clId="{0DD2824E-28D6-41B0-ABC3-18827723C785}" dt="2020-12-01T14:02:47.374" v="6257" actId="1076"/>
          <ac:spMkLst>
            <pc:docMk/>
            <pc:sldMk cId="0" sldId="427"/>
            <ac:spMk id="2" creationId="{C7BF53D8-F99F-4371-8043-566CFC41498E}"/>
          </ac:spMkLst>
        </pc:spChg>
        <pc:spChg chg="add mod">
          <ac:chgData name="MARCELO BUSCIOLI TENORIO" userId="2a68b719-233e-46f9-8e9f-6b2a3c380c8f" providerId="ADAL" clId="{0DD2824E-28D6-41B0-ABC3-18827723C785}" dt="2020-12-01T14:02:40.181" v="6256" actId="1582"/>
          <ac:spMkLst>
            <pc:docMk/>
            <pc:sldMk cId="0" sldId="427"/>
            <ac:spMk id="3" creationId="{FD4C4F74-9F35-483C-B098-0152FA8B60E1}"/>
          </ac:spMkLst>
        </pc:spChg>
        <pc:picChg chg="mod">
          <ac:chgData name="MARCELO BUSCIOLI TENORIO" userId="2a68b719-233e-46f9-8e9f-6b2a3c380c8f" providerId="ADAL" clId="{0DD2824E-28D6-41B0-ABC3-18827723C785}" dt="2020-12-01T14:02:03.185" v="6252" actId="1076"/>
          <ac:picMkLst>
            <pc:docMk/>
            <pc:sldMk cId="0" sldId="427"/>
            <ac:picMk id="33797" creationId="{9E14F743-95AA-4A94-8424-55E8DBA2DAB9}"/>
          </ac:picMkLst>
        </pc:picChg>
      </pc:sldChg>
      <pc:sldChg chg="modSp">
        <pc:chgData name="MARCELO BUSCIOLI TENORIO" userId="2a68b719-233e-46f9-8e9f-6b2a3c380c8f" providerId="ADAL" clId="{0DD2824E-28D6-41B0-ABC3-18827723C785}" dt="2020-12-08T17:13:51.126" v="6352" actId="403"/>
        <pc:sldMkLst>
          <pc:docMk/>
          <pc:sldMk cId="0" sldId="431"/>
        </pc:sldMkLst>
        <pc:spChg chg="mod">
          <ac:chgData name="MARCELO BUSCIOLI TENORIO" userId="2a68b719-233e-46f9-8e9f-6b2a3c380c8f" providerId="ADAL" clId="{0DD2824E-28D6-41B0-ABC3-18827723C785}" dt="2020-12-08T17:13:51.126" v="6352" actId="403"/>
          <ac:spMkLst>
            <pc:docMk/>
            <pc:sldMk cId="0" sldId="431"/>
            <ac:spMk id="25603" creationId="{EEF4470F-9695-47F1-B890-C7F094E10BA1}"/>
          </ac:spMkLst>
        </pc:spChg>
      </pc:sldChg>
      <pc:sldChg chg="modSp">
        <pc:chgData name="MARCELO BUSCIOLI TENORIO" userId="2a68b719-233e-46f9-8e9f-6b2a3c380c8f" providerId="ADAL" clId="{0DD2824E-28D6-41B0-ABC3-18827723C785}" dt="2020-12-08T17:14:55.624" v="6362" actId="20577"/>
        <pc:sldMkLst>
          <pc:docMk/>
          <pc:sldMk cId="0" sldId="441"/>
        </pc:sldMkLst>
        <pc:spChg chg="mod">
          <ac:chgData name="MARCELO BUSCIOLI TENORIO" userId="2a68b719-233e-46f9-8e9f-6b2a3c380c8f" providerId="ADAL" clId="{0DD2824E-28D6-41B0-ABC3-18827723C785}" dt="2020-12-08T17:14:55.624" v="6362" actId="20577"/>
          <ac:spMkLst>
            <pc:docMk/>
            <pc:sldMk cId="0" sldId="441"/>
            <ac:spMk id="40963" creationId="{4F246557-CC96-4420-8105-1CEFD0551FA1}"/>
          </ac:spMkLst>
        </pc:spChg>
      </pc:sldChg>
      <pc:sldChg chg="modSp">
        <pc:chgData name="MARCELO BUSCIOLI TENORIO" userId="2a68b719-233e-46f9-8e9f-6b2a3c380c8f" providerId="ADAL" clId="{0DD2824E-28D6-41B0-ABC3-18827723C785}" dt="2020-12-08T17:15:20.773" v="6363" actId="403"/>
        <pc:sldMkLst>
          <pc:docMk/>
          <pc:sldMk cId="0" sldId="442"/>
        </pc:sldMkLst>
        <pc:spChg chg="mod">
          <ac:chgData name="MARCELO BUSCIOLI TENORIO" userId="2a68b719-233e-46f9-8e9f-6b2a3c380c8f" providerId="ADAL" clId="{0DD2824E-28D6-41B0-ABC3-18827723C785}" dt="2020-12-08T17:15:20.773" v="6363" actId="403"/>
          <ac:spMkLst>
            <pc:docMk/>
            <pc:sldMk cId="0" sldId="442"/>
            <ac:spMk id="41987" creationId="{52F0B837-E893-403D-9FB2-88A6DA46BD0D}"/>
          </ac:spMkLst>
        </pc:spChg>
      </pc:sldChg>
      <pc:sldChg chg="modSp">
        <pc:chgData name="MARCELO BUSCIOLI TENORIO" userId="2a68b719-233e-46f9-8e9f-6b2a3c380c8f" providerId="ADAL" clId="{0DD2824E-28D6-41B0-ABC3-18827723C785}" dt="2020-12-08T17:15:30.762" v="6364" actId="403"/>
        <pc:sldMkLst>
          <pc:docMk/>
          <pc:sldMk cId="0" sldId="444"/>
        </pc:sldMkLst>
        <pc:spChg chg="mod">
          <ac:chgData name="MARCELO BUSCIOLI TENORIO" userId="2a68b719-233e-46f9-8e9f-6b2a3c380c8f" providerId="ADAL" clId="{0DD2824E-28D6-41B0-ABC3-18827723C785}" dt="2020-12-08T17:15:30.762" v="6364" actId="403"/>
          <ac:spMkLst>
            <pc:docMk/>
            <pc:sldMk cId="0" sldId="444"/>
            <ac:spMk id="44035" creationId="{1D0AFBE8-715A-4A87-8069-A84005B15D6C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250500852" sldId="447"/>
        </pc:sldMkLst>
        <pc:spChg chg="mod">
          <ac:chgData name="MARCELO BUSCIOLI TENORIO" userId="2a68b719-233e-46f9-8e9f-6b2a3c380c8f" providerId="ADAL" clId="{0DD2824E-28D6-41B0-ABC3-18827723C785}" dt="2020-11-17T14:45:31.438" v="423" actId="20577"/>
          <ac:spMkLst>
            <pc:docMk/>
            <pc:sldMk cId="250500852" sldId="447"/>
            <ac:spMk id="2" creationId="{2948703A-6C6E-4EC0-A0DA-4632800CF9C9}"/>
          </ac:spMkLst>
        </pc:spChg>
        <pc:spChg chg="mod">
          <ac:chgData name="MARCELO BUSCIOLI TENORIO" userId="2a68b719-233e-46f9-8e9f-6b2a3c380c8f" providerId="ADAL" clId="{0DD2824E-28D6-41B0-ABC3-18827723C785}" dt="2020-11-24T19:17:20.587" v="5538" actId="20577"/>
          <ac:spMkLst>
            <pc:docMk/>
            <pc:sldMk cId="250500852" sldId="447"/>
            <ac:spMk id="3" creationId="{E0FD7E36-F0F0-4D7F-A98E-AEC53E56957F}"/>
          </ac:spMkLst>
        </pc:spChg>
      </pc:sldChg>
      <pc:sldChg chg="addSp delSp 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1623536523" sldId="448"/>
        </pc:sldMkLst>
        <pc:spChg chg="mod">
          <ac:chgData name="MARCELO BUSCIOLI TENORIO" userId="2a68b719-233e-46f9-8e9f-6b2a3c380c8f" providerId="ADAL" clId="{0DD2824E-28D6-41B0-ABC3-18827723C785}" dt="2020-11-17T14:49:56.243" v="578" actId="1076"/>
          <ac:spMkLst>
            <pc:docMk/>
            <pc:sldMk cId="1623536523" sldId="448"/>
            <ac:spMk id="2" creationId="{286360A9-863C-4B07-8F7D-6BDC611FB94F}"/>
          </ac:spMkLst>
        </pc:spChg>
        <pc:spChg chg="del">
          <ac:chgData name="MARCELO BUSCIOLI TENORIO" userId="2a68b719-233e-46f9-8e9f-6b2a3c380c8f" providerId="ADAL" clId="{0DD2824E-28D6-41B0-ABC3-18827723C785}" dt="2020-11-17T14:49:59.212" v="579" actId="478"/>
          <ac:spMkLst>
            <pc:docMk/>
            <pc:sldMk cId="1623536523" sldId="448"/>
            <ac:spMk id="3" creationId="{715C9FFF-57B0-43B4-89F4-7CA6DB45A1CA}"/>
          </ac:spMkLst>
        </pc:spChg>
        <pc:graphicFrameChg chg="add mod modGraphic">
          <ac:chgData name="MARCELO BUSCIOLI TENORIO" userId="2a68b719-233e-46f9-8e9f-6b2a3c380c8f" providerId="ADAL" clId="{0DD2824E-28D6-41B0-ABC3-18827723C785}" dt="2020-11-17T22:22:06.850" v="2155" actId="20577"/>
          <ac:graphicFrameMkLst>
            <pc:docMk/>
            <pc:sldMk cId="1623536523" sldId="448"/>
            <ac:graphicFrameMk id="6" creationId="{A017FAE0-F18E-41C3-9B79-601C585AB331}"/>
          </ac:graphicFrameMkLst>
        </pc:graphicFrame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3251054203" sldId="449"/>
        </pc:sldMkLst>
        <pc:spChg chg="mod">
          <ac:chgData name="MARCELO BUSCIOLI TENORIO" userId="2a68b719-233e-46f9-8e9f-6b2a3c380c8f" providerId="ADAL" clId="{0DD2824E-28D6-41B0-ABC3-18827723C785}" dt="2020-11-17T17:07:03.928" v="1013" actId="20577"/>
          <ac:spMkLst>
            <pc:docMk/>
            <pc:sldMk cId="3251054203" sldId="449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17T17:13:40.379" v="1099" actId="20577"/>
          <ac:spMkLst>
            <pc:docMk/>
            <pc:sldMk cId="3251054203" sldId="449"/>
            <ac:spMk id="3" creationId="{26B6982A-B5DE-42DE-BC86-097DAFD4B921}"/>
          </ac:spMkLst>
        </pc:spChg>
      </pc:sldChg>
      <pc:sldChg chg="addSp 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278613650" sldId="450"/>
        </pc:sldMkLst>
        <pc:spChg chg="mod">
          <ac:chgData name="MARCELO BUSCIOLI TENORIO" userId="2a68b719-233e-46f9-8e9f-6b2a3c380c8f" providerId="ADAL" clId="{0DD2824E-28D6-41B0-ABC3-18827723C785}" dt="2020-11-17T22:19:26.691" v="2130" actId="20577"/>
          <ac:spMkLst>
            <pc:docMk/>
            <pc:sldMk cId="278613650" sldId="450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17T17:21:11.160" v="1109" actId="1076"/>
          <ac:spMkLst>
            <pc:docMk/>
            <pc:sldMk cId="278613650" sldId="450"/>
            <ac:spMk id="3" creationId="{26B6982A-B5DE-42DE-BC86-097DAFD4B921}"/>
          </ac:spMkLst>
        </pc:spChg>
        <pc:picChg chg="add mod">
          <ac:chgData name="MARCELO BUSCIOLI TENORIO" userId="2a68b719-233e-46f9-8e9f-6b2a3c380c8f" providerId="ADAL" clId="{0DD2824E-28D6-41B0-ABC3-18827723C785}" dt="2020-11-17T17:21:19.758" v="1110" actId="14100"/>
          <ac:picMkLst>
            <pc:docMk/>
            <pc:sldMk cId="278613650" sldId="450"/>
            <ac:picMk id="3074" creationId="{3BBD8E41-B092-4EC3-B2FC-FBB7A1611E9B}"/>
          </ac:picMkLst>
        </pc:picChg>
      </pc:sldChg>
      <pc:sldChg chg="modSp add del ord">
        <pc:chgData name="MARCELO BUSCIOLI TENORIO" userId="2a68b719-233e-46f9-8e9f-6b2a3c380c8f" providerId="ADAL" clId="{0DD2824E-28D6-41B0-ABC3-18827723C785}" dt="2020-12-08T17:10:20.651" v="6322"/>
        <pc:sldMkLst>
          <pc:docMk/>
          <pc:sldMk cId="3943053178" sldId="451"/>
        </pc:sldMkLst>
        <pc:spChg chg="mod">
          <ac:chgData name="MARCELO BUSCIOLI TENORIO" userId="2a68b719-233e-46f9-8e9f-6b2a3c380c8f" providerId="ADAL" clId="{0DD2824E-28D6-41B0-ABC3-18827723C785}" dt="2020-11-17T22:21:55.748" v="2147" actId="20577"/>
          <ac:spMkLst>
            <pc:docMk/>
            <pc:sldMk cId="3943053178" sldId="451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17T18:53:52.015" v="1282" actId="20577"/>
          <ac:spMkLst>
            <pc:docMk/>
            <pc:sldMk cId="3943053178" sldId="451"/>
            <ac:spMk id="3" creationId="{26B6982A-B5DE-42DE-BC86-097DAFD4B921}"/>
          </ac:spMkLst>
        </pc:spChg>
      </pc:sldChg>
      <pc:sldChg chg="addSp 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3919927782" sldId="452"/>
        </pc:sldMkLst>
        <pc:spChg chg="mod">
          <ac:chgData name="MARCELO BUSCIOLI TENORIO" userId="2a68b719-233e-46f9-8e9f-6b2a3c380c8f" providerId="ADAL" clId="{0DD2824E-28D6-41B0-ABC3-18827723C785}" dt="2020-11-17T22:21:59.700" v="2149" actId="20577"/>
          <ac:spMkLst>
            <pc:docMk/>
            <pc:sldMk cId="3919927782" sldId="452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17T19:03:11.989" v="1462" actId="1076"/>
          <ac:spMkLst>
            <pc:docMk/>
            <pc:sldMk cId="3919927782" sldId="452"/>
            <ac:spMk id="3" creationId="{26B6982A-B5DE-42DE-BC86-097DAFD4B921}"/>
          </ac:spMkLst>
        </pc:spChg>
        <pc:picChg chg="add mod">
          <ac:chgData name="MARCELO BUSCIOLI TENORIO" userId="2a68b719-233e-46f9-8e9f-6b2a3c380c8f" providerId="ADAL" clId="{0DD2824E-28D6-41B0-ABC3-18827723C785}" dt="2020-11-17T19:03:21.415" v="1465" actId="14100"/>
          <ac:picMkLst>
            <pc:docMk/>
            <pc:sldMk cId="3919927782" sldId="452"/>
            <ac:picMk id="3074" creationId="{8687615A-1BCE-445A-B14A-7F320CFB41EB}"/>
          </ac:picMkLst>
        </pc:pic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2131301655" sldId="453"/>
        </pc:sldMkLst>
        <pc:spChg chg="mod">
          <ac:chgData name="MARCELO BUSCIOLI TENORIO" userId="2a68b719-233e-46f9-8e9f-6b2a3c380c8f" providerId="ADAL" clId="{0DD2824E-28D6-41B0-ABC3-18827723C785}" dt="2020-11-17T22:22:26.018" v="2159" actId="20577"/>
          <ac:spMkLst>
            <pc:docMk/>
            <pc:sldMk cId="2131301655" sldId="453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17T19:20:51.370" v="1746" actId="20577"/>
          <ac:spMkLst>
            <pc:docMk/>
            <pc:sldMk cId="2131301655" sldId="453"/>
            <ac:spMk id="3" creationId="{26B6982A-B5DE-42DE-BC86-097DAFD4B921}"/>
          </ac:spMkLst>
        </pc:spChg>
      </pc:sldChg>
      <pc:sldChg chg="addSp delSp modSp add del mod modClrScheme chgLayout">
        <pc:chgData name="MARCELO BUSCIOLI TENORIO" userId="2a68b719-233e-46f9-8e9f-6b2a3c380c8f" providerId="ADAL" clId="{0DD2824E-28D6-41B0-ABC3-18827723C785}" dt="2020-12-08T17:10:20.651" v="6322"/>
        <pc:sldMkLst>
          <pc:docMk/>
          <pc:sldMk cId="2966395582" sldId="454"/>
        </pc:sldMkLst>
        <pc:spChg chg="mod">
          <ac:chgData name="MARCELO BUSCIOLI TENORIO" userId="2a68b719-233e-46f9-8e9f-6b2a3c380c8f" providerId="ADAL" clId="{0DD2824E-28D6-41B0-ABC3-18827723C785}" dt="2020-11-24T21:09:41.780" v="5810" actId="1076"/>
          <ac:spMkLst>
            <pc:docMk/>
            <pc:sldMk cId="2966395582" sldId="454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24T21:09:57.079" v="5812" actId="1035"/>
          <ac:spMkLst>
            <pc:docMk/>
            <pc:sldMk cId="2966395582" sldId="454"/>
            <ac:spMk id="3" creationId="{26B6982A-B5DE-42DE-BC86-097DAFD4B921}"/>
          </ac:spMkLst>
        </pc:spChg>
        <pc:spChg chg="mod">
          <ac:chgData name="MARCELO BUSCIOLI TENORIO" userId="2a68b719-233e-46f9-8e9f-6b2a3c380c8f" providerId="ADAL" clId="{0DD2824E-28D6-41B0-ABC3-18827723C785}" dt="2020-11-17T19:19:29.093" v="1721" actId="26606"/>
          <ac:spMkLst>
            <pc:docMk/>
            <pc:sldMk cId="2966395582" sldId="454"/>
            <ac:spMk id="4" creationId="{67189407-0B0E-4E93-AA27-1D1F1291B0AD}"/>
          </ac:spMkLst>
        </pc:spChg>
        <pc:spChg chg="mod">
          <ac:chgData name="MARCELO BUSCIOLI TENORIO" userId="2a68b719-233e-46f9-8e9f-6b2a3c380c8f" providerId="ADAL" clId="{0DD2824E-28D6-41B0-ABC3-18827723C785}" dt="2020-11-17T19:19:29.093" v="1721" actId="26606"/>
          <ac:spMkLst>
            <pc:docMk/>
            <pc:sldMk cId="2966395582" sldId="454"/>
            <ac:spMk id="5" creationId="{5F05D7BC-09BA-4C0F-BABD-43BF65E6C21D}"/>
          </ac:spMkLst>
        </pc:spChg>
        <pc:spChg chg="add del mod">
          <ac:chgData name="MARCELO BUSCIOLI TENORIO" userId="2a68b719-233e-46f9-8e9f-6b2a3c380c8f" providerId="ADAL" clId="{0DD2824E-28D6-41B0-ABC3-18827723C785}" dt="2020-11-24T21:09:05.121" v="5804" actId="478"/>
          <ac:spMkLst>
            <pc:docMk/>
            <pc:sldMk cId="2966395582" sldId="454"/>
            <ac:spMk id="8" creationId="{3A6D72E9-82E9-41B2-838C-C42EBF1F8027}"/>
          </ac:spMkLst>
        </pc:spChg>
        <pc:picChg chg="add mod">
          <ac:chgData name="MARCELO BUSCIOLI TENORIO" userId="2a68b719-233e-46f9-8e9f-6b2a3c380c8f" providerId="ADAL" clId="{0DD2824E-28D6-41B0-ABC3-18827723C785}" dt="2020-11-24T21:09:16.243" v="5806" actId="14100"/>
          <ac:picMkLst>
            <pc:docMk/>
            <pc:sldMk cId="2966395582" sldId="454"/>
            <ac:picMk id="3074" creationId="{BAD4BBCE-7568-4394-B8A6-8BE035985E62}"/>
          </ac:picMkLst>
        </pc:picChg>
        <pc:picChg chg="add del mod ord">
          <ac:chgData name="MARCELO BUSCIOLI TENORIO" userId="2a68b719-233e-46f9-8e9f-6b2a3c380c8f" providerId="ADAL" clId="{0DD2824E-28D6-41B0-ABC3-18827723C785}" dt="2020-11-24T18:29:12.247" v="4702" actId="478"/>
          <ac:picMkLst>
            <pc:docMk/>
            <pc:sldMk cId="2966395582" sldId="454"/>
            <ac:picMk id="4098" creationId="{0E379D21-9554-4C57-AA55-C2F3BFC67783}"/>
          </ac:picMkLst>
        </pc:picChg>
      </pc:sldChg>
      <pc:sldChg chg="modSp add del ord">
        <pc:chgData name="MARCELO BUSCIOLI TENORIO" userId="2a68b719-233e-46f9-8e9f-6b2a3c380c8f" providerId="ADAL" clId="{0DD2824E-28D6-41B0-ABC3-18827723C785}" dt="2020-12-08T17:10:20.651" v="6322"/>
        <pc:sldMkLst>
          <pc:docMk/>
          <pc:sldMk cId="2613527652" sldId="455"/>
        </pc:sldMkLst>
        <pc:spChg chg="mod">
          <ac:chgData name="MARCELO BUSCIOLI TENORIO" userId="2a68b719-233e-46f9-8e9f-6b2a3c380c8f" providerId="ADAL" clId="{0DD2824E-28D6-41B0-ABC3-18827723C785}" dt="2020-11-17T22:25:02.913" v="2173" actId="20577"/>
          <ac:spMkLst>
            <pc:docMk/>
            <pc:sldMk cId="2613527652" sldId="455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17T22:13:08.699" v="1986" actId="20577"/>
          <ac:spMkLst>
            <pc:docMk/>
            <pc:sldMk cId="2613527652" sldId="455"/>
            <ac:spMk id="3" creationId="{26B6982A-B5DE-42DE-BC86-097DAFD4B921}"/>
          </ac:spMkLst>
        </pc:spChg>
      </pc:sldChg>
      <pc:sldChg chg="addSp modSp add del mod modClrScheme chgLayout">
        <pc:chgData name="MARCELO BUSCIOLI TENORIO" userId="2a68b719-233e-46f9-8e9f-6b2a3c380c8f" providerId="ADAL" clId="{0DD2824E-28D6-41B0-ABC3-18827723C785}" dt="2020-12-08T17:10:20.651" v="6322"/>
        <pc:sldMkLst>
          <pc:docMk/>
          <pc:sldMk cId="3004218435" sldId="456"/>
        </pc:sldMkLst>
        <pc:spChg chg="mod">
          <ac:chgData name="MARCELO BUSCIOLI TENORIO" userId="2a68b719-233e-46f9-8e9f-6b2a3c380c8f" providerId="ADAL" clId="{0DD2824E-28D6-41B0-ABC3-18827723C785}" dt="2020-11-17T22:28:11.012" v="2228" actId="1076"/>
          <ac:spMkLst>
            <pc:docMk/>
            <pc:sldMk cId="3004218435" sldId="456"/>
            <ac:spMk id="2" creationId="{4696F03B-2CDA-41B0-820F-5BEF5FABE5F6}"/>
          </ac:spMkLst>
        </pc:spChg>
        <pc:spChg chg="mod">
          <ac:chgData name="MARCELO BUSCIOLI TENORIO" userId="2a68b719-233e-46f9-8e9f-6b2a3c380c8f" providerId="ADAL" clId="{0DD2824E-28D6-41B0-ABC3-18827723C785}" dt="2020-11-17T22:28:48.858" v="2237" actId="20577"/>
          <ac:spMkLst>
            <pc:docMk/>
            <pc:sldMk cId="3004218435" sldId="456"/>
            <ac:spMk id="3" creationId="{26B6982A-B5DE-42DE-BC86-097DAFD4B921}"/>
          </ac:spMkLst>
        </pc:spChg>
        <pc:spChg chg="mod">
          <ac:chgData name="MARCELO BUSCIOLI TENORIO" userId="2a68b719-233e-46f9-8e9f-6b2a3c380c8f" providerId="ADAL" clId="{0DD2824E-28D6-41B0-ABC3-18827723C785}" dt="2020-11-17T22:26:27.482" v="2181" actId="26606"/>
          <ac:spMkLst>
            <pc:docMk/>
            <pc:sldMk cId="3004218435" sldId="456"/>
            <ac:spMk id="4" creationId="{67189407-0B0E-4E93-AA27-1D1F1291B0AD}"/>
          </ac:spMkLst>
        </pc:spChg>
        <pc:spChg chg="mod">
          <ac:chgData name="MARCELO BUSCIOLI TENORIO" userId="2a68b719-233e-46f9-8e9f-6b2a3c380c8f" providerId="ADAL" clId="{0DD2824E-28D6-41B0-ABC3-18827723C785}" dt="2020-11-17T22:26:27.482" v="2181" actId="26606"/>
          <ac:spMkLst>
            <pc:docMk/>
            <pc:sldMk cId="3004218435" sldId="456"/>
            <ac:spMk id="5" creationId="{5F05D7BC-09BA-4C0F-BABD-43BF65E6C21D}"/>
          </ac:spMkLst>
        </pc:spChg>
        <pc:picChg chg="add mod ord">
          <ac:chgData name="MARCELO BUSCIOLI TENORIO" userId="2a68b719-233e-46f9-8e9f-6b2a3c380c8f" providerId="ADAL" clId="{0DD2824E-28D6-41B0-ABC3-18827723C785}" dt="2020-11-17T22:26:51.479" v="2186" actId="1076"/>
          <ac:picMkLst>
            <pc:docMk/>
            <pc:sldMk cId="3004218435" sldId="456"/>
            <ac:picMk id="3074" creationId="{DE18871B-4305-48BC-9738-73177BB56538}"/>
          </ac:picMkLst>
        </pc:picChg>
      </pc:sldChg>
      <pc:sldChg chg="modSp add del">
        <pc:chgData name="MARCELO BUSCIOLI TENORIO" userId="2a68b719-233e-46f9-8e9f-6b2a3c380c8f" providerId="ADAL" clId="{0DD2824E-28D6-41B0-ABC3-18827723C785}" dt="2020-12-08T17:28:39.431" v="6610" actId="20577"/>
        <pc:sldMkLst>
          <pc:docMk/>
          <pc:sldMk cId="2236032899" sldId="457"/>
        </pc:sldMkLst>
        <pc:spChg chg="mod">
          <ac:chgData name="MARCELO BUSCIOLI TENORIO" userId="2a68b719-233e-46f9-8e9f-6b2a3c380c8f" providerId="ADAL" clId="{0DD2824E-28D6-41B0-ABC3-18827723C785}" dt="2020-11-17T22:33:26" v="2249" actId="1076"/>
          <ac:spMkLst>
            <pc:docMk/>
            <pc:sldMk cId="2236032899" sldId="457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0DD2824E-28D6-41B0-ABC3-18827723C785}" dt="2020-12-08T17:28:39.431" v="6610" actId="20577"/>
          <ac:spMkLst>
            <pc:docMk/>
            <pc:sldMk cId="2236032899" sldId="457"/>
            <ac:spMk id="3" creationId="{E01E6832-17D7-45D9-8027-28A48EBCF855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27:12.183" v="6561" actId="20577"/>
        <pc:sldMkLst>
          <pc:docMk/>
          <pc:sldMk cId="1359493150" sldId="458"/>
        </pc:sldMkLst>
        <pc:spChg chg="mod">
          <ac:chgData name="MARCELO BUSCIOLI TENORIO" userId="2a68b719-233e-46f9-8e9f-6b2a3c380c8f" providerId="ADAL" clId="{0DD2824E-28D6-41B0-ABC3-18827723C785}" dt="2020-12-08T17:27:12.183" v="6561" actId="20577"/>
          <ac:spMkLst>
            <pc:docMk/>
            <pc:sldMk cId="1359493150" sldId="458"/>
            <ac:spMk id="3" creationId="{E01E6832-17D7-45D9-8027-28A48EBCF855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38:28.666" v="6956" actId="1076"/>
        <pc:sldMkLst>
          <pc:docMk/>
          <pc:sldMk cId="4021070503" sldId="459"/>
        </pc:sldMkLst>
        <pc:spChg chg="mod">
          <ac:chgData name="MARCELO BUSCIOLI TENORIO" userId="2a68b719-233e-46f9-8e9f-6b2a3c380c8f" providerId="ADAL" clId="{0DD2824E-28D6-41B0-ABC3-18827723C785}" dt="2020-12-08T17:20:46.940" v="6437" actId="1035"/>
          <ac:spMkLst>
            <pc:docMk/>
            <pc:sldMk cId="4021070503" sldId="459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0DD2824E-28D6-41B0-ABC3-18827723C785}" dt="2020-12-08T17:38:28.666" v="6956" actId="1076"/>
          <ac:spMkLst>
            <pc:docMk/>
            <pc:sldMk cId="4021070503" sldId="459"/>
            <ac:spMk id="3" creationId="{E01E6832-17D7-45D9-8027-28A48EBCF855}"/>
          </ac:spMkLst>
        </pc:spChg>
      </pc:sldChg>
      <pc:sldChg chg="modSp add del ord">
        <pc:chgData name="MARCELO BUSCIOLI TENORIO" userId="2a68b719-233e-46f9-8e9f-6b2a3c380c8f" providerId="ADAL" clId="{0DD2824E-28D6-41B0-ABC3-18827723C785}" dt="2020-12-08T17:38:47.258" v="6957"/>
        <pc:sldMkLst>
          <pc:docMk/>
          <pc:sldMk cId="2313463960" sldId="460"/>
        </pc:sldMkLst>
        <pc:spChg chg="mod">
          <ac:chgData name="MARCELO BUSCIOLI TENORIO" userId="2a68b719-233e-46f9-8e9f-6b2a3c380c8f" providerId="ADAL" clId="{0DD2824E-28D6-41B0-ABC3-18827723C785}" dt="2020-11-24T21:14:04.837" v="5870" actId="20577"/>
          <ac:spMkLst>
            <pc:docMk/>
            <pc:sldMk cId="2313463960" sldId="460"/>
            <ac:spMk id="3" creationId="{E01E6832-17D7-45D9-8027-28A48EBCF855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2474004743" sldId="461"/>
        </pc:sldMkLst>
        <pc:spChg chg="mod">
          <ac:chgData name="MARCELO BUSCIOLI TENORIO" userId="2a68b719-233e-46f9-8e9f-6b2a3c380c8f" providerId="ADAL" clId="{0DD2824E-28D6-41B0-ABC3-18827723C785}" dt="2020-11-24T21:14:40.829" v="5915" actId="20577"/>
          <ac:spMkLst>
            <pc:docMk/>
            <pc:sldMk cId="2474004743" sldId="461"/>
            <ac:spMk id="3" creationId="{E01E6832-17D7-45D9-8027-28A48EBCF855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3153162330" sldId="462"/>
        </pc:sldMkLst>
        <pc:spChg chg="mod">
          <ac:chgData name="MARCELO BUSCIOLI TENORIO" userId="2a68b719-233e-46f9-8e9f-6b2a3c380c8f" providerId="ADAL" clId="{0DD2824E-28D6-41B0-ABC3-18827723C785}" dt="2020-11-19T02:13:15.242" v="3897" actId="14100"/>
          <ac:spMkLst>
            <pc:docMk/>
            <pc:sldMk cId="3153162330" sldId="462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0DD2824E-28D6-41B0-ABC3-18827723C785}" dt="2020-11-19T03:31:12.172" v="4416" actId="403"/>
          <ac:spMkLst>
            <pc:docMk/>
            <pc:sldMk cId="3153162330" sldId="462"/>
            <ac:spMk id="3" creationId="{E01E6832-17D7-45D9-8027-28A48EBCF855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4174074111" sldId="463"/>
        </pc:sldMkLst>
        <pc:spChg chg="mod">
          <ac:chgData name="MARCELO BUSCIOLI TENORIO" userId="2a68b719-233e-46f9-8e9f-6b2a3c380c8f" providerId="ADAL" clId="{0DD2824E-28D6-41B0-ABC3-18827723C785}" dt="2020-11-19T02:14:01.293" v="3930" actId="20577"/>
          <ac:spMkLst>
            <pc:docMk/>
            <pc:sldMk cId="4174074111" sldId="463"/>
            <ac:spMk id="2" creationId="{BEBB2C1F-DB4D-42A8-9DE3-F48F108180DA}"/>
          </ac:spMkLst>
        </pc:spChg>
        <pc:spChg chg="mod">
          <ac:chgData name="MARCELO BUSCIOLI TENORIO" userId="2a68b719-233e-46f9-8e9f-6b2a3c380c8f" providerId="ADAL" clId="{0DD2824E-28D6-41B0-ABC3-18827723C785}" dt="2020-11-22T18:38:28.926" v="4701" actId="313"/>
          <ac:spMkLst>
            <pc:docMk/>
            <pc:sldMk cId="4174074111" sldId="463"/>
            <ac:spMk id="3" creationId="{E01E6832-17D7-45D9-8027-28A48EBCF855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2194895890" sldId="464"/>
        </pc:sldMkLst>
        <pc:spChg chg="mod">
          <ac:chgData name="MARCELO BUSCIOLI TENORIO" userId="2a68b719-233e-46f9-8e9f-6b2a3c380c8f" providerId="ADAL" clId="{0DD2824E-28D6-41B0-ABC3-18827723C785}" dt="2020-11-22T18:33:12.408" v="4663" actId="6549"/>
          <ac:spMkLst>
            <pc:docMk/>
            <pc:sldMk cId="2194895890" sldId="464"/>
            <ac:spMk id="3" creationId="{E01E6832-17D7-45D9-8027-28A48EBCF855}"/>
          </ac:spMkLst>
        </pc:spChg>
      </pc:sldChg>
      <pc:sldChg chg="modSp add del">
        <pc:chgData name="MARCELO BUSCIOLI TENORIO" userId="2a68b719-233e-46f9-8e9f-6b2a3c380c8f" providerId="ADAL" clId="{0DD2824E-28D6-41B0-ABC3-18827723C785}" dt="2020-12-08T17:10:20.651" v="6322"/>
        <pc:sldMkLst>
          <pc:docMk/>
          <pc:sldMk cId="2290674885" sldId="465"/>
        </pc:sldMkLst>
        <pc:spChg chg="mod">
          <ac:chgData name="MARCELO BUSCIOLI TENORIO" userId="2a68b719-233e-46f9-8e9f-6b2a3c380c8f" providerId="ADAL" clId="{0DD2824E-28D6-41B0-ABC3-18827723C785}" dt="2020-11-22T18:37:31.436" v="4695" actId="20577"/>
          <ac:spMkLst>
            <pc:docMk/>
            <pc:sldMk cId="2290674885" sldId="465"/>
            <ac:spMk id="3" creationId="{E01E6832-17D7-45D9-8027-28A48EBCF855}"/>
          </ac:spMkLst>
        </pc:spChg>
      </pc:sldChg>
      <pc:sldChg chg="add">
        <pc:chgData name="MARCELO BUSCIOLI TENORIO" userId="2a68b719-233e-46f9-8e9f-6b2a3c380c8f" providerId="ADAL" clId="{0DD2824E-28D6-41B0-ABC3-18827723C785}" dt="2020-12-08T17:10:20.651" v="6322"/>
        <pc:sldMkLst>
          <pc:docMk/>
          <pc:sldMk cId="2972047645" sldId="466"/>
        </pc:sldMkLst>
      </pc:sldChg>
      <pc:sldChg chg="modSp add">
        <pc:chgData name="MARCELO BUSCIOLI TENORIO" userId="2a68b719-233e-46f9-8e9f-6b2a3c380c8f" providerId="ADAL" clId="{0DD2824E-28D6-41B0-ABC3-18827723C785}" dt="2020-12-08T17:27:16.799" v="6570" actId="20577"/>
        <pc:sldMkLst>
          <pc:docMk/>
          <pc:sldMk cId="1267712878" sldId="467"/>
        </pc:sldMkLst>
        <pc:spChg chg="mod">
          <ac:chgData name="MARCELO BUSCIOLI TENORIO" userId="2a68b719-233e-46f9-8e9f-6b2a3c380c8f" providerId="ADAL" clId="{0DD2824E-28D6-41B0-ABC3-18827723C785}" dt="2020-12-08T17:27:16.799" v="6570" actId="20577"/>
          <ac:spMkLst>
            <pc:docMk/>
            <pc:sldMk cId="1267712878" sldId="467"/>
            <ac:spMk id="3" creationId="{E01E6832-17D7-45D9-8027-28A48EBCF855}"/>
          </ac:spMkLst>
        </pc:spChg>
      </pc:sldChg>
    </pc:docChg>
  </pc:docChgLst>
  <pc:docChgLst>
    <pc:chgData name="Marcelo B. Tenorio" userId="2a68b719-233e-46f9-8e9f-6b2a3c380c8f" providerId="ADAL" clId="{4FFF23BA-BEB9-4E3F-8237-6A0F9D661F18}"/>
    <pc:docChg chg="undo custSel modSld">
      <pc:chgData name="Marcelo B. Tenorio" userId="2a68b719-233e-46f9-8e9f-6b2a3c380c8f" providerId="ADAL" clId="{4FFF23BA-BEB9-4E3F-8237-6A0F9D661F18}" dt="2019-09-28T19:43:16.574" v="121" actId="1036"/>
      <pc:docMkLst>
        <pc:docMk/>
      </pc:docMkLst>
      <pc:sldChg chg="modSp">
        <pc:chgData name="Marcelo B. Tenorio" userId="2a68b719-233e-46f9-8e9f-6b2a3c380c8f" providerId="ADAL" clId="{4FFF23BA-BEB9-4E3F-8237-6A0F9D661F18}" dt="2019-09-28T19:43:16.574" v="121" actId="1036"/>
        <pc:sldMkLst>
          <pc:docMk/>
          <pc:sldMk cId="0" sldId="353"/>
        </pc:sldMkLst>
        <pc:spChg chg="mod">
          <ac:chgData name="Marcelo B. Tenorio" userId="2a68b719-233e-46f9-8e9f-6b2a3c380c8f" providerId="ADAL" clId="{4FFF23BA-BEB9-4E3F-8237-6A0F9D661F18}" dt="2019-09-28T19:36:50.225" v="103" actId="1037"/>
          <ac:spMkLst>
            <pc:docMk/>
            <pc:sldMk cId="0" sldId="353"/>
            <ac:spMk id="5122" creationId="{92159E15-C749-4F96-98A1-BC94D6E410C4}"/>
          </ac:spMkLst>
        </pc:spChg>
        <pc:spChg chg="mod">
          <ac:chgData name="Marcelo B. Tenorio" userId="2a68b719-233e-46f9-8e9f-6b2a3c380c8f" providerId="ADAL" clId="{4FFF23BA-BEB9-4E3F-8237-6A0F9D661F18}" dt="2019-09-28T19:43:16.574" v="121" actId="1036"/>
          <ac:spMkLst>
            <pc:docMk/>
            <pc:sldMk cId="0" sldId="353"/>
            <ac:spMk id="5123" creationId="{BB073AD1-2471-4132-818B-672ACC32EB09}"/>
          </ac:spMkLst>
        </pc:spChg>
      </pc:sldChg>
      <pc:sldChg chg="modSp">
        <pc:chgData name="Marcelo B. Tenorio" userId="2a68b719-233e-46f9-8e9f-6b2a3c380c8f" providerId="ADAL" clId="{4FFF23BA-BEB9-4E3F-8237-6A0F9D661F18}" dt="2019-09-24T15:27:47.469" v="42" actId="6549"/>
        <pc:sldMkLst>
          <pc:docMk/>
          <pc:sldMk cId="0" sldId="435"/>
        </pc:sldMkLst>
        <pc:spChg chg="mod">
          <ac:chgData name="Marcelo B. Tenorio" userId="2a68b719-233e-46f9-8e9f-6b2a3c380c8f" providerId="ADAL" clId="{4FFF23BA-BEB9-4E3F-8237-6A0F9D661F18}" dt="2019-09-24T15:26:42.719" v="16" actId="14100"/>
          <ac:spMkLst>
            <pc:docMk/>
            <pc:sldMk cId="0" sldId="435"/>
            <ac:spMk id="23554" creationId="{457EFC64-5B1F-44F0-B356-BC3CD0D7846A}"/>
          </ac:spMkLst>
        </pc:spChg>
        <pc:spChg chg="mod">
          <ac:chgData name="Marcelo B. Tenorio" userId="2a68b719-233e-46f9-8e9f-6b2a3c380c8f" providerId="ADAL" clId="{4FFF23BA-BEB9-4E3F-8237-6A0F9D661F18}" dt="2019-09-24T15:27:47.469" v="42" actId="6549"/>
          <ac:spMkLst>
            <pc:docMk/>
            <pc:sldMk cId="0" sldId="435"/>
            <ac:spMk id="23555" creationId="{7CA97A1C-3ED5-458F-9200-76EC72C12253}"/>
          </ac:spMkLst>
        </pc:spChg>
      </pc:sldChg>
    </pc:docChg>
  </pc:docChgLst>
  <pc:docChgLst>
    <pc:chgData name="MARCELO BUSCIOLI TENORIO" userId="2a68b719-233e-46f9-8e9f-6b2a3c380c8f" providerId="ADAL" clId="{AF434B1E-71C1-46C7-B2E0-7674290D5F34}"/>
    <pc:docChg chg="undo custSel addSld delSld modSld sldOrd">
      <pc:chgData name="MARCELO BUSCIOLI TENORIO" userId="2a68b719-233e-46f9-8e9f-6b2a3c380c8f" providerId="ADAL" clId="{AF434B1E-71C1-46C7-B2E0-7674290D5F34}" dt="2021-06-06T21:52:12.008" v="1199" actId="20577"/>
      <pc:docMkLst>
        <pc:docMk/>
      </pc:docMkLst>
      <pc:sldChg chg="modSp mod">
        <pc:chgData name="MARCELO BUSCIOLI TENORIO" userId="2a68b719-233e-46f9-8e9f-6b2a3c380c8f" providerId="ADAL" clId="{AF434B1E-71C1-46C7-B2E0-7674290D5F34}" dt="2021-05-08T22:03:44.186" v="19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AF434B1E-71C1-46C7-B2E0-7674290D5F34}" dt="2021-05-08T22:03:44.186" v="19" actId="20577"/>
          <ac:spMkLst>
            <pc:docMk/>
            <pc:sldMk cId="0" sldId="426"/>
            <ac:spMk id="32771" creationId="{B0D15028-F538-43F6-97C6-5F7FD88ACB44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08T22:08:24.660" v="54" actId="1076"/>
        <pc:sldMkLst>
          <pc:docMk/>
          <pc:sldMk cId="0" sldId="427"/>
        </pc:sldMkLst>
        <pc:spChg chg="mod">
          <ac:chgData name="MARCELO BUSCIOLI TENORIO" userId="2a68b719-233e-46f9-8e9f-6b2a3c380c8f" providerId="ADAL" clId="{AF434B1E-71C1-46C7-B2E0-7674290D5F34}" dt="2021-05-08T22:04:57.536" v="51" actId="1037"/>
          <ac:spMkLst>
            <pc:docMk/>
            <pc:sldMk cId="0" sldId="427"/>
            <ac:spMk id="2" creationId="{C7BF53D8-F99F-4371-8043-566CFC41498E}"/>
          </ac:spMkLst>
        </pc:spChg>
        <pc:picChg chg="add mod">
          <ac:chgData name="MARCELO BUSCIOLI TENORIO" userId="2a68b719-233e-46f9-8e9f-6b2a3c380c8f" providerId="ADAL" clId="{AF434B1E-71C1-46C7-B2E0-7674290D5F34}" dt="2021-05-08T22:08:24.660" v="54" actId="1076"/>
          <ac:picMkLst>
            <pc:docMk/>
            <pc:sldMk cId="0" sldId="427"/>
            <ac:picMk id="5" creationId="{8696A514-79A0-481E-A924-663D275F655C}"/>
          </ac:picMkLst>
        </pc:picChg>
        <pc:picChg chg="del">
          <ac:chgData name="MARCELO BUSCIOLI TENORIO" userId="2a68b719-233e-46f9-8e9f-6b2a3c380c8f" providerId="ADAL" clId="{AF434B1E-71C1-46C7-B2E0-7674290D5F34}" dt="2021-05-08T22:08:17.203" v="52" actId="478"/>
          <ac:picMkLst>
            <pc:docMk/>
            <pc:sldMk cId="0" sldId="427"/>
            <ac:picMk id="33797" creationId="{9E14F743-95AA-4A94-8424-55E8DBA2DAB9}"/>
          </ac:picMkLst>
        </pc:picChg>
      </pc:sldChg>
      <pc:sldChg chg="addSp delSp modSp mod">
        <pc:chgData name="MARCELO BUSCIOLI TENORIO" userId="2a68b719-233e-46f9-8e9f-6b2a3c380c8f" providerId="ADAL" clId="{AF434B1E-71C1-46C7-B2E0-7674290D5F34}" dt="2021-05-08T22:11:15.816" v="106" actId="122"/>
        <pc:sldMkLst>
          <pc:docMk/>
          <pc:sldMk cId="0" sldId="428"/>
        </pc:sldMkLst>
        <pc:spChg chg="add del mod">
          <ac:chgData name="MARCELO BUSCIOLI TENORIO" userId="2a68b719-233e-46f9-8e9f-6b2a3c380c8f" providerId="ADAL" clId="{AF434B1E-71C1-46C7-B2E0-7674290D5F34}" dt="2021-05-08T22:10:42.270" v="95" actId="478"/>
          <ac:spMkLst>
            <pc:docMk/>
            <pc:sldMk cId="0" sldId="428"/>
            <ac:spMk id="2" creationId="{973AE124-A7FE-4DBE-A95A-E3579B8B4AAD}"/>
          </ac:spMkLst>
        </pc:spChg>
        <pc:spChg chg="mod">
          <ac:chgData name="MARCELO BUSCIOLI TENORIO" userId="2a68b719-233e-46f9-8e9f-6b2a3c380c8f" providerId="ADAL" clId="{AF434B1E-71C1-46C7-B2E0-7674290D5F34}" dt="2021-05-08T22:11:15.816" v="106" actId="122"/>
          <ac:spMkLst>
            <pc:docMk/>
            <pc:sldMk cId="0" sldId="428"/>
            <ac:spMk id="34818" creationId="{7FB0D472-FD66-45E5-B929-85AC946D5247}"/>
          </ac:spMkLst>
        </pc:spChg>
        <pc:picChg chg="add mod">
          <ac:chgData name="MARCELO BUSCIOLI TENORIO" userId="2a68b719-233e-46f9-8e9f-6b2a3c380c8f" providerId="ADAL" clId="{AF434B1E-71C1-46C7-B2E0-7674290D5F34}" dt="2021-05-08T22:11:06.427" v="103" actId="1076"/>
          <ac:picMkLst>
            <pc:docMk/>
            <pc:sldMk cId="0" sldId="428"/>
            <ac:picMk id="4" creationId="{504D772E-58A9-4F2B-A4FD-48E600B82DE9}"/>
          </ac:picMkLst>
        </pc:picChg>
        <pc:picChg chg="del">
          <ac:chgData name="MARCELO BUSCIOLI TENORIO" userId="2a68b719-233e-46f9-8e9f-6b2a3c380c8f" providerId="ADAL" clId="{AF434B1E-71C1-46C7-B2E0-7674290D5F34}" dt="2021-05-08T22:10:39.672" v="94" actId="478"/>
          <ac:picMkLst>
            <pc:docMk/>
            <pc:sldMk cId="0" sldId="428"/>
            <ac:picMk id="34819" creationId="{5A9BB6A0-5DBD-4CBB-A39F-7AB6290972C1}"/>
          </ac:picMkLst>
        </pc:picChg>
      </pc:sldChg>
      <pc:sldChg chg="addSp delSp modSp mod">
        <pc:chgData name="MARCELO BUSCIOLI TENORIO" userId="2a68b719-233e-46f9-8e9f-6b2a3c380c8f" providerId="ADAL" clId="{AF434B1E-71C1-46C7-B2E0-7674290D5F34}" dt="2021-05-08T22:18:49.799" v="149" actId="1076"/>
        <pc:sldMkLst>
          <pc:docMk/>
          <pc:sldMk cId="0" sldId="429"/>
        </pc:sldMkLst>
        <pc:spChg chg="mod">
          <ac:chgData name="MARCELO BUSCIOLI TENORIO" userId="2a68b719-233e-46f9-8e9f-6b2a3c380c8f" providerId="ADAL" clId="{AF434B1E-71C1-46C7-B2E0-7674290D5F34}" dt="2021-05-08T22:13:33.839" v="146" actId="1076"/>
          <ac:spMkLst>
            <pc:docMk/>
            <pc:sldMk cId="0" sldId="429"/>
            <ac:spMk id="36866" creationId="{9BE2A99C-A57E-4C57-80AC-06B2D20CA249}"/>
          </ac:spMkLst>
        </pc:spChg>
        <pc:picChg chg="add mod">
          <ac:chgData name="MARCELO BUSCIOLI TENORIO" userId="2a68b719-233e-46f9-8e9f-6b2a3c380c8f" providerId="ADAL" clId="{AF434B1E-71C1-46C7-B2E0-7674290D5F34}" dt="2021-05-08T22:18:49.799" v="149" actId="1076"/>
          <ac:picMkLst>
            <pc:docMk/>
            <pc:sldMk cId="0" sldId="429"/>
            <ac:picMk id="3" creationId="{0C22A8FF-68A0-45B8-87FE-907FAB7F45B9}"/>
          </ac:picMkLst>
        </pc:picChg>
        <pc:picChg chg="del">
          <ac:chgData name="MARCELO BUSCIOLI TENORIO" userId="2a68b719-233e-46f9-8e9f-6b2a3c380c8f" providerId="ADAL" clId="{AF434B1E-71C1-46C7-B2E0-7674290D5F34}" dt="2021-05-08T22:18:46.460" v="147" actId="478"/>
          <ac:picMkLst>
            <pc:docMk/>
            <pc:sldMk cId="0" sldId="429"/>
            <ac:picMk id="36869" creationId="{DBBFF576-A7EF-4DD7-BABC-342D15F0781F}"/>
          </ac:picMkLst>
        </pc:picChg>
      </pc:sldChg>
      <pc:sldChg chg="modSp mod">
        <pc:chgData name="MARCELO BUSCIOLI TENORIO" userId="2a68b719-233e-46f9-8e9f-6b2a3c380c8f" providerId="ADAL" clId="{AF434B1E-71C1-46C7-B2E0-7674290D5F34}" dt="2021-05-08T22:12:21.067" v="144" actId="20577"/>
        <pc:sldMkLst>
          <pc:docMk/>
          <pc:sldMk cId="0" sldId="430"/>
        </pc:sldMkLst>
        <pc:spChg chg="mod">
          <ac:chgData name="MARCELO BUSCIOLI TENORIO" userId="2a68b719-233e-46f9-8e9f-6b2a3c380c8f" providerId="ADAL" clId="{AF434B1E-71C1-46C7-B2E0-7674290D5F34}" dt="2021-05-08T22:12:21.067" v="144" actId="20577"/>
          <ac:spMkLst>
            <pc:docMk/>
            <pc:sldMk cId="0" sldId="430"/>
            <ac:spMk id="35843" creationId="{3817596D-7FB7-4C14-8BD6-9DC607CACD82}"/>
          </ac:spMkLst>
        </pc:spChg>
      </pc:sldChg>
      <pc:sldChg chg="modSp mod">
        <pc:chgData name="MARCELO BUSCIOLI TENORIO" userId="2a68b719-233e-46f9-8e9f-6b2a3c380c8f" providerId="ADAL" clId="{AF434B1E-71C1-46C7-B2E0-7674290D5F34}" dt="2021-05-08T22:20:16.629" v="273" actId="1037"/>
        <pc:sldMkLst>
          <pc:docMk/>
          <pc:sldMk cId="0" sldId="438"/>
        </pc:sldMkLst>
        <pc:spChg chg="mod">
          <ac:chgData name="MARCELO BUSCIOLI TENORIO" userId="2a68b719-233e-46f9-8e9f-6b2a3c380c8f" providerId="ADAL" clId="{AF434B1E-71C1-46C7-B2E0-7674290D5F34}" dt="2021-05-08T22:20:11.880" v="267" actId="1038"/>
          <ac:spMkLst>
            <pc:docMk/>
            <pc:sldMk cId="0" sldId="438"/>
            <ac:spMk id="37890" creationId="{32A0FA24-7D01-4A8E-80C3-DCE542E89BFA}"/>
          </ac:spMkLst>
        </pc:spChg>
        <pc:spChg chg="mod">
          <ac:chgData name="MARCELO BUSCIOLI TENORIO" userId="2a68b719-233e-46f9-8e9f-6b2a3c380c8f" providerId="ADAL" clId="{AF434B1E-71C1-46C7-B2E0-7674290D5F34}" dt="2021-05-08T22:20:16.629" v="273" actId="1037"/>
          <ac:spMkLst>
            <pc:docMk/>
            <pc:sldMk cId="0" sldId="438"/>
            <ac:spMk id="37891" creationId="{A91739C0-3563-4D40-8F06-225639FAAAA2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08T22:34:35.084" v="974" actId="20577"/>
        <pc:sldMkLst>
          <pc:docMk/>
          <pc:sldMk cId="0" sldId="439"/>
        </pc:sldMkLst>
        <pc:spChg chg="add del mod">
          <ac:chgData name="MARCELO BUSCIOLI TENORIO" userId="2a68b719-233e-46f9-8e9f-6b2a3c380c8f" providerId="ADAL" clId="{AF434B1E-71C1-46C7-B2E0-7674290D5F34}" dt="2021-05-08T22:23:35.156" v="382" actId="478"/>
          <ac:spMkLst>
            <pc:docMk/>
            <pc:sldMk cId="0" sldId="439"/>
            <ac:spMk id="2" creationId="{44EF0A43-30D6-4D0C-AF51-67A7C32998B8}"/>
          </ac:spMkLst>
        </pc:spChg>
        <pc:spChg chg="add mod">
          <ac:chgData name="MARCELO BUSCIOLI TENORIO" userId="2a68b719-233e-46f9-8e9f-6b2a3c380c8f" providerId="ADAL" clId="{AF434B1E-71C1-46C7-B2E0-7674290D5F34}" dt="2021-05-08T22:34:06.590" v="961" actId="20577"/>
          <ac:spMkLst>
            <pc:docMk/>
            <pc:sldMk cId="0" sldId="439"/>
            <ac:spMk id="7" creationId="{EBF84C84-D7B4-4F99-A32C-1DC60392A49B}"/>
          </ac:spMkLst>
        </pc:spChg>
        <pc:spChg chg="del mod">
          <ac:chgData name="MARCELO BUSCIOLI TENORIO" userId="2a68b719-233e-46f9-8e9f-6b2a3c380c8f" providerId="ADAL" clId="{AF434B1E-71C1-46C7-B2E0-7674290D5F34}" dt="2021-05-08T22:23:32.317" v="381" actId="478"/>
          <ac:spMkLst>
            <pc:docMk/>
            <pc:sldMk cId="0" sldId="439"/>
            <ac:spMk id="38914" creationId="{BBFEFDD0-45F8-4C05-A72B-99B601F38599}"/>
          </ac:spMkLst>
        </pc:spChg>
        <pc:spChg chg="mod">
          <ac:chgData name="MARCELO BUSCIOLI TENORIO" userId="2a68b719-233e-46f9-8e9f-6b2a3c380c8f" providerId="ADAL" clId="{AF434B1E-71C1-46C7-B2E0-7674290D5F34}" dt="2021-05-08T22:34:35.084" v="974" actId="20577"/>
          <ac:spMkLst>
            <pc:docMk/>
            <pc:sldMk cId="0" sldId="439"/>
            <ac:spMk id="38915" creationId="{504A0214-42F0-40A8-8511-289AA283523D}"/>
          </ac:spMkLst>
        </pc:spChg>
      </pc:sldChg>
      <pc:sldChg chg="modSp mod">
        <pc:chgData name="MARCELO BUSCIOLI TENORIO" userId="2a68b719-233e-46f9-8e9f-6b2a3c380c8f" providerId="ADAL" clId="{AF434B1E-71C1-46C7-B2E0-7674290D5F34}" dt="2021-05-08T22:28:39.110" v="574" actId="1038"/>
        <pc:sldMkLst>
          <pc:docMk/>
          <pc:sldMk cId="0" sldId="440"/>
        </pc:sldMkLst>
        <pc:spChg chg="mod">
          <ac:chgData name="MARCELO BUSCIOLI TENORIO" userId="2a68b719-233e-46f9-8e9f-6b2a3c380c8f" providerId="ADAL" clId="{AF434B1E-71C1-46C7-B2E0-7674290D5F34}" dt="2021-05-08T22:26:34.308" v="498" actId="20577"/>
          <ac:spMkLst>
            <pc:docMk/>
            <pc:sldMk cId="0" sldId="440"/>
            <ac:spMk id="39938" creationId="{854366DF-042D-4FF6-9970-54C03288163B}"/>
          </ac:spMkLst>
        </pc:spChg>
        <pc:spChg chg="mod">
          <ac:chgData name="MARCELO BUSCIOLI TENORIO" userId="2a68b719-233e-46f9-8e9f-6b2a3c380c8f" providerId="ADAL" clId="{AF434B1E-71C1-46C7-B2E0-7674290D5F34}" dt="2021-05-08T22:28:39.110" v="574" actId="1038"/>
          <ac:spMkLst>
            <pc:docMk/>
            <pc:sldMk cId="0" sldId="440"/>
            <ac:spMk id="39939" creationId="{89FEF7E3-2E41-4FF2-912C-633B47EEE81E}"/>
          </ac:spMkLst>
        </pc:spChg>
      </pc:sldChg>
      <pc:sldChg chg="modSp mod">
        <pc:chgData name="MARCELO BUSCIOLI TENORIO" userId="2a68b719-233e-46f9-8e9f-6b2a3c380c8f" providerId="ADAL" clId="{AF434B1E-71C1-46C7-B2E0-7674290D5F34}" dt="2021-05-08T22:30:36.798" v="648" actId="6549"/>
        <pc:sldMkLst>
          <pc:docMk/>
          <pc:sldMk cId="0" sldId="441"/>
        </pc:sldMkLst>
        <pc:spChg chg="mod">
          <ac:chgData name="MARCELO BUSCIOLI TENORIO" userId="2a68b719-233e-46f9-8e9f-6b2a3c380c8f" providerId="ADAL" clId="{AF434B1E-71C1-46C7-B2E0-7674290D5F34}" dt="2021-05-08T22:27:40.947" v="552" actId="20577"/>
          <ac:spMkLst>
            <pc:docMk/>
            <pc:sldMk cId="0" sldId="441"/>
            <ac:spMk id="40962" creationId="{8D6C20F7-95CE-4057-A880-415EC47BCD43}"/>
          </ac:spMkLst>
        </pc:spChg>
        <pc:spChg chg="mod">
          <ac:chgData name="MARCELO BUSCIOLI TENORIO" userId="2a68b719-233e-46f9-8e9f-6b2a3c380c8f" providerId="ADAL" clId="{AF434B1E-71C1-46C7-B2E0-7674290D5F34}" dt="2021-05-08T22:30:36.798" v="648" actId="6549"/>
          <ac:spMkLst>
            <pc:docMk/>
            <pc:sldMk cId="0" sldId="441"/>
            <ac:spMk id="40963" creationId="{4F246557-CC96-4420-8105-1CEFD0551FA1}"/>
          </ac:spMkLst>
        </pc:spChg>
      </pc:sldChg>
      <pc:sldChg chg="modSp mod">
        <pc:chgData name="MARCELO BUSCIOLI TENORIO" userId="2a68b719-233e-46f9-8e9f-6b2a3c380c8f" providerId="ADAL" clId="{AF434B1E-71C1-46C7-B2E0-7674290D5F34}" dt="2021-05-08T22:34:53.893" v="984" actId="20577"/>
        <pc:sldMkLst>
          <pc:docMk/>
          <pc:sldMk cId="0" sldId="442"/>
        </pc:sldMkLst>
        <pc:spChg chg="mod">
          <ac:chgData name="MARCELO BUSCIOLI TENORIO" userId="2a68b719-233e-46f9-8e9f-6b2a3c380c8f" providerId="ADAL" clId="{AF434B1E-71C1-46C7-B2E0-7674290D5F34}" dt="2021-05-08T22:34:53.893" v="984" actId="20577"/>
          <ac:spMkLst>
            <pc:docMk/>
            <pc:sldMk cId="0" sldId="442"/>
            <ac:spMk id="41986" creationId="{7060B51A-7A73-4341-A084-E243668D6B84}"/>
          </ac:spMkLst>
        </pc:spChg>
        <pc:spChg chg="mod">
          <ac:chgData name="MARCELO BUSCIOLI TENORIO" userId="2a68b719-233e-46f9-8e9f-6b2a3c380c8f" providerId="ADAL" clId="{AF434B1E-71C1-46C7-B2E0-7674290D5F34}" dt="2021-05-08T22:33:43.492" v="931" actId="20577"/>
          <ac:spMkLst>
            <pc:docMk/>
            <pc:sldMk cId="0" sldId="442"/>
            <ac:spMk id="41987" creationId="{52F0B837-E893-403D-9FB2-88A6DA46BD0D}"/>
          </ac:spMkLst>
        </pc:spChg>
      </pc:sldChg>
      <pc:sldChg chg="modSp del mod">
        <pc:chgData name="MARCELO BUSCIOLI TENORIO" userId="2a68b719-233e-46f9-8e9f-6b2a3c380c8f" providerId="ADAL" clId="{AF434B1E-71C1-46C7-B2E0-7674290D5F34}" dt="2021-05-08T22:41:02.454" v="1096" actId="47"/>
        <pc:sldMkLst>
          <pc:docMk/>
          <pc:sldMk cId="0" sldId="443"/>
        </pc:sldMkLst>
        <pc:spChg chg="mod">
          <ac:chgData name="MARCELO BUSCIOLI TENORIO" userId="2a68b719-233e-46f9-8e9f-6b2a3c380c8f" providerId="ADAL" clId="{AF434B1E-71C1-46C7-B2E0-7674290D5F34}" dt="2021-05-08T22:37:42.219" v="1044" actId="20577"/>
          <ac:spMkLst>
            <pc:docMk/>
            <pc:sldMk cId="0" sldId="443"/>
            <ac:spMk id="43010" creationId="{2A64BC01-AEAE-4A51-B521-0BFAC0416DD5}"/>
          </ac:spMkLst>
        </pc:spChg>
      </pc:sldChg>
      <pc:sldChg chg="modSp mod">
        <pc:chgData name="MARCELO BUSCIOLI TENORIO" userId="2a68b719-233e-46f9-8e9f-6b2a3c380c8f" providerId="ADAL" clId="{AF434B1E-71C1-46C7-B2E0-7674290D5F34}" dt="2021-05-08T22:35:45.242" v="1020" actId="20577"/>
        <pc:sldMkLst>
          <pc:docMk/>
          <pc:sldMk cId="0" sldId="444"/>
        </pc:sldMkLst>
        <pc:spChg chg="mod">
          <ac:chgData name="MARCELO BUSCIOLI TENORIO" userId="2a68b719-233e-46f9-8e9f-6b2a3c380c8f" providerId="ADAL" clId="{AF434B1E-71C1-46C7-B2E0-7674290D5F34}" dt="2021-05-08T22:35:14.168" v="1004" actId="20577"/>
          <ac:spMkLst>
            <pc:docMk/>
            <pc:sldMk cId="0" sldId="444"/>
            <ac:spMk id="44034" creationId="{ED226A75-736F-4489-959C-201C27D019B4}"/>
          </ac:spMkLst>
        </pc:spChg>
        <pc:spChg chg="mod">
          <ac:chgData name="MARCELO BUSCIOLI TENORIO" userId="2a68b719-233e-46f9-8e9f-6b2a3c380c8f" providerId="ADAL" clId="{AF434B1E-71C1-46C7-B2E0-7674290D5F34}" dt="2021-05-08T22:35:45.242" v="1020" actId="20577"/>
          <ac:spMkLst>
            <pc:docMk/>
            <pc:sldMk cId="0" sldId="444"/>
            <ac:spMk id="44035" creationId="{1D0AFBE8-715A-4A87-8069-A84005B15D6C}"/>
          </ac:spMkLst>
        </pc:spChg>
      </pc:sldChg>
      <pc:sldChg chg="addSp delSp modSp mod ord">
        <pc:chgData name="MARCELO BUSCIOLI TENORIO" userId="2a68b719-233e-46f9-8e9f-6b2a3c380c8f" providerId="ADAL" clId="{AF434B1E-71C1-46C7-B2E0-7674290D5F34}" dt="2021-05-08T22:43:35.790" v="1116" actId="1076"/>
        <pc:sldMkLst>
          <pc:docMk/>
          <pc:sldMk cId="0" sldId="445"/>
        </pc:sldMkLst>
        <pc:spChg chg="mod">
          <ac:chgData name="MARCELO BUSCIOLI TENORIO" userId="2a68b719-233e-46f9-8e9f-6b2a3c380c8f" providerId="ADAL" clId="{AF434B1E-71C1-46C7-B2E0-7674290D5F34}" dt="2021-05-08T22:41:24.643" v="1108" actId="20577"/>
          <ac:spMkLst>
            <pc:docMk/>
            <pc:sldMk cId="0" sldId="445"/>
            <ac:spMk id="45058" creationId="{DF466ECD-EB17-45E9-8A68-021571F48CCC}"/>
          </ac:spMkLst>
        </pc:spChg>
        <pc:picChg chg="add del mod">
          <ac:chgData name="MARCELO BUSCIOLI TENORIO" userId="2a68b719-233e-46f9-8e9f-6b2a3c380c8f" providerId="ADAL" clId="{AF434B1E-71C1-46C7-B2E0-7674290D5F34}" dt="2021-05-08T22:43:20.995" v="1109" actId="478"/>
          <ac:picMkLst>
            <pc:docMk/>
            <pc:sldMk cId="0" sldId="445"/>
            <ac:picMk id="3" creationId="{EF9D458B-3BDF-4299-9822-482856139D33}"/>
          </ac:picMkLst>
        </pc:picChg>
        <pc:picChg chg="add mod">
          <ac:chgData name="MARCELO BUSCIOLI TENORIO" userId="2a68b719-233e-46f9-8e9f-6b2a3c380c8f" providerId="ADAL" clId="{AF434B1E-71C1-46C7-B2E0-7674290D5F34}" dt="2021-05-08T22:43:35.790" v="1116" actId="1076"/>
          <ac:picMkLst>
            <pc:docMk/>
            <pc:sldMk cId="0" sldId="445"/>
            <ac:picMk id="5" creationId="{B1F8021D-675B-4684-AE03-93E013985F1E}"/>
          </ac:picMkLst>
        </pc:picChg>
        <pc:picChg chg="del">
          <ac:chgData name="MARCELO BUSCIOLI TENORIO" userId="2a68b719-233e-46f9-8e9f-6b2a3c380c8f" providerId="ADAL" clId="{AF434B1E-71C1-46C7-B2E0-7674290D5F34}" dt="2021-05-08T22:39:56.841" v="1090" actId="478"/>
          <ac:picMkLst>
            <pc:docMk/>
            <pc:sldMk cId="0" sldId="445"/>
            <ac:picMk id="45061" creationId="{B9C8D8A2-AA04-4504-AF7D-94550A45D2E5}"/>
          </ac:picMkLst>
        </pc:picChg>
      </pc:sldChg>
      <pc:sldChg chg="addSp delSp modSp mod">
        <pc:chgData name="MARCELO BUSCIOLI TENORIO" userId="2a68b719-233e-46f9-8e9f-6b2a3c380c8f" providerId="ADAL" clId="{AF434B1E-71C1-46C7-B2E0-7674290D5F34}" dt="2021-05-30T17:16:50.557" v="1142"/>
        <pc:sldMkLst>
          <pc:docMk/>
          <pc:sldMk cId="250500852" sldId="447"/>
        </pc:sldMkLst>
        <pc:spChg chg="del">
          <ac:chgData name="MARCELO BUSCIOLI TENORIO" userId="2a68b719-233e-46f9-8e9f-6b2a3c380c8f" providerId="ADAL" clId="{AF434B1E-71C1-46C7-B2E0-7674290D5F34}" dt="2021-05-30T17:16:49.773" v="1141" actId="478"/>
          <ac:spMkLst>
            <pc:docMk/>
            <pc:sldMk cId="250500852" sldId="447"/>
            <ac:spMk id="4" creationId="{A613121F-FFB9-4859-94E9-CE5B64375190}"/>
          </ac:spMkLst>
        </pc:spChg>
        <pc:spChg chg="add mod">
          <ac:chgData name="MARCELO BUSCIOLI TENORIO" userId="2a68b719-233e-46f9-8e9f-6b2a3c380c8f" providerId="ADAL" clId="{AF434B1E-71C1-46C7-B2E0-7674290D5F34}" dt="2021-05-30T17:16:50.557" v="1142"/>
          <ac:spMkLst>
            <pc:docMk/>
            <pc:sldMk cId="250500852" sldId="447"/>
            <ac:spMk id="6" creationId="{EEB107C9-449B-42C8-B341-DCF16AC5FACC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00.449" v="1146"/>
        <pc:sldMkLst>
          <pc:docMk/>
          <pc:sldMk cId="1623536523" sldId="448"/>
        </pc:sldMkLst>
        <pc:spChg chg="del">
          <ac:chgData name="MARCELO BUSCIOLI TENORIO" userId="2a68b719-233e-46f9-8e9f-6b2a3c380c8f" providerId="ADAL" clId="{AF434B1E-71C1-46C7-B2E0-7674290D5F34}" dt="2021-05-30T17:16:59.699" v="1145" actId="478"/>
          <ac:spMkLst>
            <pc:docMk/>
            <pc:sldMk cId="1623536523" sldId="448"/>
            <ac:spMk id="4" creationId="{553FCF05-247D-4885-A68A-57C6117F51D7}"/>
          </ac:spMkLst>
        </pc:spChg>
        <pc:spChg chg="add mod">
          <ac:chgData name="MARCELO BUSCIOLI TENORIO" userId="2a68b719-233e-46f9-8e9f-6b2a3c380c8f" providerId="ADAL" clId="{AF434B1E-71C1-46C7-B2E0-7674290D5F34}" dt="2021-05-30T17:17:00.449" v="1146"/>
          <ac:spMkLst>
            <pc:docMk/>
            <pc:sldMk cId="1623536523" sldId="448"/>
            <ac:spMk id="7" creationId="{DDE885A0-93A0-4C17-A0E2-F105E0DDC037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05.716" v="1148"/>
        <pc:sldMkLst>
          <pc:docMk/>
          <pc:sldMk cId="3251054203" sldId="449"/>
        </pc:sldMkLst>
        <pc:spChg chg="del">
          <ac:chgData name="MARCELO BUSCIOLI TENORIO" userId="2a68b719-233e-46f9-8e9f-6b2a3c380c8f" providerId="ADAL" clId="{AF434B1E-71C1-46C7-B2E0-7674290D5F34}" dt="2021-05-30T17:17:04.971" v="1147" actId="478"/>
          <ac:spMkLst>
            <pc:docMk/>
            <pc:sldMk cId="3251054203" sldId="449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05.716" v="1148"/>
          <ac:spMkLst>
            <pc:docMk/>
            <pc:sldMk cId="3251054203" sldId="449"/>
            <ac:spMk id="6" creationId="{359C8F85-1594-4830-B979-CBD54F8441A9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11.114" v="1150"/>
        <pc:sldMkLst>
          <pc:docMk/>
          <pc:sldMk cId="278613650" sldId="450"/>
        </pc:sldMkLst>
        <pc:spChg chg="del">
          <ac:chgData name="MARCELO BUSCIOLI TENORIO" userId="2a68b719-233e-46f9-8e9f-6b2a3c380c8f" providerId="ADAL" clId="{AF434B1E-71C1-46C7-B2E0-7674290D5F34}" dt="2021-05-30T17:17:10.169" v="1149" actId="478"/>
          <ac:spMkLst>
            <pc:docMk/>
            <pc:sldMk cId="278613650" sldId="450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11.114" v="1150"/>
          <ac:spMkLst>
            <pc:docMk/>
            <pc:sldMk cId="278613650" sldId="450"/>
            <ac:spMk id="7" creationId="{99EA72A9-7D56-4C66-B7A3-1A526F64281A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17.066" v="1152"/>
        <pc:sldMkLst>
          <pc:docMk/>
          <pc:sldMk cId="3943053178" sldId="451"/>
        </pc:sldMkLst>
        <pc:spChg chg="del">
          <ac:chgData name="MARCELO BUSCIOLI TENORIO" userId="2a68b719-233e-46f9-8e9f-6b2a3c380c8f" providerId="ADAL" clId="{AF434B1E-71C1-46C7-B2E0-7674290D5F34}" dt="2021-05-30T17:17:16.394" v="1151" actId="478"/>
          <ac:spMkLst>
            <pc:docMk/>
            <pc:sldMk cId="3943053178" sldId="451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17.066" v="1152"/>
          <ac:spMkLst>
            <pc:docMk/>
            <pc:sldMk cId="3943053178" sldId="451"/>
            <ac:spMk id="6" creationId="{C6B1AE96-D325-483B-9C37-7D81DA326E38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21.937" v="1154"/>
        <pc:sldMkLst>
          <pc:docMk/>
          <pc:sldMk cId="3919927782" sldId="452"/>
        </pc:sldMkLst>
        <pc:spChg chg="del">
          <ac:chgData name="MARCELO BUSCIOLI TENORIO" userId="2a68b719-233e-46f9-8e9f-6b2a3c380c8f" providerId="ADAL" clId="{AF434B1E-71C1-46C7-B2E0-7674290D5F34}" dt="2021-05-30T17:17:21.311" v="1153" actId="478"/>
          <ac:spMkLst>
            <pc:docMk/>
            <pc:sldMk cId="3919927782" sldId="452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21.937" v="1154"/>
          <ac:spMkLst>
            <pc:docMk/>
            <pc:sldMk cId="3919927782" sldId="452"/>
            <ac:spMk id="7" creationId="{0195E87D-E02A-4F0C-9EB1-1CD9F653838D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26.174" v="1156"/>
        <pc:sldMkLst>
          <pc:docMk/>
          <pc:sldMk cId="2131301655" sldId="453"/>
        </pc:sldMkLst>
        <pc:spChg chg="del">
          <ac:chgData name="MARCELO BUSCIOLI TENORIO" userId="2a68b719-233e-46f9-8e9f-6b2a3c380c8f" providerId="ADAL" clId="{AF434B1E-71C1-46C7-B2E0-7674290D5F34}" dt="2021-05-30T17:17:25.539" v="1155" actId="478"/>
          <ac:spMkLst>
            <pc:docMk/>
            <pc:sldMk cId="2131301655" sldId="453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26.174" v="1156"/>
          <ac:spMkLst>
            <pc:docMk/>
            <pc:sldMk cId="2131301655" sldId="453"/>
            <ac:spMk id="6" creationId="{7F2EBA13-3469-4939-ACF9-8722F9F7853C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32.044" v="1158"/>
        <pc:sldMkLst>
          <pc:docMk/>
          <pc:sldMk cId="2966395582" sldId="454"/>
        </pc:sldMkLst>
        <pc:spChg chg="del">
          <ac:chgData name="MARCELO BUSCIOLI TENORIO" userId="2a68b719-233e-46f9-8e9f-6b2a3c380c8f" providerId="ADAL" clId="{AF434B1E-71C1-46C7-B2E0-7674290D5F34}" dt="2021-05-30T17:17:31.368" v="1157" actId="478"/>
          <ac:spMkLst>
            <pc:docMk/>
            <pc:sldMk cId="2966395582" sldId="454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32.044" v="1158"/>
          <ac:spMkLst>
            <pc:docMk/>
            <pc:sldMk cId="2966395582" sldId="454"/>
            <ac:spMk id="7" creationId="{9203C4A2-C35D-4F2F-8CB9-047F3DB8B8B9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36.598" v="1160"/>
        <pc:sldMkLst>
          <pc:docMk/>
          <pc:sldMk cId="2613527652" sldId="455"/>
        </pc:sldMkLst>
        <pc:spChg chg="del">
          <ac:chgData name="MARCELO BUSCIOLI TENORIO" userId="2a68b719-233e-46f9-8e9f-6b2a3c380c8f" providerId="ADAL" clId="{AF434B1E-71C1-46C7-B2E0-7674290D5F34}" dt="2021-05-30T17:17:36.008" v="1159" actId="478"/>
          <ac:spMkLst>
            <pc:docMk/>
            <pc:sldMk cId="2613527652" sldId="455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36.598" v="1160"/>
          <ac:spMkLst>
            <pc:docMk/>
            <pc:sldMk cId="2613527652" sldId="455"/>
            <ac:spMk id="6" creationId="{066AEE89-9AD4-4236-9516-E2EE86034029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41.122" v="1162"/>
        <pc:sldMkLst>
          <pc:docMk/>
          <pc:sldMk cId="3004218435" sldId="456"/>
        </pc:sldMkLst>
        <pc:spChg chg="del">
          <ac:chgData name="MARCELO BUSCIOLI TENORIO" userId="2a68b719-233e-46f9-8e9f-6b2a3c380c8f" providerId="ADAL" clId="{AF434B1E-71C1-46C7-B2E0-7674290D5F34}" dt="2021-05-30T17:17:40.519" v="1161" actId="478"/>
          <ac:spMkLst>
            <pc:docMk/>
            <pc:sldMk cId="3004218435" sldId="456"/>
            <ac:spMk id="4" creationId="{67189407-0B0E-4E93-AA27-1D1F1291B0AD}"/>
          </ac:spMkLst>
        </pc:spChg>
        <pc:spChg chg="add mod">
          <ac:chgData name="MARCELO BUSCIOLI TENORIO" userId="2a68b719-233e-46f9-8e9f-6b2a3c380c8f" providerId="ADAL" clId="{AF434B1E-71C1-46C7-B2E0-7674290D5F34}" dt="2021-05-30T17:17:41.122" v="1162"/>
          <ac:spMkLst>
            <pc:docMk/>
            <pc:sldMk cId="3004218435" sldId="456"/>
            <ac:spMk id="7" creationId="{5EB535B5-F6AF-4192-8E81-25746C457250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46.410" v="1164"/>
        <pc:sldMkLst>
          <pc:docMk/>
          <pc:sldMk cId="2236032899" sldId="457"/>
        </pc:sldMkLst>
        <pc:spChg chg="del">
          <ac:chgData name="MARCELO BUSCIOLI TENORIO" userId="2a68b719-233e-46f9-8e9f-6b2a3c380c8f" providerId="ADAL" clId="{AF434B1E-71C1-46C7-B2E0-7674290D5F34}" dt="2021-05-30T17:17:45.623" v="1163" actId="478"/>
          <ac:spMkLst>
            <pc:docMk/>
            <pc:sldMk cId="2236032899" sldId="457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7:46.410" v="1164"/>
          <ac:spMkLst>
            <pc:docMk/>
            <pc:sldMk cId="2236032899" sldId="457"/>
            <ac:spMk id="6" creationId="{EDE906A1-4C8B-476E-8570-2C2069A416DB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51.197" v="1166"/>
        <pc:sldMkLst>
          <pc:docMk/>
          <pc:sldMk cId="1359493150" sldId="458"/>
        </pc:sldMkLst>
        <pc:spChg chg="del">
          <ac:chgData name="MARCELO BUSCIOLI TENORIO" userId="2a68b719-233e-46f9-8e9f-6b2a3c380c8f" providerId="ADAL" clId="{AF434B1E-71C1-46C7-B2E0-7674290D5F34}" dt="2021-05-30T17:17:50.618" v="1165" actId="478"/>
          <ac:spMkLst>
            <pc:docMk/>
            <pc:sldMk cId="1359493150" sldId="458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7:51.197" v="1166"/>
          <ac:spMkLst>
            <pc:docMk/>
            <pc:sldMk cId="1359493150" sldId="458"/>
            <ac:spMk id="7" creationId="{3AE3DDE5-5D53-4F42-AFD0-6D01F293FC21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8:08.076" v="1172"/>
        <pc:sldMkLst>
          <pc:docMk/>
          <pc:sldMk cId="4021070503" sldId="459"/>
        </pc:sldMkLst>
        <pc:spChg chg="del">
          <ac:chgData name="MARCELO BUSCIOLI TENORIO" userId="2a68b719-233e-46f9-8e9f-6b2a3c380c8f" providerId="ADAL" clId="{AF434B1E-71C1-46C7-B2E0-7674290D5F34}" dt="2021-05-30T17:18:07.383" v="1171" actId="478"/>
          <ac:spMkLst>
            <pc:docMk/>
            <pc:sldMk cId="4021070503" sldId="459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08.076" v="1172"/>
          <ac:spMkLst>
            <pc:docMk/>
            <pc:sldMk cId="4021070503" sldId="459"/>
            <ac:spMk id="6" creationId="{BECE7893-B884-4837-99EC-E2D442CAFC30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8:02.914" v="1170"/>
        <pc:sldMkLst>
          <pc:docMk/>
          <pc:sldMk cId="2313463960" sldId="460"/>
        </pc:sldMkLst>
        <pc:spChg chg="del">
          <ac:chgData name="MARCELO BUSCIOLI TENORIO" userId="2a68b719-233e-46f9-8e9f-6b2a3c380c8f" providerId="ADAL" clId="{AF434B1E-71C1-46C7-B2E0-7674290D5F34}" dt="2021-05-30T17:18:02.149" v="1169" actId="478"/>
          <ac:spMkLst>
            <pc:docMk/>
            <pc:sldMk cId="2313463960" sldId="460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02.914" v="1170"/>
          <ac:spMkLst>
            <pc:docMk/>
            <pc:sldMk cId="2313463960" sldId="460"/>
            <ac:spMk id="6" creationId="{53AC9AF0-8FEF-4C4C-87DE-6CC80C8A5A84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8:13.015" v="1174"/>
        <pc:sldMkLst>
          <pc:docMk/>
          <pc:sldMk cId="2474004743" sldId="461"/>
        </pc:sldMkLst>
        <pc:spChg chg="del">
          <ac:chgData name="MARCELO BUSCIOLI TENORIO" userId="2a68b719-233e-46f9-8e9f-6b2a3c380c8f" providerId="ADAL" clId="{AF434B1E-71C1-46C7-B2E0-7674290D5F34}" dt="2021-05-30T17:18:12.431" v="1173" actId="478"/>
          <ac:spMkLst>
            <pc:docMk/>
            <pc:sldMk cId="2474004743" sldId="461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13.015" v="1174"/>
          <ac:spMkLst>
            <pc:docMk/>
            <pc:sldMk cId="2474004743" sldId="461"/>
            <ac:spMk id="6" creationId="{73F19F59-3B7A-40B6-830B-ED430DAF9A10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8:23.518" v="1178"/>
        <pc:sldMkLst>
          <pc:docMk/>
          <pc:sldMk cId="3153162330" sldId="462"/>
        </pc:sldMkLst>
        <pc:spChg chg="del">
          <ac:chgData name="MARCELO BUSCIOLI TENORIO" userId="2a68b719-233e-46f9-8e9f-6b2a3c380c8f" providerId="ADAL" clId="{AF434B1E-71C1-46C7-B2E0-7674290D5F34}" dt="2021-05-30T17:18:22.774" v="1177" actId="478"/>
          <ac:spMkLst>
            <pc:docMk/>
            <pc:sldMk cId="3153162330" sldId="462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23.518" v="1178"/>
          <ac:spMkLst>
            <pc:docMk/>
            <pc:sldMk cId="3153162330" sldId="462"/>
            <ac:spMk id="6" creationId="{1D2FD281-6D42-43C6-BC46-D3FD615DC2CB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6-06T21:52:04.385" v="1198" actId="20577"/>
        <pc:sldMkLst>
          <pc:docMk/>
          <pc:sldMk cId="4174074111" sldId="463"/>
        </pc:sldMkLst>
        <pc:spChg chg="mod">
          <ac:chgData name="MARCELO BUSCIOLI TENORIO" userId="2a68b719-233e-46f9-8e9f-6b2a3c380c8f" providerId="ADAL" clId="{AF434B1E-71C1-46C7-B2E0-7674290D5F34}" dt="2021-06-06T21:52:04.385" v="1198" actId="20577"/>
          <ac:spMkLst>
            <pc:docMk/>
            <pc:sldMk cId="4174074111" sldId="463"/>
            <ac:spMk id="3" creationId="{E01E6832-17D7-45D9-8027-28A48EBCF855}"/>
          </ac:spMkLst>
        </pc:spChg>
        <pc:spChg chg="del">
          <ac:chgData name="MARCELO BUSCIOLI TENORIO" userId="2a68b719-233e-46f9-8e9f-6b2a3c380c8f" providerId="ADAL" clId="{AF434B1E-71C1-46C7-B2E0-7674290D5F34}" dt="2021-05-30T17:18:27.344" v="1179" actId="478"/>
          <ac:spMkLst>
            <pc:docMk/>
            <pc:sldMk cId="4174074111" sldId="463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28.027" v="1180"/>
          <ac:spMkLst>
            <pc:docMk/>
            <pc:sldMk cId="4174074111" sldId="463"/>
            <ac:spMk id="6" creationId="{768B471E-D370-4DCE-BDAD-137A0AC21390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6-06T21:52:12.008" v="1199" actId="20577"/>
        <pc:sldMkLst>
          <pc:docMk/>
          <pc:sldMk cId="2194895890" sldId="464"/>
        </pc:sldMkLst>
        <pc:spChg chg="mod">
          <ac:chgData name="MARCELO BUSCIOLI TENORIO" userId="2a68b719-233e-46f9-8e9f-6b2a3c380c8f" providerId="ADAL" clId="{AF434B1E-71C1-46C7-B2E0-7674290D5F34}" dt="2021-06-06T21:52:12.008" v="1199" actId="20577"/>
          <ac:spMkLst>
            <pc:docMk/>
            <pc:sldMk cId="2194895890" sldId="464"/>
            <ac:spMk id="3" creationId="{E01E6832-17D7-45D9-8027-28A48EBCF855}"/>
          </ac:spMkLst>
        </pc:spChg>
        <pc:spChg chg="del">
          <ac:chgData name="MARCELO BUSCIOLI TENORIO" userId="2a68b719-233e-46f9-8e9f-6b2a3c380c8f" providerId="ADAL" clId="{AF434B1E-71C1-46C7-B2E0-7674290D5F34}" dt="2021-05-30T17:18:32.332" v="1181" actId="478"/>
          <ac:spMkLst>
            <pc:docMk/>
            <pc:sldMk cId="2194895890" sldId="464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32.936" v="1182"/>
          <ac:spMkLst>
            <pc:docMk/>
            <pc:sldMk cId="2194895890" sldId="464"/>
            <ac:spMk id="6" creationId="{3810FB50-CFDD-457F-AB25-DB5F49115188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8:38.261" v="1184"/>
        <pc:sldMkLst>
          <pc:docMk/>
          <pc:sldMk cId="2290674885" sldId="465"/>
        </pc:sldMkLst>
        <pc:spChg chg="del">
          <ac:chgData name="MARCELO BUSCIOLI TENORIO" userId="2a68b719-233e-46f9-8e9f-6b2a3c380c8f" providerId="ADAL" clId="{AF434B1E-71C1-46C7-B2E0-7674290D5F34}" dt="2021-05-30T17:18:37.692" v="1183" actId="478"/>
          <ac:spMkLst>
            <pc:docMk/>
            <pc:sldMk cId="2290674885" sldId="465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38.261" v="1184"/>
          <ac:spMkLst>
            <pc:docMk/>
            <pc:sldMk cId="2290674885" sldId="465"/>
            <ac:spMk id="6" creationId="{212BC91C-A3FA-432B-B11A-109E8822FD74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8:18.352" v="1176"/>
        <pc:sldMkLst>
          <pc:docMk/>
          <pc:sldMk cId="2972047645" sldId="466"/>
        </pc:sldMkLst>
        <pc:spChg chg="del">
          <ac:chgData name="MARCELO BUSCIOLI TENORIO" userId="2a68b719-233e-46f9-8e9f-6b2a3c380c8f" providerId="ADAL" clId="{AF434B1E-71C1-46C7-B2E0-7674290D5F34}" dt="2021-05-30T17:18:17.701" v="1175" actId="478"/>
          <ac:spMkLst>
            <pc:docMk/>
            <pc:sldMk cId="2972047645" sldId="466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8:18.352" v="1176"/>
          <ac:spMkLst>
            <pc:docMk/>
            <pc:sldMk cId="2972047645" sldId="466"/>
            <ac:spMk id="6" creationId="{767ABA9B-E4AE-42FA-B5A4-60E11C9C505A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7:57.895" v="1168"/>
        <pc:sldMkLst>
          <pc:docMk/>
          <pc:sldMk cId="1267712878" sldId="467"/>
        </pc:sldMkLst>
        <pc:spChg chg="del">
          <ac:chgData name="MARCELO BUSCIOLI TENORIO" userId="2a68b719-233e-46f9-8e9f-6b2a3c380c8f" providerId="ADAL" clId="{AF434B1E-71C1-46C7-B2E0-7674290D5F34}" dt="2021-05-30T17:17:57.170" v="1167" actId="478"/>
          <ac:spMkLst>
            <pc:docMk/>
            <pc:sldMk cId="1267712878" sldId="467"/>
            <ac:spMk id="4" creationId="{3C4EA594-3D4D-4DEF-8627-8ACC6B6D3322}"/>
          </ac:spMkLst>
        </pc:spChg>
        <pc:spChg chg="add mod">
          <ac:chgData name="MARCELO BUSCIOLI TENORIO" userId="2a68b719-233e-46f9-8e9f-6b2a3c380c8f" providerId="ADAL" clId="{AF434B1E-71C1-46C7-B2E0-7674290D5F34}" dt="2021-05-30T17:17:57.895" v="1168"/>
          <ac:spMkLst>
            <pc:docMk/>
            <pc:sldMk cId="1267712878" sldId="467"/>
            <ac:spMk id="7" creationId="{4D2546AC-A42E-4874-BA0D-3C39EA89BC07}"/>
          </ac:spMkLst>
        </pc:spChg>
      </pc:sldChg>
      <pc:sldChg chg="addSp delSp modSp mod">
        <pc:chgData name="MARCELO BUSCIOLI TENORIO" userId="2a68b719-233e-46f9-8e9f-6b2a3c380c8f" providerId="ADAL" clId="{AF434B1E-71C1-46C7-B2E0-7674290D5F34}" dt="2021-05-30T17:16:55.993" v="1144"/>
        <pc:sldMkLst>
          <pc:docMk/>
          <pc:sldMk cId="3271156030" sldId="468"/>
        </pc:sldMkLst>
        <pc:spChg chg="del">
          <ac:chgData name="MARCELO BUSCIOLI TENORIO" userId="2a68b719-233e-46f9-8e9f-6b2a3c380c8f" providerId="ADAL" clId="{AF434B1E-71C1-46C7-B2E0-7674290D5F34}" dt="2021-05-30T17:16:55.132" v="1143" actId="478"/>
          <ac:spMkLst>
            <pc:docMk/>
            <pc:sldMk cId="3271156030" sldId="468"/>
            <ac:spMk id="4" creationId="{553FCF05-247D-4885-A68A-57C6117F51D7}"/>
          </ac:spMkLst>
        </pc:spChg>
        <pc:spChg chg="add mod">
          <ac:chgData name="MARCELO BUSCIOLI TENORIO" userId="2a68b719-233e-46f9-8e9f-6b2a3c380c8f" providerId="ADAL" clId="{AF434B1E-71C1-46C7-B2E0-7674290D5F34}" dt="2021-05-30T17:16:55.993" v="1144"/>
          <ac:spMkLst>
            <pc:docMk/>
            <pc:sldMk cId="3271156030" sldId="468"/>
            <ac:spMk id="6" creationId="{3FB9B190-B05D-40B6-97DC-C2C36D3C468F}"/>
          </ac:spMkLst>
        </pc:spChg>
      </pc:sldChg>
      <pc:sldChg chg="addSp delSp modSp add mod">
        <pc:chgData name="MARCELO BUSCIOLI TENORIO" userId="2a68b719-233e-46f9-8e9f-6b2a3c380c8f" providerId="ADAL" clId="{AF434B1E-71C1-46C7-B2E0-7674290D5F34}" dt="2021-05-08T22:44:41.182" v="1140" actId="14100"/>
        <pc:sldMkLst>
          <pc:docMk/>
          <pc:sldMk cId="3757994548" sldId="469"/>
        </pc:sldMkLst>
        <pc:spChg chg="mod">
          <ac:chgData name="MARCELO BUSCIOLI TENORIO" userId="2a68b719-233e-46f9-8e9f-6b2a3c380c8f" providerId="ADAL" clId="{AF434B1E-71C1-46C7-B2E0-7674290D5F34}" dt="2021-05-08T22:44:19.903" v="1133" actId="20577"/>
          <ac:spMkLst>
            <pc:docMk/>
            <pc:sldMk cId="3757994548" sldId="469"/>
            <ac:spMk id="45058" creationId="{DF466ECD-EB17-45E9-8A68-021571F48CCC}"/>
          </ac:spMkLst>
        </pc:spChg>
        <pc:picChg chg="add mod">
          <ac:chgData name="MARCELO BUSCIOLI TENORIO" userId="2a68b719-233e-46f9-8e9f-6b2a3c380c8f" providerId="ADAL" clId="{AF434B1E-71C1-46C7-B2E0-7674290D5F34}" dt="2021-05-08T22:44:41.182" v="1140" actId="14100"/>
          <ac:picMkLst>
            <pc:docMk/>
            <pc:sldMk cId="3757994548" sldId="469"/>
            <ac:picMk id="3" creationId="{B8868C07-CF34-4F7C-9B02-F69E72DAD13B}"/>
          </ac:picMkLst>
        </pc:picChg>
        <pc:picChg chg="del">
          <ac:chgData name="MARCELO BUSCIOLI TENORIO" userId="2a68b719-233e-46f9-8e9f-6b2a3c380c8f" providerId="ADAL" clId="{AF434B1E-71C1-46C7-B2E0-7674290D5F34}" dt="2021-05-08T22:44:23.947" v="1134" actId="478"/>
          <ac:picMkLst>
            <pc:docMk/>
            <pc:sldMk cId="3757994548" sldId="469"/>
            <ac:picMk id="45061" creationId="{B9C8D8A2-AA04-4504-AF7D-94550A45D2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0E9A5C2-E556-4AC2-9716-5E2A6DEC9F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573B05-FF9F-4FEA-9A26-3AED44C693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0AE1023-998F-4FA4-96C4-32241982B43F}" type="datetimeFigureOut">
              <a:rPr lang="pt-BR"/>
              <a:pPr>
                <a:defRPr/>
              </a:pPr>
              <a:t>04/07/2022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B4247733-C9E0-488F-96E1-8CF8DE463E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07E8D02A-5114-4347-AAF3-BCA098786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983D4-A8D6-4AD2-9D64-74D793A143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F2E8E-B763-4D20-9001-D0D9EDD51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533D4-C7A8-4C6C-83B2-072C944355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F8AD7C8-DC28-4AD9-AA5C-4202EAE13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719FCF1-EE1C-4CE1-9873-E27EC3904F4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8B39729F-BFCA-487A-A708-8B238381A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35FC3E4-28EE-496E-90B9-39E5261F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ABB87F6-2552-455D-977F-ED3FAD11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DC72643C-D912-49A2-AB49-16E96697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B231CBF9-923E-490F-AFC9-AE179EBC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60544EBE-8C52-46EE-82B0-800214AB7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898BBB35-2022-4EA0-B57D-DDCA8DA4F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11AB815D-6AC1-4905-A3E0-51F42C0D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0B2E259B-A258-4887-9FC5-BCBD0DB9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3F5B442-B3DD-4464-BF5B-49A393CB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1054349A-337C-4D49-82EE-D9B58F91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FB0A5A10-B2BA-44E6-97D8-A7E7F396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D9D4B6C3-BF6C-46EA-A002-A7D3C68E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85FB249B-56E5-4C4A-B298-E520CB52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5910A3A-C20B-4EB9-8472-0BBA7B04A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F7BB19F-BDE8-413A-9C97-AB946747A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2452EDA-9DE6-4BA7-9014-83E40E7A1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73FF279-FD0E-4909-B88F-3EAB6563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EBE69E9C-A305-43E0-BCCA-2E28AB0B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882D4C18-418E-41D5-B552-4272E44C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952F1B9F-2090-46A3-B521-6D168762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FAF203AB-51E5-4E6C-9BFF-8B0F9CBC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91F22D53-E084-4907-9CD8-B8894D7E4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BBF670C4-2830-4DFF-AB3C-4D244896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10B9E2AD-7744-45A7-87E2-E333CA874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BCF2AD8-C60A-408F-9BD1-00A4E9ED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67ACA93D-9D5A-4AD9-940C-5D8B5F69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08979F1-8093-44CE-B2E3-921C729E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8929DD60-6A68-401A-A7F8-D6FFD104D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DD7BE2E-ADF0-46A3-B082-8ED105639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20A36C0A-2103-47C6-956E-6D0A06A6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7C2E79FF-D039-4224-AF8D-291B1D753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pt-PT" alt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pt-PT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E2808756-9E81-4ED1-9276-22C2052C6A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DC5108D-56B6-43BB-AAB5-E7C52C95A9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9BB4FDA-8E46-4CB5-AC75-FD7976E19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4586A-44F7-4D9D-A237-44B54F4ED5E2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181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A60BD5-0B04-4D58-927B-C38CE64759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056552-7D01-467A-B1C5-503D6EA174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190DCAC-2A27-4474-8B47-5AABCCCD3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6581F-D4C7-43AC-865D-86917B34D59A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5296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4826E2-8C9D-4D92-BECC-8D9A82B9F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E909B8-A193-4A3B-B608-61CFB4FDE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BE4F25E-A064-4029-8406-AA77678BDE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6E35F-C5A8-4E21-A7B2-893C78D5AD6A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384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765A4F-DF72-4D4E-82E8-A433CDDEA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3C4CA6-242E-40BF-A0D5-29FA15439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02C11B-969B-4D02-9608-4437EC9EB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AFE05-E1AA-4BDD-BCA1-7B685C7B6CF2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63967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653673-78D2-40A0-80B1-0A921B719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B53E1A-A556-42C9-B09B-86D4C6410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3D48A7-662B-4E10-BADC-5B79908E6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B9E83-FD0C-40FD-8A6F-BA99B4F17DCE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4790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17E69C-A1DD-4A2B-9ADC-80B764FEC4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2381D5-96C9-4C1D-BF87-ED1AB217E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A940056-E8AE-4F1B-9F84-AE3E15BBE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FCF70-1A4C-45AE-83B3-4A42BE0C42EA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267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07A11B-1171-4831-86EA-4C5995B0F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DB0A08-9D5B-4626-BA2B-E14DD9461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877C719-B72D-4811-AB81-7071AA37B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5D72A-44F7-485F-BC5C-2927F50F1223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577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748246-58D1-4AA0-B558-452FC38288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E477E1-3D5D-421F-ACAC-E545916F0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69A6512-964E-4439-B6FD-21BDC5808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6CB51-6FC1-4F6C-956E-4B64452D97BD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5682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4AF888-1A9B-43D0-A8A9-8E5E1CD984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22D1E82-7659-441D-9CB2-1E53711006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E33347D-A540-4816-BE98-27AD0406A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3E3E7-0B62-47D5-A6EB-117B0725F8C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0450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D8CB2D-4763-419F-867D-9EC91F9EC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C68AF-F786-483A-950F-9611BCAE1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7E4CB8C-BD9C-4973-9939-B08784DD6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B90C0-2D66-40A6-B2A8-53D484465F44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3945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D73282-F612-47AE-AE8A-39BFF6AD6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5E4130-DF51-40A2-A240-EB2D5C221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2060A10-6240-4A7E-95F1-05660E7A4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18D99-63A3-4D7B-BFB6-89625C596D13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7318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E943597-5787-40E6-8BAB-AFFE7851A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F4063B-1F87-4984-ABBB-26F4DEB84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A75C96-A6F8-44AC-9E90-7906D1AB9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9F7F0F8-86FE-4255-A23F-DAE0C9AAD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B2BC7CDB-698C-4782-B59F-EC0A0C5A63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CA7518F7-3484-4A90-BDFE-54300F421F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EEC5C51-D05A-442B-A5A1-5A89710686D9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C4A9E8F-E4D4-4293-8585-B9E52FF29658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CAE7B06A-6825-49FA-B417-5EA0AB7B1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5585B461-94BD-4CD3-8256-C1AD0FE7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02F93460-94EF-47C2-BE23-1F2452CC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F62270BC-A3D3-4E31-A0BA-13C1F5E65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34CBE70-7F86-44CC-86E2-2612E81B8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416C4C0B-C282-4BFB-B865-785E505B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E120362A-D7BD-476B-8BB5-91FF750E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54CB8816-8731-4062-A057-10149466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F1693F73-BD7A-4179-A0ED-1CEABD217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FC3BFB13-EA2D-41E7-98FD-F6667674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8E378669-3913-4CB6-9B96-7B345F652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E0B5D072-A350-4A5D-9682-177425F7A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4E78348-1778-4A1C-9A35-C4EC6877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EA222BDF-9C9A-46F6-8393-985FC2804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464147FF-10A9-46EA-AB84-15826140F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97497A4A-258D-4715-AADF-627847603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24830C4A-CD3C-4F7B-B092-5DC63739B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03B9D904-FD0B-46FD-AD13-FC7B7765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5BE1BB8D-1EDD-4711-9E47-DE54C427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30F87696-0145-4E2B-96ED-111A7FECC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34B04BF-46A1-4D64-AB4B-1C5C11F7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41A9FE1-D28A-47A5-8547-31DEFD4B4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829694A-0899-4D99-9D53-E69F62E0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DF24C9B7-773A-4F5A-9805-A14B9440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A1F38D00-2F39-4F1C-A9F1-FDCB554F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3029AA5A-FC93-40C8-9AFC-55BC4180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4FB43313-205C-4FD9-95E0-E21080D8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44C9FB7A-131B-489C-9CDA-0F65E9C1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5A54CCF5-92EB-4A67-B9A1-10FB21C2C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F55351BB-62A7-4EC3-B902-72436002C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E4561812-DFEC-4B39-AF77-672E0C4FC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5" r:id="rId1"/>
    <p:sldLayoutId id="2147485205" r:id="rId2"/>
    <p:sldLayoutId id="2147485206" r:id="rId3"/>
    <p:sldLayoutId id="2147485207" r:id="rId4"/>
    <p:sldLayoutId id="2147485208" r:id="rId5"/>
    <p:sldLayoutId id="2147485209" r:id="rId6"/>
    <p:sldLayoutId id="2147485210" r:id="rId7"/>
    <p:sldLayoutId id="2147485211" r:id="rId8"/>
    <p:sldLayoutId id="2147485212" r:id="rId9"/>
    <p:sldLayoutId id="2147485213" r:id="rId10"/>
    <p:sldLayoutId id="214748521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8419BD6-0837-4A2B-A68D-84BEA4780A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pt-BR" dirty="0"/>
              <a:t>Laboratório de Banco de Dados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B0063F-D17E-4B0B-9690-13361D31E8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PT" altLang="pt-BR"/>
              <a:t>Marcelo B. Tenorio</a:t>
            </a: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44755C85-593B-48CA-B9A6-62BC9AD0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4323B8-D9B9-452A-BBAD-CDB98DFD7BB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pt-PT" altLang="en-US" sz="1000"/>
          </a:p>
        </p:txBody>
      </p:sp>
      <p:sp>
        <p:nvSpPr>
          <p:cNvPr id="4101" name="Espaço Reservado para Rodapé 4">
            <a:extLst>
              <a:ext uri="{FF2B5EF4-FFF2-40B4-BE49-F238E27FC236}">
                <a16:creationId xmlns:a16="http://schemas.microsoft.com/office/drawing/2014/main" id="{9D6E68E9-3C42-411A-96DE-C3E1E8D9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extLst>
              <a:ext uri="{FF2B5EF4-FFF2-40B4-BE49-F238E27FC236}">
                <a16:creationId xmlns:a16="http://schemas.microsoft.com/office/drawing/2014/main" id="{D6823857-F1EF-4FA6-84DB-F87328A49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14313"/>
            <a:ext cx="7543800" cy="642937"/>
          </a:xfrm>
        </p:spPr>
        <p:txBody>
          <a:bodyPr/>
          <a:lstStyle/>
          <a:p>
            <a:r>
              <a:rPr lang="pt-BR" altLang="pt-BR"/>
              <a:t>TRIGGER (Gatilho)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B3B6DA-15EE-4FF8-A18B-BB4954C51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643937" cy="5572125"/>
          </a:xfrm>
        </p:spPr>
        <p:txBody>
          <a:bodyPr/>
          <a:lstStyle/>
          <a:p>
            <a:pPr algn="just"/>
            <a:r>
              <a:rPr lang="pt-BR" altLang="pt-BR" sz="2800" b="1" dirty="0"/>
              <a:t>Trigger</a:t>
            </a:r>
            <a:r>
              <a:rPr lang="pt-BR" altLang="pt-BR" sz="2800" dirty="0"/>
              <a:t> é um gatilho disparado antes ou depois de alguma ação (inserção, alteração ou exclusão) ocorrer na tabela. Esta é a única maneira de executar uma trigger.</a:t>
            </a:r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800" dirty="0"/>
              <a:t>As triggers são definidas como </a:t>
            </a:r>
            <a:r>
              <a:rPr lang="pt-BR" altLang="pt-BR" sz="2800" b="1" i="1" dirty="0" err="1"/>
              <a:t>before</a:t>
            </a:r>
            <a:r>
              <a:rPr lang="pt-BR" altLang="pt-BR" sz="2800" dirty="0"/>
              <a:t> (antes) ou </a:t>
            </a:r>
            <a:r>
              <a:rPr lang="pt-BR" altLang="pt-BR" sz="2800" b="1" i="1" dirty="0" err="1"/>
              <a:t>after</a:t>
            </a:r>
            <a:r>
              <a:rPr lang="pt-BR" altLang="pt-BR" sz="2800" dirty="0"/>
              <a:t> (depois).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800" dirty="0"/>
              <a:t>Dentro da trigger existem duas formas de referenciar aos atributos da tabela:</a:t>
            </a:r>
          </a:p>
          <a:p>
            <a:pPr lvl="1" algn="just"/>
            <a:r>
              <a:rPr lang="pt-BR" altLang="pt-BR" sz="2400" dirty="0" err="1"/>
              <a:t>OLD.atributo</a:t>
            </a:r>
            <a:r>
              <a:rPr lang="pt-BR" altLang="pt-BR" sz="2400" dirty="0"/>
              <a:t>: Valor atual do atributo (update e delete)</a:t>
            </a:r>
          </a:p>
          <a:p>
            <a:pPr lvl="1" algn="just"/>
            <a:r>
              <a:rPr lang="pt-BR" altLang="pt-BR" sz="2400" dirty="0" err="1"/>
              <a:t>NEW.atributo</a:t>
            </a:r>
            <a:r>
              <a:rPr lang="pt-BR" altLang="pt-BR" sz="2400" dirty="0"/>
              <a:t>: Novo valor do atributo (</a:t>
            </a:r>
            <a:r>
              <a:rPr lang="pt-BR" altLang="pt-BR" sz="2400" dirty="0" err="1"/>
              <a:t>insert</a:t>
            </a:r>
            <a:r>
              <a:rPr lang="pt-BR" altLang="pt-BR" sz="2400" dirty="0"/>
              <a:t> e update)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939A80E4-681D-4953-BFE1-1B7D1777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6CA818-77E1-4576-86E3-BD0DE6597BC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PT" altLang="en-US" sz="1000"/>
          </a:p>
        </p:txBody>
      </p:sp>
      <p:sp>
        <p:nvSpPr>
          <p:cNvPr id="13317" name="Espaço Reservado para Rodapé 4">
            <a:extLst>
              <a:ext uri="{FF2B5EF4-FFF2-40B4-BE49-F238E27FC236}">
                <a16:creationId xmlns:a16="http://schemas.microsoft.com/office/drawing/2014/main" id="{476575DA-AD01-4B52-9FFF-076C2E3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>
            <a:extLst>
              <a:ext uri="{FF2B5EF4-FFF2-40B4-BE49-F238E27FC236}">
                <a16:creationId xmlns:a16="http://schemas.microsoft.com/office/drawing/2014/main" id="{4425895B-FF6F-49C3-B8B6-35F7B2715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153988"/>
            <a:ext cx="7543800" cy="774700"/>
          </a:xfrm>
        </p:spPr>
        <p:txBody>
          <a:bodyPr/>
          <a:lstStyle/>
          <a:p>
            <a:r>
              <a:rPr lang="pt-BR" altLang="pt-BR"/>
              <a:t>TRIGGER - Sintaxe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73DD20E-6DC1-4E8F-83AE-5404DC80D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000125"/>
            <a:ext cx="8501062" cy="5357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endParaRPr lang="pt-BR" altLang="pt-BR" sz="2200" b="1" dirty="0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2200" b="1" dirty="0"/>
              <a:t>Criar:</a:t>
            </a:r>
            <a:endParaRPr lang="pt-BR" altLang="pt-BR" sz="22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create</a:t>
            </a:r>
            <a:r>
              <a:rPr lang="pt-BR" altLang="pt-BR" sz="2400" dirty="0"/>
              <a:t> trigger </a:t>
            </a:r>
            <a:r>
              <a:rPr lang="pt-BR" altLang="pt-BR" sz="2400" dirty="0" err="1"/>
              <a:t>NomeTrigger</a:t>
            </a:r>
            <a:r>
              <a:rPr lang="pt-BR" altLang="pt-BR" sz="2400" dirty="0"/>
              <a:t> tempo ação </a:t>
            </a:r>
            <a:r>
              <a:rPr lang="pt-BR" altLang="pt-BR" sz="2400" dirty="0" err="1"/>
              <a:t>on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NomeTabela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for </a:t>
            </a:r>
            <a:r>
              <a:rPr lang="pt-BR" altLang="pt-BR" sz="2400" dirty="0" err="1"/>
              <a:t>each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row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   begin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   # comandos;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   end;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endParaRPr lang="pt-PT" altLang="pt-BR" sz="2400" dirty="0"/>
          </a:p>
          <a:p>
            <a:pPr>
              <a:buFont typeface="Wingdings" panose="05000000000000000000" pitchFamily="2" charset="2"/>
              <a:buNone/>
            </a:pPr>
            <a:endParaRPr lang="pt-PT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200" b="1" dirty="0"/>
              <a:t>Excluir: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   </a:t>
            </a:r>
            <a:r>
              <a:rPr lang="pt-BR" altLang="pt-BR" sz="2400" dirty="0" err="1"/>
              <a:t>drop</a:t>
            </a:r>
            <a:r>
              <a:rPr lang="pt-BR" altLang="pt-BR" sz="2400" dirty="0"/>
              <a:t> trigger </a:t>
            </a:r>
            <a:r>
              <a:rPr lang="pt-BR" altLang="pt-BR" sz="2400" dirty="0" err="1"/>
              <a:t>NomeTrigger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A7B555-20EB-4BD6-87F0-9B71268423F2}"/>
              </a:ext>
            </a:extLst>
          </p:cNvPr>
          <p:cNvSpPr txBox="1"/>
          <p:nvPr/>
        </p:nvSpPr>
        <p:spPr>
          <a:xfrm>
            <a:off x="4139952" y="3356992"/>
            <a:ext cx="44214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pt-BR" sz="2400" dirty="0"/>
              <a:t>tempo = </a:t>
            </a:r>
            <a:r>
              <a:rPr lang="pt-BR" sz="2400" dirty="0" err="1"/>
              <a:t>before</a:t>
            </a:r>
            <a:r>
              <a:rPr lang="pt-BR" sz="2400" dirty="0"/>
              <a:t> ou </a:t>
            </a:r>
            <a:r>
              <a:rPr lang="pt-BR" sz="2400" dirty="0" err="1"/>
              <a:t>after</a:t>
            </a:r>
            <a:endParaRPr lang="pt-BR" sz="2400" dirty="0"/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400" dirty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pt-BR" sz="2400" dirty="0"/>
              <a:t>ação = </a:t>
            </a:r>
            <a:r>
              <a:rPr lang="pt-BR" sz="2400" dirty="0" err="1"/>
              <a:t>insert</a:t>
            </a:r>
            <a:r>
              <a:rPr lang="pt-BR" sz="2400" dirty="0"/>
              <a:t>, update ou delete</a:t>
            </a:r>
          </a:p>
        </p:txBody>
      </p:sp>
      <p:sp>
        <p:nvSpPr>
          <p:cNvPr id="14341" name="Espaço Reservado para Número de Slide 4">
            <a:extLst>
              <a:ext uri="{FF2B5EF4-FFF2-40B4-BE49-F238E27FC236}">
                <a16:creationId xmlns:a16="http://schemas.microsoft.com/office/drawing/2014/main" id="{C886DE5F-17BE-4F54-AD23-05324BE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75482-5ED2-430C-9AB4-2891F76F6538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PT" altLang="en-US" sz="1000"/>
          </a:p>
        </p:txBody>
      </p:sp>
      <p:sp>
        <p:nvSpPr>
          <p:cNvPr id="14342" name="Espaço Reservado para Rodapé 5">
            <a:extLst>
              <a:ext uri="{FF2B5EF4-FFF2-40B4-BE49-F238E27FC236}">
                <a16:creationId xmlns:a16="http://schemas.microsoft.com/office/drawing/2014/main" id="{343D1469-5A28-43EC-856B-53E6D43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extLst>
              <a:ext uri="{FF2B5EF4-FFF2-40B4-BE49-F238E27FC236}">
                <a16:creationId xmlns:a16="http://schemas.microsoft.com/office/drawing/2014/main" id="{F5DE8832-8011-41CB-B7D4-BFFE3DA0E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42875"/>
            <a:ext cx="7543800" cy="1131888"/>
          </a:xfrm>
        </p:spPr>
        <p:txBody>
          <a:bodyPr/>
          <a:lstStyle/>
          <a:p>
            <a:r>
              <a:rPr lang="pt-BR" altLang="pt-BR" sz="3600" dirty="0"/>
              <a:t>TRIGGER</a:t>
            </a:r>
            <a:br>
              <a:rPr lang="pt-BR" altLang="pt-BR" sz="3600" dirty="0"/>
            </a:br>
            <a:r>
              <a:rPr lang="pt-BR" altLang="pt-BR" sz="2800" dirty="0"/>
              <a:t>Exemplo - executa quando inserir</a:t>
            </a:r>
            <a:endParaRPr lang="pt-BR" altLang="pt-BR" sz="3200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CC7275-8526-4048-94CF-793195120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428750"/>
            <a:ext cx="7776864" cy="495257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create</a:t>
            </a:r>
            <a:r>
              <a:rPr lang="pt-BR" altLang="pt-BR" sz="2400" dirty="0"/>
              <a:t> trigger </a:t>
            </a:r>
            <a:r>
              <a:rPr lang="pt-BR" altLang="pt-BR" sz="2400" dirty="0" err="1"/>
              <a:t>AtualizaI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after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insert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on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alunos_da_turma</a:t>
            </a:r>
            <a:r>
              <a:rPr lang="pt-BR" altLang="pt-BR" sz="2400" dirty="0"/>
              <a:t> for </a:t>
            </a:r>
            <a:r>
              <a:rPr lang="pt-BR" altLang="pt-BR" sz="2400" dirty="0" err="1"/>
              <a:t>each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row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begin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update aluno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set </a:t>
            </a:r>
            <a:r>
              <a:rPr lang="pt-BR" altLang="pt-BR" sz="2400" dirty="0" err="1"/>
              <a:t>nota_atual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null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where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codigo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new.codigo_alu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update turma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set </a:t>
            </a:r>
            <a:r>
              <a:rPr lang="pt-BR" altLang="pt-BR" sz="2400" dirty="0" err="1"/>
              <a:t>qtd_alunos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qtd_alunos</a:t>
            </a:r>
            <a:r>
              <a:rPr lang="pt-BR" altLang="pt-BR" sz="2400" dirty="0"/>
              <a:t> + 1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where</a:t>
            </a:r>
            <a:r>
              <a:rPr lang="pt-BR" altLang="pt-BR" sz="2400" dirty="0"/>
              <a:t> numero = </a:t>
            </a:r>
            <a:r>
              <a:rPr lang="pt-BR" altLang="pt-BR" sz="2400" dirty="0" err="1"/>
              <a:t>new.numero_tur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end;</a:t>
            </a:r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CE1007F8-1ABC-492F-8720-00ED5F28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19C52-2DAD-4552-A4FB-FBC9E860735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PT" altLang="en-US" sz="1000"/>
          </a:p>
        </p:txBody>
      </p:sp>
      <p:sp>
        <p:nvSpPr>
          <p:cNvPr id="15365" name="Espaço Reservado para Rodapé 4">
            <a:extLst>
              <a:ext uri="{FF2B5EF4-FFF2-40B4-BE49-F238E27FC236}">
                <a16:creationId xmlns:a16="http://schemas.microsoft.com/office/drawing/2014/main" id="{7DAE2242-7563-4892-B15F-50779D6A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extLst>
              <a:ext uri="{FF2B5EF4-FFF2-40B4-BE49-F238E27FC236}">
                <a16:creationId xmlns:a16="http://schemas.microsoft.com/office/drawing/2014/main" id="{D1C5FE45-7447-46E1-94DD-6C430BD93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7543800" cy="1060450"/>
          </a:xfrm>
        </p:spPr>
        <p:txBody>
          <a:bodyPr/>
          <a:lstStyle/>
          <a:p>
            <a:r>
              <a:rPr lang="pt-BR" altLang="pt-BR" sz="3600" dirty="0"/>
              <a:t>TRIGGER</a:t>
            </a:r>
            <a:br>
              <a:rPr lang="pt-BR" altLang="pt-BR" sz="3600" dirty="0"/>
            </a:br>
            <a:r>
              <a:rPr lang="pt-BR" altLang="pt-BR" sz="2400" dirty="0"/>
              <a:t>Exemplo – executa quando alterar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FC638F2-40F2-4D94-9BB6-2AA33D692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589089"/>
            <a:ext cx="8029525" cy="378412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create</a:t>
            </a:r>
            <a:r>
              <a:rPr lang="pt-BR" altLang="pt-BR" sz="2400" dirty="0"/>
              <a:t> trigger </a:t>
            </a:r>
            <a:r>
              <a:rPr lang="pt-BR" altLang="pt-BR" sz="2400" dirty="0" err="1"/>
              <a:t>AtualizaU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after</a:t>
            </a:r>
            <a:r>
              <a:rPr lang="pt-BR" altLang="pt-BR" sz="2400" dirty="0"/>
              <a:t> update </a:t>
            </a:r>
            <a:r>
              <a:rPr lang="pt-BR" altLang="pt-BR" sz="2400" dirty="0" err="1"/>
              <a:t>on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alunos_da_turma</a:t>
            </a:r>
            <a:r>
              <a:rPr lang="pt-BR" altLang="pt-BR" sz="2400" dirty="0"/>
              <a:t> for </a:t>
            </a:r>
            <a:r>
              <a:rPr lang="pt-BR" altLang="pt-BR" sz="2400" dirty="0" err="1"/>
              <a:t>each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row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begin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update aluno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set </a:t>
            </a:r>
            <a:r>
              <a:rPr lang="pt-BR" altLang="pt-BR" sz="2400" dirty="0" err="1"/>
              <a:t>nota_atual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new.nota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where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codigo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new.codigo_alu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end;</a:t>
            </a: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7D9CB4D4-151F-4395-AF56-361D2F8E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84A76-8EE6-4FC6-B1EC-7637BD03AD8D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PT" altLang="en-US" sz="1000"/>
          </a:p>
        </p:txBody>
      </p:sp>
      <p:sp>
        <p:nvSpPr>
          <p:cNvPr id="16389" name="Espaço Reservado para Rodapé 4">
            <a:extLst>
              <a:ext uri="{FF2B5EF4-FFF2-40B4-BE49-F238E27FC236}">
                <a16:creationId xmlns:a16="http://schemas.microsoft.com/office/drawing/2014/main" id="{6CC34A4C-AB43-4A5E-905D-959FB254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extLst>
              <a:ext uri="{FF2B5EF4-FFF2-40B4-BE49-F238E27FC236}">
                <a16:creationId xmlns:a16="http://schemas.microsoft.com/office/drawing/2014/main" id="{8AAC9536-740E-4C3F-B48D-A574A3B35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7543800" cy="1060450"/>
          </a:xfrm>
        </p:spPr>
        <p:txBody>
          <a:bodyPr/>
          <a:lstStyle/>
          <a:p>
            <a:r>
              <a:rPr lang="pt-BR" altLang="pt-BR" sz="3600" dirty="0"/>
              <a:t>TRIGGER</a:t>
            </a:r>
            <a:br>
              <a:rPr lang="pt-BR" altLang="pt-BR" sz="3600" dirty="0"/>
            </a:br>
            <a:r>
              <a:rPr lang="pt-BR" altLang="pt-BR" sz="2400" dirty="0"/>
              <a:t>Exemplo – executa quando excluir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3F1366-33E0-471A-A17C-5A248D6AF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899" y="1571625"/>
            <a:ext cx="8173541" cy="488171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create</a:t>
            </a:r>
            <a:r>
              <a:rPr lang="pt-BR" altLang="pt-BR" sz="2400" dirty="0"/>
              <a:t> trigger </a:t>
            </a:r>
            <a:r>
              <a:rPr lang="pt-BR" altLang="pt-BR" sz="2400" dirty="0" err="1"/>
              <a:t>AtualizaD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after</a:t>
            </a:r>
            <a:r>
              <a:rPr lang="pt-BR" altLang="pt-BR" sz="2400" dirty="0"/>
              <a:t> delete </a:t>
            </a:r>
            <a:r>
              <a:rPr lang="pt-BR" altLang="pt-BR" sz="2400" dirty="0" err="1"/>
              <a:t>on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alunos_da_turma</a:t>
            </a:r>
            <a:r>
              <a:rPr lang="pt-BR" altLang="pt-BR" sz="2400" dirty="0"/>
              <a:t> for </a:t>
            </a:r>
            <a:r>
              <a:rPr lang="pt-BR" altLang="pt-BR" sz="2400" dirty="0" err="1"/>
              <a:t>each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row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begin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update aluno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set </a:t>
            </a:r>
            <a:r>
              <a:rPr lang="pt-BR" altLang="pt-BR" sz="2400" dirty="0" err="1"/>
              <a:t>nota_atual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null</a:t>
            </a:r>
            <a:endParaRPr lang="pt-BR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where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codigo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old.codigo_alu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update turma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set </a:t>
            </a:r>
            <a:r>
              <a:rPr lang="pt-BR" altLang="pt-BR" sz="2400" dirty="0" err="1"/>
              <a:t>qtd_alunos</a:t>
            </a:r>
            <a:r>
              <a:rPr lang="pt-BR" altLang="pt-BR" sz="2400" dirty="0"/>
              <a:t> = </a:t>
            </a:r>
            <a:r>
              <a:rPr lang="pt-BR" altLang="pt-BR" sz="2400" dirty="0" err="1"/>
              <a:t>qtd_alunos</a:t>
            </a:r>
            <a:r>
              <a:rPr lang="pt-BR" altLang="pt-BR" sz="2400" dirty="0"/>
              <a:t> - 1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   </a:t>
            </a:r>
            <a:r>
              <a:rPr lang="pt-BR" altLang="pt-BR" sz="2400" dirty="0" err="1"/>
              <a:t>where</a:t>
            </a:r>
            <a:r>
              <a:rPr lang="pt-BR" altLang="pt-BR" sz="2400" dirty="0"/>
              <a:t> numero = </a:t>
            </a:r>
            <a:r>
              <a:rPr lang="pt-BR" altLang="pt-BR" sz="2400" dirty="0" err="1"/>
              <a:t>old.numero_tur</a:t>
            </a:r>
            <a:r>
              <a:rPr lang="pt-BR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end;</a:t>
            </a: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2201C529-A54A-40CA-BCF6-6631F1FF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BAACA8-96C1-493B-A941-BFA8BE58B0A5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PT" altLang="en-US" sz="1000"/>
          </a:p>
        </p:txBody>
      </p:sp>
      <p:sp>
        <p:nvSpPr>
          <p:cNvPr id="17413" name="Espaço Reservado para Rodapé 4">
            <a:extLst>
              <a:ext uri="{FF2B5EF4-FFF2-40B4-BE49-F238E27FC236}">
                <a16:creationId xmlns:a16="http://schemas.microsoft.com/office/drawing/2014/main" id="{BDB5A24E-FAC1-4B39-8872-2389B4C2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504C2-78F3-425E-80E4-434CF69F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75523"/>
            <a:ext cx="7416824" cy="517173"/>
          </a:xfrm>
        </p:spPr>
        <p:txBody>
          <a:bodyPr/>
          <a:lstStyle/>
          <a:p>
            <a:r>
              <a:rPr lang="pt-BR" sz="2800" dirty="0"/>
              <a:t>Função fundamental Gerenciar Turma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C826C3-CA86-4DDB-8544-D666E7F7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Lab. de Banco de Dados - IBD-100</a:t>
            </a:r>
            <a:endParaRPr lang="pt-PT" alt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BC317F-1890-41C8-A247-1F29887A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3B2FE2-06E1-4BDB-8E00-F0775ADBA101}"/>
              </a:ext>
            </a:extLst>
          </p:cNvPr>
          <p:cNvSpPr/>
          <p:nvPr/>
        </p:nvSpPr>
        <p:spPr>
          <a:xfrm>
            <a:off x="394607" y="900214"/>
            <a:ext cx="8291264" cy="56277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71969E-001C-4E60-BC3B-CEAF9F5B0298}"/>
              </a:ext>
            </a:extLst>
          </p:cNvPr>
          <p:cNvSpPr/>
          <p:nvPr/>
        </p:nvSpPr>
        <p:spPr>
          <a:xfrm>
            <a:off x="1834415" y="1124935"/>
            <a:ext cx="1172116" cy="278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57CB9C-FCD8-44B9-A508-E972DBEF6623}"/>
              </a:ext>
            </a:extLst>
          </p:cNvPr>
          <p:cNvSpPr txBox="1"/>
          <p:nvPr/>
        </p:nvSpPr>
        <p:spPr>
          <a:xfrm>
            <a:off x="646068" y="11129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2DA977-E906-41DA-93F6-2705CA615607}"/>
              </a:ext>
            </a:extLst>
          </p:cNvPr>
          <p:cNvSpPr txBox="1"/>
          <p:nvPr/>
        </p:nvSpPr>
        <p:spPr>
          <a:xfrm>
            <a:off x="667990" y="3209893"/>
            <a:ext cx="192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Alunos da Turma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874F7F77-B69E-43CD-8ECC-2DF3A76D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42605"/>
              </p:ext>
            </p:extLst>
          </p:nvPr>
        </p:nvGraphicFramePr>
        <p:xfrm>
          <a:off x="742681" y="3647619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6224">
                  <a:extLst>
                    <a:ext uri="{9D8B030D-6E8A-4147-A177-3AD203B41FA5}">
                      <a16:colId xmlns:a16="http://schemas.microsoft.com/office/drawing/2014/main" val="2665641556"/>
                    </a:ext>
                  </a:extLst>
                </a:gridCol>
                <a:gridCol w="4890480">
                  <a:extLst>
                    <a:ext uri="{9D8B030D-6E8A-4147-A177-3AD203B41FA5}">
                      <a16:colId xmlns:a16="http://schemas.microsoft.com/office/drawing/2014/main" val="36378763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5733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Nota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46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52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78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8987315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9E39F7-A676-4B20-BE68-36AA9053E6C7}"/>
              </a:ext>
            </a:extLst>
          </p:cNvPr>
          <p:cNvSpPr txBox="1"/>
          <p:nvPr/>
        </p:nvSpPr>
        <p:spPr>
          <a:xfrm>
            <a:off x="670305" y="164884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024DE1-19B0-4016-9FD1-142A081AC250}"/>
              </a:ext>
            </a:extLst>
          </p:cNvPr>
          <p:cNvSpPr txBox="1"/>
          <p:nvPr/>
        </p:nvSpPr>
        <p:spPr>
          <a:xfrm>
            <a:off x="662299" y="22757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717470-30C4-47EC-BBA4-60F665B208F5}"/>
              </a:ext>
            </a:extLst>
          </p:cNvPr>
          <p:cNvSpPr txBox="1"/>
          <p:nvPr/>
        </p:nvSpPr>
        <p:spPr>
          <a:xfrm>
            <a:off x="6608183" y="1146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5A49FD-7E75-4AFC-8AF6-973492E8F93D}"/>
              </a:ext>
            </a:extLst>
          </p:cNvPr>
          <p:cNvSpPr txBox="1"/>
          <p:nvPr/>
        </p:nvSpPr>
        <p:spPr>
          <a:xfrm>
            <a:off x="5961419" y="55185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de alunos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CF1145-52FC-4ED1-898E-6F0EC16C0F52}"/>
              </a:ext>
            </a:extLst>
          </p:cNvPr>
          <p:cNvSpPr/>
          <p:nvPr/>
        </p:nvSpPr>
        <p:spPr>
          <a:xfrm>
            <a:off x="7216218" y="1153797"/>
            <a:ext cx="1069715" cy="278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FD797E3-AAE3-4DAD-9B6D-D1C07B248350}"/>
              </a:ext>
            </a:extLst>
          </p:cNvPr>
          <p:cNvGrpSpPr/>
          <p:nvPr/>
        </p:nvGrpSpPr>
        <p:grpSpPr>
          <a:xfrm>
            <a:off x="1833003" y="1694035"/>
            <a:ext cx="4506643" cy="278219"/>
            <a:chOff x="1640350" y="1741261"/>
            <a:chExt cx="4083777" cy="288032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892A854-1626-4D63-96D8-665C1723941A}"/>
                </a:ext>
              </a:extLst>
            </p:cNvPr>
            <p:cNvSpPr/>
            <p:nvPr/>
          </p:nvSpPr>
          <p:spPr>
            <a:xfrm>
              <a:off x="1640350" y="1741261"/>
              <a:ext cx="4083777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2B3E17D-7138-4AB0-AA9E-4C079D64B5FA}"/>
                </a:ext>
              </a:extLst>
            </p:cNvPr>
            <p:cNvCxnSpPr/>
            <p:nvPr/>
          </p:nvCxnSpPr>
          <p:spPr>
            <a:xfrm>
              <a:off x="5407960" y="1741261"/>
              <a:ext cx="0" cy="288032"/>
            </a:xfrm>
            <a:prstGeom prst="line">
              <a:avLst/>
            </a:prstGeom>
            <a:ln>
              <a:solidFill>
                <a:srgbClr val="5C8A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195C1CA4-044D-482F-9F3B-BBF883F02F95}"/>
                </a:ext>
              </a:extLst>
            </p:cNvPr>
            <p:cNvSpPr/>
            <p:nvPr/>
          </p:nvSpPr>
          <p:spPr>
            <a:xfrm rot="10800000">
              <a:off x="5472101" y="1832705"/>
              <a:ext cx="180019" cy="12799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95C531CE-4087-4C3B-A5AF-49004E8DF29D}"/>
              </a:ext>
            </a:extLst>
          </p:cNvPr>
          <p:cNvSpPr/>
          <p:nvPr/>
        </p:nvSpPr>
        <p:spPr>
          <a:xfrm>
            <a:off x="6681361" y="5944730"/>
            <a:ext cx="1069715" cy="278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D9C635-7ED5-4231-B1F7-0D966D1B8FC9}"/>
              </a:ext>
            </a:extLst>
          </p:cNvPr>
          <p:cNvSpPr/>
          <p:nvPr/>
        </p:nvSpPr>
        <p:spPr>
          <a:xfrm>
            <a:off x="760313" y="5499151"/>
            <a:ext cx="1782316" cy="52804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Pesquisar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C3CBB55-166B-43BD-8737-074203462363}"/>
              </a:ext>
            </a:extLst>
          </p:cNvPr>
          <p:cNvSpPr/>
          <p:nvPr/>
        </p:nvSpPr>
        <p:spPr>
          <a:xfrm>
            <a:off x="2762330" y="5499151"/>
            <a:ext cx="1278260" cy="52804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Gravar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8FC9A91-1EB3-4C85-BFA9-1C33E5F0A895}"/>
              </a:ext>
            </a:extLst>
          </p:cNvPr>
          <p:cNvSpPr/>
          <p:nvPr/>
        </p:nvSpPr>
        <p:spPr>
          <a:xfrm>
            <a:off x="4293312" y="5499151"/>
            <a:ext cx="1278260" cy="52804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Excluir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EE36CC4-2EA6-480E-B8D5-09AC0425EEB9}"/>
              </a:ext>
            </a:extLst>
          </p:cNvPr>
          <p:cNvSpPr/>
          <p:nvPr/>
        </p:nvSpPr>
        <p:spPr>
          <a:xfrm>
            <a:off x="3196913" y="2288302"/>
            <a:ext cx="314414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1115062-9D11-49AB-B3F4-4BACE736977F}"/>
              </a:ext>
            </a:extLst>
          </p:cNvPr>
          <p:cNvSpPr/>
          <p:nvPr/>
        </p:nvSpPr>
        <p:spPr>
          <a:xfrm>
            <a:off x="1834415" y="2292222"/>
            <a:ext cx="117211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4AED5CD-93C4-442B-B1FA-5317AE515A55}"/>
              </a:ext>
            </a:extLst>
          </p:cNvPr>
          <p:cNvSpPr/>
          <p:nvPr/>
        </p:nvSpPr>
        <p:spPr>
          <a:xfrm>
            <a:off x="1832074" y="1690798"/>
            <a:ext cx="4158667" cy="278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67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extLst>
              <a:ext uri="{FF2B5EF4-FFF2-40B4-BE49-F238E27FC236}">
                <a16:creationId xmlns:a16="http://schemas.microsoft.com/office/drawing/2014/main" id="{63705712-4F37-4CC3-86E6-EA7966D67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53752"/>
            <a:ext cx="6950546" cy="666899"/>
          </a:xfrm>
        </p:spPr>
        <p:txBody>
          <a:bodyPr/>
          <a:lstStyle/>
          <a:p>
            <a:r>
              <a:rPr lang="pt-BR" altLang="pt-BR" sz="3600" dirty="0" err="1"/>
              <a:t>Stored</a:t>
            </a:r>
            <a:r>
              <a:rPr lang="pt-BR" altLang="pt-BR" sz="3600" dirty="0"/>
              <a:t> Procedure ou </a:t>
            </a:r>
            <a:r>
              <a:rPr lang="pt-BR" altLang="pt-BR" sz="3600" dirty="0" err="1"/>
              <a:t>Function</a:t>
            </a:r>
            <a:endParaRPr lang="pt-BR" altLang="pt-BR" sz="36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AD8117-5345-4E9B-A0B5-C1A3CCC69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207840"/>
            <a:ext cx="8507288" cy="5040560"/>
          </a:xfrm>
        </p:spPr>
        <p:txBody>
          <a:bodyPr/>
          <a:lstStyle/>
          <a:p>
            <a:pPr algn="just"/>
            <a:r>
              <a:rPr lang="pt-BR" altLang="pt-BR" sz="2800" dirty="0"/>
              <a:t>Código fonte que fica armazenado no banco de dados, podendo ser executado a qualquer momento por uma chamada.</a:t>
            </a:r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800" dirty="0" err="1"/>
              <a:t>Stored</a:t>
            </a:r>
            <a:r>
              <a:rPr lang="pt-BR" altLang="pt-BR" sz="2800" dirty="0"/>
              <a:t> Procedure ou </a:t>
            </a:r>
            <a:r>
              <a:rPr lang="pt-BR" altLang="pt-BR" sz="2800" dirty="0" err="1"/>
              <a:t>Function</a:t>
            </a:r>
            <a:r>
              <a:rPr lang="pt-BR" altLang="pt-BR" sz="2800" dirty="0"/>
              <a:t> X Trigger</a:t>
            </a:r>
          </a:p>
          <a:p>
            <a:pPr lvl="1" algn="just"/>
            <a:r>
              <a:rPr lang="pt-BR" altLang="pt-BR" sz="2400" dirty="0"/>
              <a:t>A </a:t>
            </a:r>
            <a:r>
              <a:rPr lang="pt-BR" altLang="pt-BR" sz="2400" dirty="0" err="1"/>
              <a:t>Stored</a:t>
            </a:r>
            <a:r>
              <a:rPr lang="pt-BR" altLang="pt-BR" sz="2400" dirty="0"/>
              <a:t> Procedure ou </a:t>
            </a:r>
            <a:r>
              <a:rPr lang="pt-BR" altLang="pt-BR" sz="2400" dirty="0" err="1"/>
              <a:t>Function</a:t>
            </a:r>
            <a:r>
              <a:rPr lang="pt-BR" altLang="pt-BR" sz="2400" dirty="0"/>
              <a:t> é executada pela chamada;</a:t>
            </a:r>
          </a:p>
          <a:p>
            <a:pPr lvl="1" algn="just"/>
            <a:r>
              <a:rPr lang="pt-BR" altLang="pt-BR" sz="2400" dirty="0"/>
              <a:t>A Trigger é executada por uma ação na tabela;</a:t>
            </a:r>
          </a:p>
          <a:p>
            <a:pPr lvl="1" algn="just"/>
            <a:r>
              <a:rPr lang="pt-BR" altLang="pt-BR" sz="2400" dirty="0"/>
              <a:t>Ambas têm a vantagem de centralizar no BD certas rotinas de programação, eliminando a duplicação do mesmo código fonte em aplicações diferentes.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156E541C-8AE3-4EF5-8DC4-23AD4023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09415-7E9A-4C81-89E1-EFB81CEB2C4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PT" altLang="en-US" sz="1000"/>
          </a:p>
        </p:txBody>
      </p:sp>
      <p:sp>
        <p:nvSpPr>
          <p:cNvPr id="18437" name="Espaço Reservado para Rodapé 4">
            <a:extLst>
              <a:ext uri="{FF2B5EF4-FFF2-40B4-BE49-F238E27FC236}">
                <a16:creationId xmlns:a16="http://schemas.microsoft.com/office/drawing/2014/main" id="{49D0C3C0-D60D-427B-B863-D52FEA7C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extLst>
              <a:ext uri="{FF2B5EF4-FFF2-40B4-BE49-F238E27FC236}">
                <a16:creationId xmlns:a16="http://schemas.microsoft.com/office/drawing/2014/main" id="{629138F6-460D-451F-BAC0-4A7EDB97E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630" y="152400"/>
            <a:ext cx="4718298" cy="594891"/>
          </a:xfrm>
        </p:spPr>
        <p:txBody>
          <a:bodyPr/>
          <a:lstStyle/>
          <a:p>
            <a:r>
              <a:rPr lang="pt-BR" altLang="pt-BR" sz="3600" dirty="0" err="1"/>
              <a:t>Stored</a:t>
            </a:r>
            <a:r>
              <a:rPr lang="pt-BR" altLang="pt-BR" sz="3600" dirty="0"/>
              <a:t> Procedure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308609F-C783-4DDE-BCF3-7B7B858F8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033" y="836712"/>
            <a:ext cx="8621440" cy="58688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PT" altLang="pt-BR" sz="2400" b="1" dirty="0"/>
              <a:t>Criar: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create procedure </a:t>
            </a:r>
            <a:r>
              <a:rPr lang="en-US" altLang="pt-BR" sz="2400" dirty="0" err="1"/>
              <a:t>NomeProcedure</a:t>
            </a:r>
            <a:r>
              <a:rPr lang="en-US" altLang="pt-BR" sz="2400" dirty="0"/>
              <a:t> (in Param1 </a:t>
            </a:r>
            <a:r>
              <a:rPr lang="en-US" altLang="pt-BR" sz="2400" dirty="0" err="1"/>
              <a:t>TipoDado</a:t>
            </a:r>
            <a:r>
              <a:rPr lang="en-US" altLang="pt-BR" sz="2400" dirty="0"/>
              <a:t>, out Param2 </a:t>
            </a:r>
            <a:r>
              <a:rPr lang="en-US" altLang="pt-BR" sz="2400" dirty="0" err="1"/>
              <a:t>TipoDado</a:t>
            </a:r>
            <a:r>
              <a:rPr lang="en-US" altLang="pt-BR" sz="2400" dirty="0"/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begin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   # </a:t>
            </a:r>
            <a:r>
              <a:rPr lang="en-US" altLang="pt-BR" sz="2400" dirty="0" err="1"/>
              <a:t>comandos</a:t>
            </a:r>
            <a:r>
              <a:rPr lang="en-US" altLang="pt-BR" sz="2400" dirty="0"/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end;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	in = </a:t>
            </a:r>
            <a:r>
              <a:rPr lang="en-US" altLang="pt-BR" sz="2400" dirty="0" err="1"/>
              <a:t>parâmetro</a:t>
            </a:r>
            <a:r>
              <a:rPr lang="en-US" altLang="pt-BR" sz="2400" dirty="0"/>
              <a:t> de entrada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	out = </a:t>
            </a:r>
            <a:r>
              <a:rPr lang="en-US" altLang="pt-BR" sz="2400" dirty="0" err="1"/>
              <a:t>parâmetro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saída</a:t>
            </a:r>
            <a:endParaRPr lang="en-US" altLang="pt-BR" sz="2400" dirty="0"/>
          </a:p>
          <a:p>
            <a:pPr algn="just">
              <a:buFont typeface="Wingdings" panose="05000000000000000000" pitchFamily="2" charset="2"/>
              <a:buNone/>
            </a:pPr>
            <a:endParaRPr lang="en-US" altLang="pt-BR" sz="2400" dirty="0"/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F6563A6C-A1F5-4194-92E2-39DA55C3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A7A9F0-4DA0-44AE-90C8-0CB8CA156EB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PT" altLang="en-US" sz="1000"/>
          </a:p>
        </p:txBody>
      </p:sp>
      <p:sp>
        <p:nvSpPr>
          <p:cNvPr id="19461" name="Espaço Reservado para Rodapé 4">
            <a:extLst>
              <a:ext uri="{FF2B5EF4-FFF2-40B4-BE49-F238E27FC236}">
                <a16:creationId xmlns:a16="http://schemas.microsoft.com/office/drawing/2014/main" id="{0182B735-B970-4C32-8574-8319894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extLst>
              <a:ext uri="{FF2B5EF4-FFF2-40B4-BE49-F238E27FC236}">
                <a16:creationId xmlns:a16="http://schemas.microsoft.com/office/drawing/2014/main" id="{483A2D7B-A981-4C13-A45E-3C2E1316C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162198"/>
            <a:ext cx="4574282" cy="738907"/>
          </a:xfrm>
        </p:spPr>
        <p:txBody>
          <a:bodyPr/>
          <a:lstStyle/>
          <a:p>
            <a:r>
              <a:rPr lang="pt-BR" altLang="pt-BR" dirty="0" err="1"/>
              <a:t>Stored</a:t>
            </a:r>
            <a:r>
              <a:rPr lang="pt-BR" altLang="pt-BR" dirty="0"/>
              <a:t> Procedure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7D2358-9DB3-4863-AAAB-E7C14E37F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715375" cy="49291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PT" altLang="pt-BR" sz="2800" b="1" dirty="0"/>
              <a:t>Executar: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dirty="0"/>
              <a:t>  call </a:t>
            </a:r>
            <a:r>
              <a:rPr lang="en-US" altLang="pt-BR" sz="2800" dirty="0" err="1"/>
              <a:t>nomeProcedure</a:t>
            </a:r>
            <a:r>
              <a:rPr lang="en-US" altLang="pt-BR" sz="2800" dirty="0"/>
              <a:t> (“valor”, @variavel);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pt-BR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b="1" dirty="0" err="1"/>
              <a:t>Consultar</a:t>
            </a:r>
            <a:r>
              <a:rPr lang="en-US" altLang="pt-BR" sz="2800" b="1" dirty="0"/>
              <a:t> </a:t>
            </a:r>
            <a:r>
              <a:rPr lang="en-US" altLang="pt-BR" sz="2800" b="1" dirty="0" err="1"/>
              <a:t>resultado</a:t>
            </a:r>
            <a:r>
              <a:rPr lang="en-US" altLang="pt-BR" sz="2800" b="1" dirty="0"/>
              <a:t>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dirty="0"/>
              <a:t>  SELECT @variavel;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pt-BR" sz="2800" dirty="0"/>
          </a:p>
          <a:p>
            <a:pPr algn="just">
              <a:buFont typeface="Wingdings" panose="05000000000000000000" pitchFamily="2" charset="2"/>
              <a:buNone/>
            </a:pPr>
            <a:endParaRPr lang="en-US" altLang="pt-BR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b="1" dirty="0" err="1"/>
              <a:t>Excluir</a:t>
            </a:r>
            <a:r>
              <a:rPr lang="en-US" altLang="pt-BR" sz="2800" b="1" dirty="0"/>
              <a:t>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dirty="0"/>
              <a:t>  drop procedure </a:t>
            </a:r>
            <a:r>
              <a:rPr lang="en-US" altLang="pt-BR" sz="2800" dirty="0" err="1"/>
              <a:t>NomeProcedure</a:t>
            </a:r>
            <a:r>
              <a:rPr lang="en-US" altLang="pt-BR" sz="2800" dirty="0"/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pt-BR" sz="2800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11AD8073-FE99-47AC-B756-CB55522E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ACFEC6-0B15-4C21-9184-123CD369A1B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PT" altLang="en-US" sz="1000"/>
          </a:p>
        </p:txBody>
      </p:sp>
      <p:sp>
        <p:nvSpPr>
          <p:cNvPr id="20485" name="Espaço Reservado para Rodapé 4">
            <a:extLst>
              <a:ext uri="{FF2B5EF4-FFF2-40B4-BE49-F238E27FC236}">
                <a16:creationId xmlns:a16="http://schemas.microsoft.com/office/drawing/2014/main" id="{A5DDBD67-2968-4619-B03D-3DE5C5B5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>
            <a:extLst>
              <a:ext uri="{FF2B5EF4-FFF2-40B4-BE49-F238E27FC236}">
                <a16:creationId xmlns:a16="http://schemas.microsoft.com/office/drawing/2014/main" id="{0290ECA4-BDC0-4BD9-8719-E569B2D1B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96863"/>
            <a:ext cx="7543800" cy="774700"/>
          </a:xfrm>
        </p:spPr>
        <p:txBody>
          <a:bodyPr/>
          <a:lstStyle/>
          <a:p>
            <a:r>
              <a:rPr lang="pt-BR" altLang="pt-BR"/>
              <a:t>Stored Procedure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586B9EF-D908-4761-99F5-5281BE2E7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285875"/>
            <a:ext cx="8715375" cy="49291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PT" altLang="pt-BR" sz="2400" b="1" dirty="0"/>
              <a:t>Exemplo: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create procedure </a:t>
            </a:r>
            <a:r>
              <a:rPr lang="en-US" altLang="pt-BR" sz="2400" dirty="0" err="1"/>
              <a:t>MaiorNota</a:t>
            </a:r>
            <a:r>
              <a:rPr lang="en-US" altLang="pt-BR" sz="2400" dirty="0"/>
              <a:t>(in </a:t>
            </a:r>
            <a:r>
              <a:rPr lang="en-US" altLang="pt-BR" sz="2400" dirty="0" err="1"/>
              <a:t>codigocur</a:t>
            </a:r>
            <a:r>
              <a:rPr lang="en-US" altLang="pt-BR" sz="2400" dirty="0"/>
              <a:t> int, out </a:t>
            </a:r>
            <a:r>
              <a:rPr lang="en-US" altLang="pt-BR" sz="2400" dirty="0" err="1"/>
              <a:t>maior</a:t>
            </a:r>
            <a:r>
              <a:rPr lang="en-US" altLang="pt-BR" sz="2400" dirty="0"/>
              <a:t> float)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begin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 select max(</a:t>
            </a:r>
            <a:r>
              <a:rPr lang="en-US" altLang="pt-BR" sz="2400" dirty="0" err="1"/>
              <a:t>at.nota</a:t>
            </a:r>
            <a:r>
              <a:rPr lang="en-US" altLang="pt-BR" sz="2400" dirty="0"/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 into </a:t>
            </a:r>
            <a:r>
              <a:rPr lang="en-US" altLang="pt-BR" sz="2400" dirty="0" err="1"/>
              <a:t>maior</a:t>
            </a:r>
            <a:endParaRPr lang="en-US" altLang="pt-BR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 from </a:t>
            </a:r>
            <a:r>
              <a:rPr lang="en-US" altLang="pt-BR" sz="2400" dirty="0" err="1"/>
              <a:t>turma</a:t>
            </a:r>
            <a:r>
              <a:rPr lang="en-US" altLang="pt-BR" sz="2400" dirty="0"/>
              <a:t> 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 inner join </a:t>
            </a:r>
            <a:r>
              <a:rPr lang="en-US" altLang="pt-BR" sz="2400" dirty="0" err="1"/>
              <a:t>alunos_da_turma</a:t>
            </a:r>
            <a:r>
              <a:rPr lang="en-US" altLang="pt-BR" sz="2400" dirty="0"/>
              <a:t> at on </a:t>
            </a:r>
            <a:r>
              <a:rPr lang="en-US" altLang="pt-BR" sz="2400" dirty="0" err="1"/>
              <a:t>t.numero</a:t>
            </a:r>
            <a:r>
              <a:rPr lang="en-US" altLang="pt-BR" sz="2400" dirty="0"/>
              <a:t> = </a:t>
            </a:r>
            <a:r>
              <a:rPr lang="en-US" altLang="pt-BR" sz="2400" dirty="0" err="1"/>
              <a:t>at.numero_tur</a:t>
            </a:r>
            <a:endParaRPr lang="en-US" altLang="pt-BR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   where </a:t>
            </a:r>
            <a:r>
              <a:rPr lang="en-US" altLang="pt-BR" sz="2400" dirty="0" err="1"/>
              <a:t>t.codigo_cur</a:t>
            </a:r>
            <a:r>
              <a:rPr lang="en-US" altLang="pt-BR" sz="2400" dirty="0"/>
              <a:t> = </a:t>
            </a:r>
            <a:r>
              <a:rPr lang="en-US" altLang="pt-BR" sz="2400" dirty="0" err="1"/>
              <a:t>codigocur</a:t>
            </a:r>
            <a:r>
              <a:rPr lang="en-US" altLang="pt-BR" sz="2400" dirty="0"/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400" dirty="0"/>
              <a:t>end;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pt-BR" sz="2400" dirty="0"/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A4D0A7CD-F70F-4AE5-A8D2-86205B94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AEFD51-CE1D-49C7-A755-07810AEF3D89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PT" altLang="en-US" sz="1000"/>
          </a:p>
        </p:txBody>
      </p:sp>
      <p:sp>
        <p:nvSpPr>
          <p:cNvPr id="21509" name="Espaço Reservado para Rodapé 4">
            <a:extLst>
              <a:ext uri="{FF2B5EF4-FFF2-40B4-BE49-F238E27FC236}">
                <a16:creationId xmlns:a16="http://schemas.microsoft.com/office/drawing/2014/main" id="{02F99180-8A04-4ACD-9A2B-1AF71333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2159E15-C749-4F96-98A1-BC94D6E41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2232248" cy="487237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Bibliografia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073AD1-2471-4132-818B-672ACC32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531861"/>
            <a:ext cx="8784976" cy="6173739"/>
          </a:xfrm>
        </p:spPr>
        <p:txBody>
          <a:bodyPr/>
          <a:lstStyle/>
          <a:p>
            <a:pPr algn="just" eaLnBrk="1" hangingPunct="1">
              <a:buNone/>
            </a:pPr>
            <a:r>
              <a:rPr lang="pt-BR" altLang="pt-BR" sz="1800" dirty="0"/>
              <a:t>ELMASRI, Ramez; </a:t>
            </a:r>
            <a:r>
              <a:rPr lang="pt-BR" altLang="pt-BR" sz="1800" dirty="0" err="1"/>
              <a:t>Navathe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Shamkant</a:t>
            </a:r>
            <a:r>
              <a:rPr lang="pt-BR" altLang="pt-BR" sz="1800" dirty="0"/>
              <a:t> B. Sistemas de banco de dados. 6. ed. São Paulo: Imprensa Oficial, 2011.</a:t>
            </a:r>
          </a:p>
          <a:p>
            <a:pPr algn="just" eaLnBrk="1" hangingPunct="1">
              <a:buNone/>
            </a:pPr>
            <a:endParaRPr lang="pt-BR" altLang="pt-BR" sz="1200" dirty="0"/>
          </a:p>
          <a:p>
            <a:pPr algn="just" eaLnBrk="1" hangingPunct="1">
              <a:buNone/>
            </a:pPr>
            <a:r>
              <a:rPr lang="pt-BR" altLang="pt-BR" sz="1800" dirty="0"/>
              <a:t>CHEN, Peter. Gerenciando Banco de Dados: A Abordagem Entidade - Relacionamento para Projeto Lógico. São Paulo: Mc </a:t>
            </a:r>
            <a:r>
              <a:rPr lang="pt-BR" altLang="pt-BR" sz="1800" dirty="0" err="1"/>
              <a:t>Graw-hill</a:t>
            </a:r>
            <a:r>
              <a:rPr lang="pt-BR" altLang="pt-BR" sz="1800" dirty="0"/>
              <a:t>, 1990.</a:t>
            </a:r>
          </a:p>
          <a:p>
            <a:pPr algn="just" eaLnBrk="1" hangingPunct="1">
              <a:buNone/>
            </a:pPr>
            <a:endParaRPr lang="pt-BR" altLang="pt-BR" sz="1200" dirty="0"/>
          </a:p>
          <a:p>
            <a:pPr algn="just" eaLnBrk="1" hangingPunct="1">
              <a:buNone/>
            </a:pPr>
            <a:r>
              <a:rPr lang="pt-BR" altLang="pt-BR" sz="1800" dirty="0"/>
              <a:t>DATE, C. J. Introdução ao Sistema de Banco de Dados. Rio de Janeiro: Campus, 2004.</a:t>
            </a:r>
          </a:p>
          <a:p>
            <a:pPr algn="just" eaLnBrk="1" hangingPunct="1">
              <a:buNone/>
            </a:pPr>
            <a:endParaRPr lang="pt-BR" altLang="pt-BR" sz="1200" dirty="0"/>
          </a:p>
          <a:p>
            <a:pPr algn="just" eaLnBrk="1" hangingPunct="1">
              <a:buNone/>
            </a:pPr>
            <a:r>
              <a:rPr lang="pt-BR" altLang="pt-BR" sz="1800" dirty="0"/>
              <a:t>OTEY, M.; OTEY, D. Microsoft SQL Server 2005: Guia do Desenvolvedor: Habilidades Essenciais para os Profissionais de Banco de Dados. São Paulo: Ciência Moderna Ltda, 2007.</a:t>
            </a:r>
          </a:p>
          <a:p>
            <a:pPr algn="just" eaLnBrk="1" hangingPunct="1">
              <a:buNone/>
            </a:pPr>
            <a:endParaRPr lang="pt-BR" altLang="pt-BR" sz="1200" dirty="0"/>
          </a:p>
          <a:p>
            <a:pPr algn="just" eaLnBrk="1" hangingPunct="1">
              <a:buNone/>
            </a:pPr>
            <a:r>
              <a:rPr lang="pt-BR" altLang="pt-BR" sz="1800" dirty="0"/>
              <a:t>HARRINGTON, J. L. Projeto de Bancos de Dados Relacionais – Teoria e Prática. Campus, 2002.</a:t>
            </a:r>
          </a:p>
          <a:p>
            <a:pPr algn="just" eaLnBrk="1" hangingPunct="1">
              <a:buNone/>
            </a:pPr>
            <a:endParaRPr lang="pt-BR" altLang="pt-BR" sz="1200" dirty="0"/>
          </a:p>
          <a:p>
            <a:pPr algn="just" eaLnBrk="1" hangingPunct="1">
              <a:buNone/>
            </a:pPr>
            <a:r>
              <a:rPr lang="pt-BR" altLang="pt-BR" sz="1800" dirty="0"/>
              <a:t>SILBERSCHATZ, A.; KORTH, H. F.; SUDARSHAN, S. Sistema de Banco de Dados. Campus, 2006.</a:t>
            </a:r>
          </a:p>
          <a:p>
            <a:pPr algn="just" eaLnBrk="1" hangingPunct="1">
              <a:buNone/>
            </a:pPr>
            <a:endParaRPr lang="pt-BR" altLang="pt-BR" sz="1200" dirty="0"/>
          </a:p>
          <a:p>
            <a:pPr algn="just" eaLnBrk="1" hangingPunct="1">
              <a:buNone/>
            </a:pPr>
            <a:r>
              <a:rPr lang="pt-BR" altLang="pt-BR" sz="1800" dirty="0"/>
              <a:t>MONGODB. The </a:t>
            </a:r>
            <a:r>
              <a:rPr lang="pt-BR" altLang="pt-BR" sz="1800" dirty="0" err="1"/>
              <a:t>Database</a:t>
            </a:r>
            <a:r>
              <a:rPr lang="pt-BR" altLang="pt-BR" sz="1800" dirty="0"/>
              <a:t> for </a:t>
            </a:r>
            <a:r>
              <a:rPr lang="pt-BR" altLang="pt-BR" sz="1800" dirty="0" err="1"/>
              <a:t>Modern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Applications</a:t>
            </a:r>
            <a:r>
              <a:rPr lang="pt-BR" altLang="pt-BR" sz="1800" dirty="0"/>
              <a:t>, c2020. </a:t>
            </a:r>
            <a:r>
              <a:rPr lang="pt-BR" altLang="pt-BR" sz="1800"/>
              <a:t>Site oficial. </a:t>
            </a:r>
            <a:r>
              <a:rPr lang="pt-BR" altLang="pt-BR" sz="1800" dirty="0"/>
              <a:t>Disponível em: &lt;https://www.mongodb.com&gt;. Acesso em: 24 de nov. de 2020.</a:t>
            </a:r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7E786840-E8D1-4471-8F4E-75D42099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92B9A8-662E-43ED-8B69-5F39E901B8E5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PT" altLang="en-US" sz="1000"/>
          </a:p>
        </p:txBody>
      </p:sp>
      <p:sp>
        <p:nvSpPr>
          <p:cNvPr id="5125" name="Espaço Reservado para Rodapé 4">
            <a:extLst>
              <a:ext uri="{FF2B5EF4-FFF2-40B4-BE49-F238E27FC236}">
                <a16:creationId xmlns:a16="http://schemas.microsoft.com/office/drawing/2014/main" id="{81AB11D7-97B7-4301-A6AB-F4C6DF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E48F272C-9B1F-4783-AA27-77A67CB1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25425"/>
            <a:ext cx="7543800" cy="631825"/>
          </a:xfrm>
        </p:spPr>
        <p:txBody>
          <a:bodyPr/>
          <a:lstStyle/>
          <a:p>
            <a:r>
              <a:rPr lang="pt-PT" altLang="pt-BR"/>
              <a:t>Cursor</a:t>
            </a:r>
            <a:endParaRPr lang="pt-BR" altLang="pt-BR"/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C9220669-1F98-4C2B-B746-D49D23FF2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946150"/>
            <a:ext cx="8643937" cy="56975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PT" altLang="pt-BR" sz="2400" b="1" dirty="0"/>
              <a:t>- Declaração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400" dirty="0"/>
              <a:t>  declare </a:t>
            </a:r>
            <a:r>
              <a:rPr lang="en-US" altLang="pt-BR" sz="2400" dirty="0" err="1"/>
              <a:t>NomeCursor</a:t>
            </a:r>
            <a:r>
              <a:rPr lang="en-US" altLang="pt-BR" sz="2400" dirty="0"/>
              <a:t> cursor for </a:t>
            </a:r>
            <a:r>
              <a:rPr lang="en-US" altLang="pt-BR" sz="2400" dirty="0" err="1"/>
              <a:t>ComandoSelect</a:t>
            </a:r>
            <a:r>
              <a:rPr lang="en-US" altLang="pt-BR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b="1" dirty="0"/>
              <a:t>- Abertura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  open NomeCursor;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b="1" dirty="0"/>
              <a:t>- Leitura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  fetch NomeCursor into Var1, Var2, VarN;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4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b="1" dirty="0"/>
              <a:t>- Fechamento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400" dirty="0"/>
              <a:t>  close NomeCursor;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3123B1A3-00FA-4C10-BD4F-476BCA96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12F637-E645-46DA-9CA1-58E179A974F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PT" altLang="en-US" sz="1000"/>
          </a:p>
        </p:txBody>
      </p:sp>
      <p:sp>
        <p:nvSpPr>
          <p:cNvPr id="22533" name="Espaço Reservado para Rodapé 4">
            <a:extLst>
              <a:ext uri="{FF2B5EF4-FFF2-40B4-BE49-F238E27FC236}">
                <a16:creationId xmlns:a16="http://schemas.microsoft.com/office/drawing/2014/main" id="{FC36E637-45F2-452E-B829-802C2F8A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457EFC64-5B1F-44F0-B356-BC3CD0D78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288870"/>
            <a:ext cx="3565029" cy="560387"/>
          </a:xfrm>
        </p:spPr>
        <p:txBody>
          <a:bodyPr/>
          <a:lstStyle/>
          <a:p>
            <a:r>
              <a:rPr lang="pt-PT" altLang="pt-BR" sz="3200" dirty="0"/>
              <a:t>Cursor - Modelo</a:t>
            </a:r>
            <a:endParaRPr lang="pt-BR" altLang="pt-BR" sz="3200" dirty="0"/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7CA97A1C-3ED5-458F-9200-76EC72C12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052735"/>
            <a:ext cx="8821613" cy="554461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declare acabou </a:t>
            </a:r>
            <a:r>
              <a:rPr lang="pt-BR" altLang="pt-BR" sz="2200" dirty="0" err="1"/>
              <a:t>boolean</a:t>
            </a:r>
            <a:r>
              <a:rPr lang="pt-BR" altLang="pt-BR" sz="22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declare var1, </a:t>
            </a:r>
            <a:r>
              <a:rPr lang="pt-BR" altLang="pt-BR" sz="2200" dirty="0" err="1"/>
              <a:t>varn</a:t>
            </a:r>
            <a:r>
              <a:rPr lang="pt-BR" altLang="pt-BR" sz="2200" dirty="0"/>
              <a:t> </a:t>
            </a:r>
            <a:r>
              <a:rPr lang="pt-BR" altLang="pt-BR" sz="2200" dirty="0" err="1"/>
              <a:t>varchar</a:t>
            </a:r>
            <a:r>
              <a:rPr lang="pt-BR" altLang="pt-BR" sz="2200" dirty="0"/>
              <a:t>(40);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declare </a:t>
            </a:r>
            <a:r>
              <a:rPr lang="pt-BR" altLang="pt-BR" sz="2200" dirty="0" err="1"/>
              <a:t>nmCursor</a:t>
            </a:r>
            <a:r>
              <a:rPr lang="pt-BR" altLang="pt-BR" sz="2200" dirty="0"/>
              <a:t> cursor for </a:t>
            </a:r>
            <a:r>
              <a:rPr lang="pt-BR" altLang="pt-BR" sz="2200" dirty="0" err="1"/>
              <a:t>select</a:t>
            </a:r>
            <a:r>
              <a:rPr lang="pt-BR" altLang="pt-BR" sz="2200" dirty="0"/>
              <a:t> atr1, </a:t>
            </a:r>
            <a:r>
              <a:rPr lang="pt-BR" altLang="pt-BR" sz="2200" dirty="0" err="1"/>
              <a:t>atrn</a:t>
            </a:r>
            <a:r>
              <a:rPr lang="pt-BR" altLang="pt-BR" sz="2200" dirty="0"/>
              <a:t> </a:t>
            </a:r>
            <a:r>
              <a:rPr lang="pt-BR" altLang="pt-BR" sz="2200" dirty="0" err="1"/>
              <a:t>from</a:t>
            </a:r>
            <a:r>
              <a:rPr lang="pt-BR" altLang="pt-BR" sz="2200" dirty="0"/>
              <a:t> tab1;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000" dirty="0"/>
              <a:t>declare continue </a:t>
            </a:r>
            <a:r>
              <a:rPr lang="pt-BR" altLang="pt-BR" sz="2000" dirty="0" err="1"/>
              <a:t>handler</a:t>
            </a:r>
            <a:r>
              <a:rPr lang="pt-BR" altLang="pt-BR" sz="2000" dirty="0"/>
              <a:t> for </a:t>
            </a:r>
            <a:r>
              <a:rPr lang="pt-BR" altLang="pt-BR" sz="2000" dirty="0" err="1"/>
              <a:t>not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found</a:t>
            </a:r>
            <a:r>
              <a:rPr lang="pt-BR" altLang="pt-BR" sz="2000" dirty="0"/>
              <a:t> set acabou = </a:t>
            </a:r>
            <a:r>
              <a:rPr lang="pt-BR" altLang="pt-BR" sz="2000" dirty="0" err="1"/>
              <a:t>true</a:t>
            </a:r>
            <a:r>
              <a:rPr lang="pt-BR" altLang="pt-BR" sz="20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open </a:t>
            </a:r>
            <a:r>
              <a:rPr lang="pt-BR" altLang="pt-BR" sz="2200" dirty="0" err="1"/>
              <a:t>nmCursor</a:t>
            </a:r>
            <a:r>
              <a:rPr lang="pt-BR" altLang="pt-BR" sz="22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set acabou = false;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/>
              <a:t>while</a:t>
            </a:r>
            <a:r>
              <a:rPr lang="pt-BR" altLang="pt-BR" sz="2200" dirty="0"/>
              <a:t> (</a:t>
            </a:r>
            <a:r>
              <a:rPr lang="pt-BR" altLang="pt-BR" sz="2200" dirty="0" err="1"/>
              <a:t>not</a:t>
            </a:r>
            <a:r>
              <a:rPr lang="pt-BR" altLang="pt-BR" sz="2200" dirty="0"/>
              <a:t> acabou) do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   </a:t>
            </a:r>
            <a:r>
              <a:rPr lang="pt-BR" altLang="pt-BR" sz="2200" dirty="0" err="1"/>
              <a:t>fetch</a:t>
            </a:r>
            <a:r>
              <a:rPr lang="pt-BR" altLang="pt-BR" sz="2200" dirty="0"/>
              <a:t> </a:t>
            </a:r>
            <a:r>
              <a:rPr lang="pt-BR" altLang="pt-BR" sz="2200" dirty="0" err="1"/>
              <a:t>nmCursor</a:t>
            </a:r>
            <a:r>
              <a:rPr lang="pt-BR" altLang="pt-BR" sz="2200" dirty="0"/>
              <a:t> </a:t>
            </a:r>
            <a:r>
              <a:rPr lang="pt-BR" altLang="pt-BR" sz="2200" dirty="0" err="1"/>
              <a:t>into</a:t>
            </a:r>
            <a:r>
              <a:rPr lang="pt-BR" altLang="pt-BR" sz="2200" dirty="0"/>
              <a:t> var1, </a:t>
            </a:r>
            <a:r>
              <a:rPr lang="pt-BR" altLang="pt-BR" sz="2200" dirty="0" err="1"/>
              <a:t>varn</a:t>
            </a:r>
            <a:r>
              <a:rPr lang="pt-BR" altLang="pt-BR" sz="22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   </a:t>
            </a:r>
            <a:r>
              <a:rPr lang="pt-BR" altLang="pt-BR" sz="2200" dirty="0" err="1"/>
              <a:t>if</a:t>
            </a:r>
            <a:r>
              <a:rPr lang="pt-BR" altLang="pt-BR" sz="2200" dirty="0"/>
              <a:t> (</a:t>
            </a:r>
            <a:r>
              <a:rPr lang="pt-BR" altLang="pt-BR" sz="2200" dirty="0" err="1"/>
              <a:t>not</a:t>
            </a:r>
            <a:r>
              <a:rPr lang="pt-BR" altLang="pt-BR" sz="2200" dirty="0"/>
              <a:t> acabou) </a:t>
            </a:r>
            <a:r>
              <a:rPr lang="pt-BR" altLang="pt-BR" sz="2200" dirty="0" err="1"/>
              <a:t>then</a:t>
            </a:r>
            <a:endParaRPr lang="pt-BR" altLang="pt-BR" sz="22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      # comandos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   </a:t>
            </a:r>
            <a:r>
              <a:rPr lang="pt-BR" altLang="pt-BR" sz="2200" dirty="0" err="1"/>
              <a:t>end</a:t>
            </a:r>
            <a:r>
              <a:rPr lang="pt-BR" altLang="pt-BR" sz="2200" dirty="0"/>
              <a:t> </a:t>
            </a:r>
            <a:r>
              <a:rPr lang="pt-BR" altLang="pt-BR" sz="2200" dirty="0" err="1"/>
              <a:t>if</a:t>
            </a:r>
            <a:r>
              <a:rPr lang="pt-BR" altLang="pt-BR" sz="22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 err="1"/>
              <a:t>end</a:t>
            </a:r>
            <a:r>
              <a:rPr lang="pt-BR" altLang="pt-BR" sz="2200" dirty="0"/>
              <a:t> </a:t>
            </a:r>
            <a:r>
              <a:rPr lang="pt-BR" altLang="pt-BR" sz="2200" dirty="0" err="1"/>
              <a:t>while</a:t>
            </a:r>
            <a:r>
              <a:rPr lang="pt-BR" altLang="pt-BR" sz="22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200" dirty="0"/>
              <a:t>close </a:t>
            </a:r>
            <a:r>
              <a:rPr lang="pt-BR" altLang="pt-BR" sz="2200" dirty="0" err="1"/>
              <a:t>nmCursor</a:t>
            </a:r>
            <a:r>
              <a:rPr lang="pt-BR" altLang="pt-BR" sz="2200" dirty="0"/>
              <a:t>;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D6BB64C7-6F3A-41F1-8E55-6A66ADD6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01283-0139-401C-80AB-9181E811CA42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PT" altLang="en-US" sz="1000"/>
          </a:p>
        </p:txBody>
      </p:sp>
      <p:sp>
        <p:nvSpPr>
          <p:cNvPr id="23557" name="Espaço Reservado para Rodapé 4">
            <a:extLst>
              <a:ext uri="{FF2B5EF4-FFF2-40B4-BE49-F238E27FC236}">
                <a16:creationId xmlns:a16="http://schemas.microsoft.com/office/drawing/2014/main" id="{2BA4C698-620C-4540-8551-2FF6030A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extLst>
              <a:ext uri="{FF2B5EF4-FFF2-40B4-BE49-F238E27FC236}">
                <a16:creationId xmlns:a16="http://schemas.microsoft.com/office/drawing/2014/main" id="{0D8CF36C-1003-4AC9-AC61-9904F22CF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428625"/>
            <a:ext cx="7543800" cy="703263"/>
          </a:xfrm>
        </p:spPr>
        <p:txBody>
          <a:bodyPr/>
          <a:lstStyle/>
          <a:p>
            <a:r>
              <a:rPr lang="pt-BR" altLang="pt-BR"/>
              <a:t>Indexação de Tabelas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E3AF402-59F0-4E5A-BCCC-AD8DD7556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0313" y="1714500"/>
            <a:ext cx="5857875" cy="4286250"/>
          </a:xfrm>
        </p:spPr>
        <p:txBody>
          <a:bodyPr/>
          <a:lstStyle/>
          <a:p>
            <a:r>
              <a:rPr lang="pt-BR" altLang="pt-BR" sz="2800"/>
              <a:t>O que são índices de tabelas ?</a:t>
            </a:r>
          </a:p>
          <a:p>
            <a:endParaRPr lang="pt-BR" altLang="pt-BR" sz="2800"/>
          </a:p>
          <a:p>
            <a:r>
              <a:rPr lang="pt-BR" altLang="pt-BR" sz="2800"/>
              <a:t>Para que servem ?</a:t>
            </a:r>
          </a:p>
          <a:p>
            <a:endParaRPr lang="pt-BR" altLang="pt-BR" sz="2800"/>
          </a:p>
          <a:p>
            <a:r>
              <a:rPr lang="pt-BR" altLang="pt-BR" sz="2800"/>
              <a:t>Quando utilizar ?</a:t>
            </a:r>
            <a:endParaRPr lang="pt-PT" altLang="pt-BR" sz="2800"/>
          </a:p>
          <a:p>
            <a:endParaRPr lang="pt-PT" altLang="pt-BR" sz="2800"/>
          </a:p>
          <a:p>
            <a:r>
              <a:rPr lang="pt-BR" altLang="pt-BR" sz="2800"/>
              <a:t>Como criar ?</a:t>
            </a: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F1858132-C795-4F05-B81D-A48AE447E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857375"/>
          <a:ext cx="13827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375" imgH="3995738" progId="MS_ClipArt_Gallery.2">
                  <p:embed/>
                </p:oleObj>
              </mc:Choice>
              <mc:Fallback>
                <p:oleObj name="Clip" r:id="rId2" imgW="1857375" imgH="3995738" progId="MS_ClipArt_Gallery.2">
                  <p:embed/>
                  <p:pic>
                    <p:nvPicPr>
                      <p:cNvPr id="24580" name="Object 2">
                        <a:extLst>
                          <a:ext uri="{FF2B5EF4-FFF2-40B4-BE49-F238E27FC236}">
                            <a16:creationId xmlns:a16="http://schemas.microsoft.com/office/drawing/2014/main" id="{F1858132-C795-4F05-B81D-A48AE447E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857375"/>
                        <a:ext cx="1382712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Espaço Reservado para Número de Slide 4">
            <a:extLst>
              <a:ext uri="{FF2B5EF4-FFF2-40B4-BE49-F238E27FC236}">
                <a16:creationId xmlns:a16="http://schemas.microsoft.com/office/drawing/2014/main" id="{78A3DC5C-6CD8-4D1C-87B6-285233AB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DD533B-3424-4A79-87D5-82ECE7B93228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PT" altLang="en-US" sz="1000"/>
          </a:p>
        </p:txBody>
      </p:sp>
      <p:sp>
        <p:nvSpPr>
          <p:cNvPr id="24582" name="Espaço Reservado para Rodapé 5">
            <a:extLst>
              <a:ext uri="{FF2B5EF4-FFF2-40B4-BE49-F238E27FC236}">
                <a16:creationId xmlns:a16="http://schemas.microsoft.com/office/drawing/2014/main" id="{17A69EBD-1799-4F9C-88D3-FA6E61EE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9E26C4B2-40F9-4D56-A478-DD95985A0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96863"/>
            <a:ext cx="7543800" cy="703262"/>
          </a:xfrm>
        </p:spPr>
        <p:txBody>
          <a:bodyPr/>
          <a:lstStyle/>
          <a:p>
            <a:r>
              <a:rPr lang="pt-PT" altLang="pt-BR"/>
              <a:t>Índices</a:t>
            </a:r>
            <a:endParaRPr lang="pt-BR" altLang="pt-BR"/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EEF4470F-9695-47F1-B890-C7F094E10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63" y="1160463"/>
            <a:ext cx="8515350" cy="54117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PT" altLang="pt-BR" sz="2800" b="1" dirty="0"/>
              <a:t>Criar: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800" dirty="0"/>
              <a:t>	create index</a:t>
            </a:r>
            <a:r>
              <a:rPr lang="pt-BR" altLang="pt-BR" sz="2800" dirty="0"/>
              <a:t> </a:t>
            </a:r>
            <a:r>
              <a:rPr lang="pt-BR" altLang="pt-BR" sz="2800" dirty="0" err="1"/>
              <a:t>NomeIndice</a:t>
            </a:r>
            <a:r>
              <a:rPr lang="pt-BR" altLang="pt-BR" sz="2800" dirty="0"/>
              <a:t> </a:t>
            </a:r>
            <a:r>
              <a:rPr lang="pt-BR" altLang="pt-BR" sz="2800" dirty="0" err="1"/>
              <a:t>on</a:t>
            </a:r>
            <a:r>
              <a:rPr lang="pt-BR" altLang="pt-BR" sz="2800" dirty="0"/>
              <a:t> </a:t>
            </a:r>
            <a:r>
              <a:rPr lang="pt-BR" altLang="pt-BR" sz="2800" dirty="0" err="1"/>
              <a:t>NomeTabela</a:t>
            </a:r>
            <a:r>
              <a:rPr lang="pt-BR" altLang="pt-BR" sz="2800" dirty="0"/>
              <a:t> (atr1, atr2, </a:t>
            </a:r>
            <a:r>
              <a:rPr lang="pt-BR" altLang="pt-BR" sz="2800" dirty="0" err="1"/>
              <a:t>atrN</a:t>
            </a:r>
            <a:r>
              <a:rPr lang="pt-BR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800" dirty="0"/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800" b="1" dirty="0"/>
              <a:t>Excluir: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800" dirty="0"/>
              <a:t>	drop index NomeIndice on NomeTabela;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800" dirty="0"/>
          </a:p>
          <a:p>
            <a:r>
              <a:rPr lang="pt-PT" altLang="pt-BR" sz="3200" dirty="0"/>
              <a:t>Obter plano de execução de um select</a:t>
            </a:r>
          </a:p>
          <a:p>
            <a:pPr lvl="1"/>
            <a:r>
              <a:rPr lang="pt-PT" altLang="pt-BR" sz="2800" dirty="0"/>
              <a:t>explain ComandoSelect;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0CEFE1A9-EF6E-460E-A17D-97C0DBFF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65BB7C-E3FD-4745-9C0F-35455AF4590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PT" altLang="en-US" sz="1000"/>
          </a:p>
        </p:txBody>
      </p:sp>
      <p:sp>
        <p:nvSpPr>
          <p:cNvPr id="25605" name="Espaço Reservado para Rodapé 4">
            <a:extLst>
              <a:ext uri="{FF2B5EF4-FFF2-40B4-BE49-F238E27FC236}">
                <a16:creationId xmlns:a16="http://schemas.microsoft.com/office/drawing/2014/main" id="{B3671248-ACA4-49A8-94EB-B03122F6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>
            <a:extLst>
              <a:ext uri="{FF2B5EF4-FFF2-40B4-BE49-F238E27FC236}">
                <a16:creationId xmlns:a16="http://schemas.microsoft.com/office/drawing/2014/main" id="{D35894BD-3ACA-4322-8F90-5F1501372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215" y="152400"/>
            <a:ext cx="2838450" cy="703261"/>
          </a:xfrm>
        </p:spPr>
        <p:txBody>
          <a:bodyPr/>
          <a:lstStyle/>
          <a:p>
            <a:r>
              <a:rPr lang="pt-BR" altLang="pt-BR" dirty="0"/>
              <a:t>Segurança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1B534DC-B2D4-4DE6-96DE-B5B207115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216" y="980728"/>
            <a:ext cx="8263584" cy="5520083"/>
          </a:xfrm>
        </p:spPr>
        <p:txBody>
          <a:bodyPr/>
          <a:lstStyle/>
          <a:p>
            <a:pPr algn="just"/>
            <a:r>
              <a:rPr lang="pt-BR" altLang="pt-BR" sz="3200" dirty="0"/>
              <a:t>Como se garante a segurança de um Banco de Dados ?</a:t>
            </a:r>
          </a:p>
          <a:p>
            <a:pPr lvl="1" algn="just"/>
            <a:r>
              <a:rPr lang="pt-BR" altLang="pt-BR" sz="2800" dirty="0"/>
              <a:t>Configuração adequada do servidor;</a:t>
            </a:r>
          </a:p>
          <a:p>
            <a:pPr lvl="2" algn="just"/>
            <a:r>
              <a:rPr lang="pt-BR" altLang="pt-BR" sz="2400" dirty="0"/>
              <a:t>Arquivos de log</a:t>
            </a:r>
          </a:p>
          <a:p>
            <a:pPr lvl="1" algn="just"/>
            <a:endParaRPr lang="pt-BR" altLang="pt-BR" sz="2800" dirty="0"/>
          </a:p>
          <a:p>
            <a:pPr lvl="1" algn="just"/>
            <a:r>
              <a:rPr lang="pt-BR" altLang="pt-BR" sz="2800" dirty="0"/>
              <a:t>Utilizar usuários, permissões e senhas;</a:t>
            </a:r>
          </a:p>
          <a:p>
            <a:pPr lvl="1" algn="just"/>
            <a:endParaRPr lang="pt-BR" altLang="pt-BR" sz="2800" dirty="0"/>
          </a:p>
          <a:p>
            <a:pPr lvl="1" algn="just"/>
            <a:r>
              <a:rPr lang="pt-BR" altLang="pt-BR" sz="2800" dirty="0"/>
              <a:t>Acesso do cliente ao servidor somente depois de ter passado pelo Firewall da rede;</a:t>
            </a:r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DF87724F-3961-4BA9-BF7F-BBDC1BFE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E23BF2-2DC0-4089-9888-3C0F88630962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PT" altLang="en-US" sz="1000"/>
          </a:p>
        </p:txBody>
      </p:sp>
      <p:sp>
        <p:nvSpPr>
          <p:cNvPr id="26629" name="Espaço Reservado para Rodapé 4">
            <a:extLst>
              <a:ext uri="{FF2B5EF4-FFF2-40B4-BE49-F238E27FC236}">
                <a16:creationId xmlns:a16="http://schemas.microsoft.com/office/drawing/2014/main" id="{FADE516D-34B7-4086-93BD-8558EEA6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extLst>
              <a:ext uri="{FF2B5EF4-FFF2-40B4-BE49-F238E27FC236}">
                <a16:creationId xmlns:a16="http://schemas.microsoft.com/office/drawing/2014/main" id="{81F53FD3-8EDF-4F5C-BA4C-AD01F6A4B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543800" cy="703262"/>
          </a:xfrm>
        </p:spPr>
        <p:txBody>
          <a:bodyPr/>
          <a:lstStyle/>
          <a:p>
            <a:r>
              <a:rPr lang="pt-BR" altLang="pt-BR"/>
              <a:t>Cópia de Segurança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6F8BE70-9DEE-47CB-8A5D-B6E6785D1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572500" cy="5572125"/>
          </a:xfrm>
        </p:spPr>
        <p:txBody>
          <a:bodyPr/>
          <a:lstStyle/>
          <a:p>
            <a:pPr algn="just"/>
            <a:r>
              <a:rPr lang="pt-BR" altLang="pt-BR" sz="2800"/>
              <a:t>A cópia de segurança é uma cópia idêntica de todo banco de dados.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A cópia é restaurada em casos de problemas com a base atual em uso;</a:t>
            </a:r>
          </a:p>
          <a:p>
            <a:pPr lvl="1" algn="just"/>
            <a:endParaRPr lang="pt-BR" altLang="pt-BR" sz="2800"/>
          </a:p>
          <a:p>
            <a:pPr algn="just"/>
            <a:r>
              <a:rPr lang="pt-BR" altLang="pt-BR" sz="2800"/>
              <a:t>Em casos quando os dados são muito antigos e não estão sendo mais utilizados pelas aplicações, faz-se uma cópia dos mesmos e elimina-os da base em uso, melhorando a performance do BD.</a:t>
            </a: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82E14D00-1D65-4FEB-A215-6B1BCA2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3409EC-3FA3-463D-9690-9EF308E3FCF2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PT" altLang="en-US" sz="1000"/>
          </a:p>
        </p:txBody>
      </p:sp>
      <p:sp>
        <p:nvSpPr>
          <p:cNvPr id="27653" name="Espaço Reservado para Rodapé 4">
            <a:extLst>
              <a:ext uri="{FF2B5EF4-FFF2-40B4-BE49-F238E27FC236}">
                <a16:creationId xmlns:a16="http://schemas.microsoft.com/office/drawing/2014/main" id="{FC1D89BA-B50E-4E73-9496-3E8C9576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>
            <a:extLst>
              <a:ext uri="{FF2B5EF4-FFF2-40B4-BE49-F238E27FC236}">
                <a16:creationId xmlns:a16="http://schemas.microsoft.com/office/drawing/2014/main" id="{AEFB25EF-DFA0-44BA-AD8E-F733C095F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7543800" cy="774700"/>
          </a:xfrm>
        </p:spPr>
        <p:txBody>
          <a:bodyPr/>
          <a:lstStyle/>
          <a:p>
            <a:r>
              <a:rPr lang="pt-BR" altLang="pt-BR"/>
              <a:t>Cópia de Segurança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570FF3-66B6-4E46-A01F-77654C0B2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7438" y="1714500"/>
            <a:ext cx="6429375" cy="4500563"/>
          </a:xfrm>
        </p:spPr>
        <p:txBody>
          <a:bodyPr/>
          <a:lstStyle/>
          <a:p>
            <a:pPr algn="just"/>
            <a:r>
              <a:rPr lang="pt-BR" altLang="pt-BR" sz="2800"/>
              <a:t>Quantas vezes fazer uma cópia de segurança ?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Onde fazer ?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Quais os cuidados necessários ?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Como fazer ?</a:t>
            </a:r>
          </a:p>
          <a:p>
            <a:pPr lvl="1" algn="just"/>
            <a:r>
              <a:rPr lang="pt-PT" altLang="pt-BR" sz="2400"/>
              <a:t>Exportar (Dump)</a:t>
            </a:r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A76852A0-AC19-4141-9289-92B040E69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143125"/>
          <a:ext cx="1049337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96063" imgH="3934305" progId="MS_ClipArt_Gallery.2">
                  <p:embed/>
                </p:oleObj>
              </mc:Choice>
              <mc:Fallback>
                <p:oleObj name="Clip" r:id="rId2" imgW="1296063" imgH="3934305" progId="MS_ClipArt_Gallery.2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A76852A0-AC19-4141-9289-92B040E69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143125"/>
                        <a:ext cx="1049337" cy="318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Espaço Reservado para Número de Slide 4">
            <a:extLst>
              <a:ext uri="{FF2B5EF4-FFF2-40B4-BE49-F238E27FC236}">
                <a16:creationId xmlns:a16="http://schemas.microsoft.com/office/drawing/2014/main" id="{FBC462B9-CDB1-4B8D-8F8C-1295BB50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891E68-232B-4BB7-8076-5C2258867E2E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PT" altLang="en-US" sz="1000"/>
          </a:p>
        </p:txBody>
      </p:sp>
      <p:sp>
        <p:nvSpPr>
          <p:cNvPr id="28678" name="Espaço Reservado para Rodapé 5">
            <a:extLst>
              <a:ext uri="{FF2B5EF4-FFF2-40B4-BE49-F238E27FC236}">
                <a16:creationId xmlns:a16="http://schemas.microsoft.com/office/drawing/2014/main" id="{2EBE2B85-FE68-46F8-B286-6A8ADD9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703A-6C6E-4EC0-A0DA-4632800C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7200800" cy="690563"/>
          </a:xfrm>
        </p:spPr>
        <p:txBody>
          <a:bodyPr/>
          <a:lstStyle/>
          <a:p>
            <a:r>
              <a:rPr lang="pt-BR" sz="3600" dirty="0"/>
              <a:t>Banco de Dados não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D7E36-F0F0-4D7F-A98E-AEC53E569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616624"/>
          </a:xfrm>
        </p:spPr>
        <p:txBody>
          <a:bodyPr/>
          <a:lstStyle/>
          <a:p>
            <a:pPr algn="just"/>
            <a:r>
              <a:rPr lang="pt-BR" dirty="0"/>
              <a:t>1998: Banco Relacional que não utilizava SQL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2009: Banco não Relacional</a:t>
            </a:r>
          </a:p>
          <a:p>
            <a:pPr lvl="1" algn="just"/>
            <a:r>
              <a:rPr lang="pt-BR" dirty="0" err="1"/>
              <a:t>Not</a:t>
            </a:r>
            <a:r>
              <a:rPr lang="pt-BR" dirty="0"/>
              <a:t> Only SQL (NOSQL)</a:t>
            </a:r>
          </a:p>
          <a:p>
            <a:pPr lvl="1" algn="just"/>
            <a:r>
              <a:rPr lang="pt-BR" dirty="0"/>
              <a:t>Deveria ser </a:t>
            </a:r>
            <a:r>
              <a:rPr lang="pt-BR" dirty="0" err="1"/>
              <a:t>NORel</a:t>
            </a:r>
            <a:r>
              <a:rPr lang="pt-BR" dirty="0"/>
              <a:t>, mas </a:t>
            </a:r>
            <a:r>
              <a:rPr lang="pt-BR"/>
              <a:t>ficou NOSQL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Motivações</a:t>
            </a:r>
          </a:p>
          <a:p>
            <a:pPr lvl="1" algn="just"/>
            <a:r>
              <a:rPr lang="pt-BR" dirty="0"/>
              <a:t>Dados não estruturados</a:t>
            </a:r>
          </a:p>
          <a:p>
            <a:pPr lvl="1" algn="just"/>
            <a:r>
              <a:rPr lang="pt-BR" dirty="0"/>
              <a:t>Flexibilidade de esquemas</a:t>
            </a:r>
          </a:p>
          <a:p>
            <a:pPr lvl="1" algn="just"/>
            <a:r>
              <a:rPr lang="pt-BR" dirty="0"/>
              <a:t>Eliminação de junções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48D691-6E52-4152-97B8-0E4E535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27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EB107C9-449B-42C8-B341-DCF16AC5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50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360A9-863C-4B07-8F7D-6BDC611F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5482952" cy="690563"/>
          </a:xfrm>
        </p:spPr>
        <p:txBody>
          <a:bodyPr/>
          <a:lstStyle/>
          <a:p>
            <a:r>
              <a:rPr lang="pt-BR" sz="3600" dirty="0"/>
              <a:t>Propriedades BASE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57B552-7279-4FB9-B0BB-8E473168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28</a:t>
            </a:fld>
            <a:endParaRPr lang="pt-PT" altLang="en-US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C58F0F9-A5E3-46E2-A690-E8388C95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96752"/>
            <a:ext cx="8568952" cy="5280248"/>
          </a:xfrm>
        </p:spPr>
        <p:txBody>
          <a:bodyPr/>
          <a:lstStyle/>
          <a:p>
            <a:pPr algn="just"/>
            <a:r>
              <a:rPr lang="pt-BR" sz="2800" dirty="0" err="1"/>
              <a:t>Basically</a:t>
            </a:r>
            <a:r>
              <a:rPr lang="pt-BR" sz="2800" dirty="0"/>
              <a:t> </a:t>
            </a:r>
            <a:r>
              <a:rPr lang="pt-BR" sz="2800" dirty="0" err="1"/>
              <a:t>Available</a:t>
            </a:r>
            <a:r>
              <a:rPr lang="pt-BR" sz="2800" dirty="0"/>
              <a:t>: Basicamente Disponível</a:t>
            </a:r>
          </a:p>
          <a:p>
            <a:pPr lvl="1" algn="just"/>
            <a:r>
              <a:rPr lang="pt-BR" sz="2400" dirty="0"/>
              <a:t>O sistema deve estar disponível mesmo que ocorram falhas parciais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/>
              <a:t>Soft </a:t>
            </a:r>
            <a:r>
              <a:rPr lang="pt-BR" sz="2800" dirty="0" err="1"/>
              <a:t>state</a:t>
            </a:r>
            <a:r>
              <a:rPr lang="pt-BR" sz="2800" dirty="0"/>
              <a:t>: Estado leve</a:t>
            </a:r>
          </a:p>
          <a:p>
            <a:pPr lvl="1" algn="just"/>
            <a:r>
              <a:rPr lang="pt-BR" sz="2400" dirty="0"/>
              <a:t>O sistema pode não possuir dados consistentes o tempo todo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 err="1"/>
              <a:t>Eventually</a:t>
            </a:r>
            <a:r>
              <a:rPr lang="pt-BR" sz="2800" dirty="0"/>
              <a:t> </a:t>
            </a:r>
            <a:r>
              <a:rPr lang="pt-BR" sz="2800" dirty="0" err="1"/>
              <a:t>consistent</a:t>
            </a:r>
            <a:r>
              <a:rPr lang="pt-BR" sz="2800" dirty="0"/>
              <a:t>: Eventualmente consistente</a:t>
            </a:r>
          </a:p>
          <a:p>
            <a:pPr lvl="1" algn="just"/>
            <a:r>
              <a:rPr lang="pt-BR" sz="2400" dirty="0"/>
              <a:t>Garante que a consistência será obtida assim que todos os comandos de escrita </a:t>
            </a:r>
            <a:r>
              <a:rPr lang="pt-BR" sz="2400"/>
              <a:t>forem aplicados</a:t>
            </a:r>
            <a:endParaRPr lang="pt-BR" sz="2400" dirty="0"/>
          </a:p>
          <a:p>
            <a:pPr lvl="1" algn="just"/>
            <a:endParaRPr lang="pt-BR" sz="2400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FB9B190-B05D-40B6-97DC-C2C36D3C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115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360A9-863C-4B07-8F7D-6BDC611F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5482952" cy="690563"/>
          </a:xfrm>
        </p:spPr>
        <p:txBody>
          <a:bodyPr/>
          <a:lstStyle/>
          <a:p>
            <a:r>
              <a:rPr lang="pt-BR" sz="3600" dirty="0"/>
              <a:t>Bancos não Relacionais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57B552-7279-4FB9-B0BB-8E473168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29</a:t>
            </a:fld>
            <a:endParaRPr lang="pt-PT" altLang="en-US"/>
          </a:p>
        </p:txBody>
      </p:sp>
      <p:graphicFrame>
        <p:nvGraphicFramePr>
          <p:cNvPr id="6" name="Espaço Reservado para Tabela 2">
            <a:extLst>
              <a:ext uri="{FF2B5EF4-FFF2-40B4-BE49-F238E27FC236}">
                <a16:creationId xmlns:a16="http://schemas.microsoft.com/office/drawing/2014/main" id="{A017FAE0-F18E-41C3-9B79-601C585AB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019633"/>
              </p:ext>
            </p:extLst>
          </p:nvPr>
        </p:nvGraphicFramePr>
        <p:xfrm>
          <a:off x="467544" y="1331265"/>
          <a:ext cx="7344816" cy="4392487"/>
        </p:xfrm>
        <a:graphic>
          <a:graphicData uri="http://schemas.openxmlformats.org/drawingml/2006/table">
            <a:tbl>
              <a:tblPr firstRow="1" bandRow="1"/>
              <a:tblGrid>
                <a:gridCol w="3280606">
                  <a:extLst>
                    <a:ext uri="{9D8B030D-6E8A-4147-A177-3AD203B41FA5}">
                      <a16:colId xmlns:a16="http://schemas.microsoft.com/office/drawing/2014/main" val="3877946"/>
                    </a:ext>
                  </a:extLst>
                </a:gridCol>
                <a:gridCol w="4064210">
                  <a:extLst>
                    <a:ext uri="{9D8B030D-6E8A-4147-A177-3AD203B41FA5}">
                      <a16:colId xmlns:a16="http://schemas.microsoft.com/office/drawing/2014/main" val="3859397427"/>
                    </a:ext>
                  </a:extLst>
                </a:gridCol>
              </a:tblGrid>
              <a:tr h="67603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t-BR" sz="2800" b="1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Modelos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600">
                          <a:latin typeface="Lucida Grande" pitchFamily="2"/>
                        </a:defRPr>
                      </a:pPr>
                      <a:r>
                        <a:rPr lang="pt-BR" sz="2800" b="1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Fabricantes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279975"/>
                  </a:ext>
                </a:extLst>
              </a:tr>
              <a:tr h="9678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Chave-valor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Redis,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 err="1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MemcacheDB</a:t>
                      </a:r>
                      <a:endParaRPr lang="pt-BR" sz="2400" b="0" i="0" u="none" strike="noStrike" kern="1200" dirty="0">
                        <a:ln>
                          <a:noFill/>
                        </a:ln>
                        <a:latin typeface="+mj-lt"/>
                        <a:ea typeface="Tahoma" pitchFamily="2"/>
                        <a:cs typeface="Tahoma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099526"/>
                  </a:ext>
                </a:extLst>
              </a:tr>
              <a:tr h="91620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Colunar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Cassandra,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Apache HBase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991672"/>
                  </a:ext>
                </a:extLst>
              </a:tr>
              <a:tr h="91620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Documental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 err="1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MongoDB</a:t>
                      </a: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,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 err="1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CouchDB</a:t>
                      </a: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, </a:t>
                      </a:r>
                      <a:r>
                        <a:rPr lang="pt-BR" sz="2400" b="0" i="0" u="none" strike="noStrike" kern="1200" dirty="0" err="1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Firestore</a:t>
                      </a:r>
                      <a:endParaRPr lang="pt-BR" sz="2400" b="0" i="0" u="none" strike="noStrike" kern="1200" dirty="0">
                        <a:ln>
                          <a:noFill/>
                        </a:ln>
                        <a:latin typeface="+mj-lt"/>
                        <a:ea typeface="Tahoma" pitchFamily="2"/>
                        <a:cs typeface="Tahoma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975574"/>
                  </a:ext>
                </a:extLst>
              </a:tr>
              <a:tr h="916208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Grafos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 err="1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OrientDB</a:t>
                      </a: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,</a:t>
                      </a: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American Typewriter" pitchFamily="50"/>
                        </a:defRPr>
                      </a:pPr>
                      <a:r>
                        <a:rPr lang="pt-BR" sz="2400" b="0" i="0" u="none" strike="noStrike" kern="1200" dirty="0">
                          <a:ln>
                            <a:noFill/>
                          </a:ln>
                          <a:latin typeface="+mj-lt"/>
                          <a:ea typeface="Tahoma" pitchFamily="2"/>
                          <a:cs typeface="Tahoma" pitchFamily="2"/>
                        </a:rPr>
                        <a:t>Neo4j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580664"/>
                  </a:ext>
                </a:extLst>
              </a:tr>
            </a:tbl>
          </a:graphicData>
        </a:graphic>
      </p:graphicFrame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DE885A0-93A0-4C17-A0E2-F105E0DD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35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C43116-B979-498F-8C74-AC2C70012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304" y="188640"/>
            <a:ext cx="2342604" cy="668040"/>
          </a:xfrm>
        </p:spPr>
        <p:txBody>
          <a:bodyPr/>
          <a:lstStyle/>
          <a:p>
            <a:pPr eaLnBrk="1" hangingPunct="1"/>
            <a:r>
              <a:rPr lang="pt-PT" altLang="pt-BR" sz="3600" dirty="0"/>
              <a:t>Conteúdo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1047CD-24A6-4667-9BD6-504342D29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712967" cy="56166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Além das Tabelas (DDL)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800" dirty="0"/>
              <a:t>Visões, Gatilhos, Rotinas, Índices e Segurança</a:t>
            </a:r>
          </a:p>
          <a:p>
            <a:pPr lvl="1" eaLnBrk="1" hangingPunct="1">
              <a:lnSpc>
                <a:spcPct val="90000"/>
              </a:lnSpc>
            </a:pPr>
            <a:endParaRPr lang="pt-PT" altLang="pt-BR" sz="2800" dirty="0"/>
          </a:p>
          <a:p>
            <a:pPr eaLnBrk="1" hangingPunct="1">
              <a:lnSpc>
                <a:spcPct val="90000"/>
              </a:lnSpc>
            </a:pPr>
            <a:endParaRPr lang="pt-PT" altLang="pt-BR" sz="32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Banco de Dados Não Relacional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800" dirty="0"/>
              <a:t>MongoDB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BR" sz="2500"/>
              <a:t>Contextualização, modelagem e comandos</a:t>
            </a:r>
            <a:endParaRPr lang="pt-PT" altLang="pt-BR" sz="2500" dirty="0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EBA15488-8F4F-412A-99F7-B1146E4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874BDE-6B79-4D6E-B440-6F9026C7063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PT" altLang="en-US" sz="1000"/>
          </a:p>
        </p:txBody>
      </p:sp>
      <p:sp>
        <p:nvSpPr>
          <p:cNvPr id="6149" name="Espaço Reservado para Rodapé 4">
            <a:extLst>
              <a:ext uri="{FF2B5EF4-FFF2-40B4-BE49-F238E27FC236}">
                <a16:creationId xmlns:a16="http://schemas.microsoft.com/office/drawing/2014/main" id="{5B8A323C-AC1A-4845-89FC-D2F8230B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61257"/>
            <a:ext cx="4685117" cy="690563"/>
          </a:xfrm>
        </p:spPr>
        <p:txBody>
          <a:bodyPr/>
          <a:lstStyle/>
          <a:p>
            <a:r>
              <a:rPr lang="pt-BR" sz="3600" dirty="0"/>
              <a:t>Modelo Chave-valor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96752"/>
            <a:ext cx="8568952" cy="5280248"/>
          </a:xfrm>
        </p:spPr>
        <p:txBody>
          <a:bodyPr/>
          <a:lstStyle/>
          <a:p>
            <a:pPr algn="just"/>
            <a:r>
              <a:rPr lang="pt-BR" dirty="0"/>
              <a:t>Armazenam e gerenciam matrizes associativas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Uma matriz associativa (tabela </a:t>
            </a:r>
            <a:r>
              <a:rPr lang="pt-BR" dirty="0" err="1"/>
              <a:t>hash</a:t>
            </a:r>
            <a:r>
              <a:rPr lang="pt-BR" dirty="0"/>
              <a:t>), é uma coleção de pares de chave-valor. A chave é um identificador exclusivo para recuperar um valor associado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valor pode ser simples (número inteiro ou cadeia de caracteres) e complexos (estruturas JSON)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30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59C8F85-1594-4830-B979-CBD54F84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105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20" y="1025253"/>
            <a:ext cx="4685117" cy="690563"/>
          </a:xfrm>
        </p:spPr>
        <p:txBody>
          <a:bodyPr/>
          <a:lstStyle/>
          <a:p>
            <a:r>
              <a:rPr lang="pt-BR" sz="3600" dirty="0"/>
              <a:t>Modelo Chave-Valor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74716"/>
            <a:ext cx="8568952" cy="3773933"/>
          </a:xfrm>
        </p:spPr>
        <p:txBody>
          <a:bodyPr/>
          <a:lstStyle/>
          <a:p>
            <a:pPr algn="just"/>
            <a:r>
              <a:rPr lang="pt-BR" dirty="0"/>
              <a:t>Uma coleção sem definição de tipos de dados e relacionamentos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São frequentemente descritos como de alto desempenho, eficientes e escaláveis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Aplicações: Cache, Mensagens e Sessões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  <p:pic>
        <p:nvPicPr>
          <p:cNvPr id="3074" name="Picture 2" descr="Key-Value database type - #DB4B">
            <a:extLst>
              <a:ext uri="{FF2B5EF4-FFF2-40B4-BE49-F238E27FC236}">
                <a16:creationId xmlns:a16="http://schemas.microsoft.com/office/drawing/2014/main" id="{3BBD8E41-B092-4EC3-B2FC-FBB7A1611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2400"/>
            <a:ext cx="3600400" cy="243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99EA72A9-7D56-4C66-B7A3-1A526F6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61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61257"/>
            <a:ext cx="4685117" cy="690563"/>
          </a:xfrm>
        </p:spPr>
        <p:txBody>
          <a:bodyPr/>
          <a:lstStyle/>
          <a:p>
            <a:r>
              <a:rPr lang="pt-BR" sz="3600" dirty="0"/>
              <a:t>Modelo Colunar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96752"/>
            <a:ext cx="8568952" cy="5280248"/>
          </a:xfrm>
        </p:spPr>
        <p:txBody>
          <a:bodyPr/>
          <a:lstStyle/>
          <a:p>
            <a:pPr algn="just"/>
            <a:r>
              <a:rPr lang="pt-BR" dirty="0"/>
              <a:t>Armazenam dados em colunas. Diferentemente do relacional, cada coluna é armazenada separadamente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primeira entrada em uma coluna está relacionada à primeira entrada em outras colunas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design permite consultar apenas as colunas necessárias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32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6B1AE96-D325-483B-9C37-7D81DA32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3053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79" y="836712"/>
            <a:ext cx="3744416" cy="591172"/>
          </a:xfrm>
        </p:spPr>
        <p:txBody>
          <a:bodyPr/>
          <a:lstStyle/>
          <a:p>
            <a:r>
              <a:rPr lang="pt-BR" sz="3600" dirty="0"/>
              <a:t>Modelo Colunar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26" y="2876600"/>
            <a:ext cx="8532948" cy="3600400"/>
          </a:xfrm>
        </p:spPr>
        <p:txBody>
          <a:bodyPr/>
          <a:lstStyle/>
          <a:p>
            <a:pPr algn="just"/>
            <a:r>
              <a:rPr lang="pt-BR" dirty="0"/>
              <a:t>Uma desvantagem, o desempenho do carregamento tende a ser lento, pois cada coluna é gravada separadamente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Existem desde 1960, mas em meados de 2000, tornaram mais utilizados para análise de dados. Alguns utilizam SQL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33</a:t>
            </a:fld>
            <a:endParaRPr lang="pt-PT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87615A-1BCE-445A-B14A-7F320CFB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802"/>
            <a:ext cx="4464496" cy="217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0195E87D-E02A-4F0C-9EB1-1CD9F653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9927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61257"/>
            <a:ext cx="4685117" cy="690563"/>
          </a:xfrm>
        </p:spPr>
        <p:txBody>
          <a:bodyPr/>
          <a:lstStyle/>
          <a:p>
            <a:r>
              <a:rPr lang="pt-BR" sz="3600" dirty="0"/>
              <a:t>Modelo Documental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96752"/>
            <a:ext cx="8568952" cy="5280248"/>
          </a:xfrm>
        </p:spPr>
        <p:txBody>
          <a:bodyPr/>
          <a:lstStyle/>
          <a:p>
            <a:pPr algn="just"/>
            <a:r>
              <a:rPr lang="pt-BR" dirty="0"/>
              <a:t>Tiveram crescimento em popularidade nos últimos anos. Armazenam dados na forma de documentos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Geralmente tem linguagem de acesso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São um tipo de repositório chave-valor: cada documento possui um identificador exclusivo (chave) e o documento é o valor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34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F2EBA13-3469-4939-ACF9-8722F9F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1301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4" y="1628800"/>
            <a:ext cx="3826768" cy="572947"/>
          </a:xfrm>
        </p:spPr>
        <p:txBody>
          <a:bodyPr wrap="square" anchor="b">
            <a:normAutofit fontScale="90000"/>
          </a:bodyPr>
          <a:lstStyle/>
          <a:p>
            <a:r>
              <a:rPr lang="pt-BR" sz="3200" dirty="0"/>
              <a:t>Modelo Documental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08" y="3439484"/>
            <a:ext cx="8856984" cy="3157868"/>
          </a:xfrm>
        </p:spPr>
        <p:txBody>
          <a:bodyPr wrap="square" anchor="t">
            <a:noAutofit/>
          </a:bodyPr>
          <a:lstStyle/>
          <a:p>
            <a:pPr algn="just">
              <a:lnSpc>
                <a:spcPct val="90000"/>
              </a:lnSpc>
            </a:pPr>
            <a:r>
              <a:rPr lang="pt-BR" sz="2400" dirty="0"/>
              <a:t>No modelo chave-valor, a estrutura dos dados não é definida</a:t>
            </a:r>
          </a:p>
          <a:p>
            <a:pPr algn="just">
              <a:lnSpc>
                <a:spcPct val="90000"/>
              </a:lnSpc>
            </a:pPr>
            <a:endParaRPr lang="pt-BR" sz="2400" dirty="0"/>
          </a:p>
          <a:p>
            <a:pPr algn="just">
              <a:lnSpc>
                <a:spcPct val="90000"/>
              </a:lnSpc>
            </a:pPr>
            <a:r>
              <a:rPr lang="pt-BR" sz="2400" dirty="0"/>
              <a:t>No modelo de documentos, cada documento contém algum tipo de metadado que fornece um grau de estrutura aos dados</a:t>
            </a:r>
          </a:p>
          <a:p>
            <a:pPr algn="just">
              <a:lnSpc>
                <a:spcPct val="90000"/>
              </a:lnSpc>
            </a:pPr>
            <a:endParaRPr lang="pt-BR" sz="2400" dirty="0"/>
          </a:p>
          <a:p>
            <a:pPr algn="just">
              <a:lnSpc>
                <a:spcPct val="90000"/>
              </a:lnSpc>
            </a:pPr>
            <a:r>
              <a:rPr lang="pt-BR" sz="2400" dirty="0"/>
              <a:t>Permitem estruturas de dados complexas (aninhar documentos)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263AFE05-E1AA-4BDD-BCA1-7B685C7B6CF2}" type="slidenum">
              <a:rPr lang="pt-PT" altLang="en-US" smtClean="0"/>
              <a:pPr>
                <a:spcAft>
                  <a:spcPts val="600"/>
                </a:spcAft>
                <a:defRPr/>
              </a:pPr>
              <a:t>35</a:t>
            </a:fld>
            <a:endParaRPr lang="pt-PT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4BBCE-7568-4394-B8A6-8BE03598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72380"/>
            <a:ext cx="4992638" cy="33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9203C4A2-C35D-4F2F-8CB9-047F3DB8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6395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6301680" cy="591172"/>
          </a:xfrm>
        </p:spPr>
        <p:txBody>
          <a:bodyPr/>
          <a:lstStyle/>
          <a:p>
            <a:r>
              <a:rPr lang="pt-BR" sz="3600" dirty="0"/>
              <a:t>Modelo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688632"/>
          </a:xfrm>
        </p:spPr>
        <p:txBody>
          <a:bodyPr/>
          <a:lstStyle/>
          <a:p>
            <a:pPr algn="just"/>
            <a:r>
              <a:rPr lang="pt-BR" sz="2800" dirty="0"/>
              <a:t>Podem ser considerados uma subcategoria do modelo de documentos quando armazenam dados em documentos e não aderem a um esquema predefinido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Adicionam uma camada extra ao modelo de documentos, destacando os relacionamentos entre documentos individuais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Certas operações são mais simples de executar devido à maneira como vinculam e agrupam informações relacionadas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36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66AEE89-9AD4-4236-9516-E2EE8603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3527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6F03B-2CDA-41B0-820F-5BEF5FA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6" y="148005"/>
            <a:ext cx="4330824" cy="690563"/>
          </a:xfrm>
        </p:spPr>
        <p:txBody>
          <a:bodyPr wrap="square" anchor="b">
            <a:normAutofit/>
          </a:bodyPr>
          <a:lstStyle/>
          <a:p>
            <a:r>
              <a:rPr lang="pt-BR" sz="3600" dirty="0"/>
              <a:t>Modelo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6982A-B5DE-42DE-BC86-097DAFD4B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983088" cy="4945236"/>
          </a:xfrm>
        </p:spPr>
        <p:txBody>
          <a:bodyPr wrap="square" anchor="t">
            <a:no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São usados onde é importante obter informações sobre os pontos e conexões de dados</a:t>
            </a:r>
          </a:p>
          <a:p>
            <a:pPr algn="just">
              <a:lnSpc>
                <a:spcPct val="90000"/>
              </a:lnSpc>
            </a:pPr>
            <a:endParaRPr lang="pt-BR" dirty="0"/>
          </a:p>
          <a:p>
            <a:pPr algn="just">
              <a:lnSpc>
                <a:spcPct val="90000"/>
              </a:lnSpc>
            </a:pPr>
            <a:r>
              <a:rPr lang="pt-BR" dirty="0"/>
              <a:t>Aplicações em rede social, detecção de fraudes, mecanismos de recomendação e gerenciamento de identidade</a:t>
            </a:r>
          </a:p>
        </p:txBody>
      </p:sp>
      <p:pic>
        <p:nvPicPr>
          <p:cNvPr id="3074" name="Picture 2" descr="Grafo">
            <a:extLst>
              <a:ext uri="{FF2B5EF4-FFF2-40B4-BE49-F238E27FC236}">
                <a16:creationId xmlns:a16="http://schemas.microsoft.com/office/drawing/2014/main" id="{DE18871B-4305-48BC-9738-73177BB5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1484784"/>
            <a:ext cx="3562416" cy="441166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5D7BC-09BA-4C0F-BABD-43BF65E6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263AFE05-E1AA-4BDD-BCA1-7B685C7B6CF2}" type="slidenum">
              <a:rPr lang="pt-PT" altLang="en-US" smtClean="0"/>
              <a:pPr>
                <a:spcAft>
                  <a:spcPts val="600"/>
                </a:spcAft>
                <a:defRPr/>
              </a:pPr>
              <a:t>37</a:t>
            </a:fld>
            <a:endParaRPr lang="pt-PT" altLang="en-US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5EB535B5-F6AF-4192-8E81-25746C45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4218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2160240" cy="546546"/>
          </a:xfrm>
        </p:spPr>
        <p:txBody>
          <a:bodyPr/>
          <a:lstStyle/>
          <a:p>
            <a:r>
              <a:rPr lang="pt-BR" sz="3200" dirty="0" err="1"/>
              <a:t>MongoDB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3178"/>
            <a:ext cx="8784976" cy="6042422"/>
          </a:xfrm>
        </p:spPr>
        <p:txBody>
          <a:bodyPr/>
          <a:lstStyle/>
          <a:p>
            <a:pPr algn="just"/>
            <a:r>
              <a:rPr lang="pt-BR" sz="3200" dirty="0"/>
              <a:t>Conceito</a:t>
            </a:r>
          </a:p>
          <a:p>
            <a:pPr lvl="1" algn="just"/>
            <a:r>
              <a:rPr lang="pt-BR" sz="2800" dirty="0"/>
              <a:t>Modelo documental no qual uma coleção contém documentos</a:t>
            </a:r>
          </a:p>
          <a:p>
            <a:pPr lvl="1" algn="just"/>
            <a:r>
              <a:rPr lang="pt-BR" sz="2800" dirty="0"/>
              <a:t>A quantidade de atributos, o valor e o tamanho do documento podem diferir dentro da mesma coleção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Modelo documental</a:t>
            </a:r>
          </a:p>
          <a:p>
            <a:pPr lvl="1" algn="just"/>
            <a:r>
              <a:rPr lang="pt-BR" sz="2800" dirty="0"/>
              <a:t>Evita muitas junções</a:t>
            </a:r>
          </a:p>
          <a:p>
            <a:pPr lvl="1" algn="just"/>
            <a:r>
              <a:rPr lang="pt-BR" sz="2800" dirty="0"/>
              <a:t>Capacidade de consulta profunda</a:t>
            </a:r>
          </a:p>
          <a:p>
            <a:pPr lvl="2" algn="just"/>
            <a:r>
              <a:rPr lang="pt-BR" sz="2400" dirty="0"/>
              <a:t>tipo de dado indexado (vetor)</a:t>
            </a:r>
          </a:p>
          <a:p>
            <a:pPr lvl="1" algn="just"/>
            <a:r>
              <a:rPr lang="pt-BR" sz="2800" dirty="0"/>
              <a:t>Possui linguagem própria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38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DE906A1-4C8B-476E-8570-2C2069A4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6032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2386608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16624"/>
          </a:xfrm>
        </p:spPr>
        <p:txBody>
          <a:bodyPr/>
          <a:lstStyle/>
          <a:p>
            <a:pPr algn="just"/>
            <a:r>
              <a:rPr lang="pt-BR" sz="3200" dirty="0"/>
              <a:t>Programação</a:t>
            </a:r>
          </a:p>
          <a:p>
            <a:pPr algn="just"/>
            <a:endParaRPr lang="pt-BR" sz="3200" dirty="0"/>
          </a:p>
          <a:p>
            <a:pPr lvl="1" algn="just"/>
            <a:r>
              <a:rPr lang="pt-BR" sz="2800" dirty="0"/>
              <a:t>Existe o ODM (</a:t>
            </a:r>
            <a:r>
              <a:rPr lang="pt-BR" sz="2800" dirty="0" err="1"/>
              <a:t>Object-Document</a:t>
            </a:r>
            <a:r>
              <a:rPr lang="pt-BR" sz="2800" dirty="0"/>
              <a:t> </a:t>
            </a:r>
            <a:r>
              <a:rPr lang="pt-BR" sz="2800" dirty="0" err="1"/>
              <a:t>Mapper</a:t>
            </a:r>
            <a:r>
              <a:rPr lang="pt-BR" sz="2800" dirty="0"/>
              <a:t>), mapeamento objeto-documental.</a:t>
            </a:r>
          </a:p>
          <a:p>
            <a:pPr lvl="1" algn="just"/>
            <a:endParaRPr lang="pt-BR" sz="2800" dirty="0"/>
          </a:p>
          <a:p>
            <a:pPr lvl="1" algn="just"/>
            <a:r>
              <a:rPr lang="pt-BR" sz="2800" dirty="0"/>
              <a:t>Drivers para linguagens de programação: C, C++, C#, Java, PHP, Python, </a:t>
            </a:r>
            <a:r>
              <a:rPr lang="pt-BR" sz="2800" dirty="0" err="1"/>
              <a:t>Javascript</a:t>
            </a:r>
            <a:r>
              <a:rPr lang="pt-BR" sz="2800" dirty="0"/>
              <a:t>, Node, Swift.</a:t>
            </a:r>
          </a:p>
          <a:p>
            <a:pPr algn="just"/>
            <a:endParaRPr lang="pt-BR" sz="3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39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3AC9AF0-8FEF-4C4C-87DE-6CC80C8A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34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884EED4A-9760-4E05-B6A7-3B0A59945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7543800" cy="774700"/>
          </a:xfrm>
        </p:spPr>
        <p:txBody>
          <a:bodyPr/>
          <a:lstStyle/>
          <a:p>
            <a:r>
              <a:rPr lang="pt-BR" altLang="pt-BR"/>
              <a:t>VIEW (Visão)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7F0B4E2-C25E-4D0B-972F-FF7A95609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143000"/>
            <a:ext cx="8443913" cy="521493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sz="2800"/>
              <a:t>Uma </a:t>
            </a:r>
            <a:r>
              <a:rPr lang="pt-BR" altLang="pt-BR" sz="2800" b="1"/>
              <a:t>View</a:t>
            </a:r>
            <a:r>
              <a:rPr lang="pt-BR" altLang="pt-BR" sz="2800"/>
              <a:t> é criada com o objetivo de dimensionar o acesso a uma tabela ou combinação de tabelas, de forma a definir a estrutura no sentido horizontal (pela aplicação de restrições na cláusula Where) e no sentido vertical (pela referência criteriosa na cláusula Select de algumas colunas).</a:t>
            </a:r>
          </a:p>
          <a:p>
            <a:pPr algn="just">
              <a:lnSpc>
                <a:spcPct val="90000"/>
              </a:lnSpc>
            </a:pPr>
            <a:endParaRPr lang="pt-BR" altLang="pt-BR" sz="2800"/>
          </a:p>
          <a:p>
            <a:pPr algn="just">
              <a:lnSpc>
                <a:spcPct val="90000"/>
              </a:lnSpc>
            </a:pPr>
            <a:r>
              <a:rPr lang="pt-BR" altLang="pt-BR" sz="2800"/>
              <a:t>A </a:t>
            </a:r>
            <a:r>
              <a:rPr lang="pt-BR" altLang="pt-BR" sz="2800" b="1"/>
              <a:t>View</a:t>
            </a:r>
            <a:r>
              <a:rPr lang="pt-BR" altLang="pt-BR" sz="2800"/>
              <a:t> é composta por uma instrução Select, podendo ser aplicado todo o seu composto, ou seja, Select, From, Where, Group By, Having e Order By.</a:t>
            </a:r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64224B2B-4BAB-4B1A-8564-5E9DD407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943B8D-C384-4003-9FCC-C91FCC411C8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PT" altLang="en-US" sz="1000"/>
          </a:p>
        </p:txBody>
      </p:sp>
      <p:sp>
        <p:nvSpPr>
          <p:cNvPr id="7173" name="Espaço Reservado para Rodapé 4">
            <a:extLst>
              <a:ext uri="{FF2B5EF4-FFF2-40B4-BE49-F238E27FC236}">
                <a16:creationId xmlns:a16="http://schemas.microsoft.com/office/drawing/2014/main" id="{8890D7AD-F38A-4EA0-B438-FE4BFBF9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2386608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56792"/>
            <a:ext cx="8249142" cy="4232825"/>
          </a:xfrm>
        </p:spPr>
        <p:txBody>
          <a:bodyPr/>
          <a:lstStyle/>
          <a:p>
            <a:pPr algn="just"/>
            <a:r>
              <a:rPr lang="pt-BR" sz="3200" dirty="0"/>
              <a:t>Não garante todas as propriedades ACID</a:t>
            </a:r>
          </a:p>
          <a:p>
            <a:pPr algn="just"/>
            <a:r>
              <a:rPr lang="pt-BR" sz="3200" dirty="0"/>
              <a:t>Transações</a:t>
            </a:r>
            <a:endParaRPr lang="pt-BR" sz="2800" dirty="0"/>
          </a:p>
          <a:p>
            <a:pPr algn="just"/>
            <a:r>
              <a:rPr lang="pt-BR" sz="3200" dirty="0"/>
              <a:t>Índices</a:t>
            </a:r>
          </a:p>
          <a:p>
            <a:pPr algn="just"/>
            <a:r>
              <a:rPr lang="pt-BR" sz="3200" dirty="0"/>
              <a:t>Segurança</a:t>
            </a:r>
          </a:p>
          <a:p>
            <a:pPr lvl="1" algn="just"/>
            <a:r>
              <a:rPr lang="pt-BR" sz="2400" dirty="0"/>
              <a:t>Autenticação, Autorização, Criptografia</a:t>
            </a:r>
          </a:p>
          <a:p>
            <a:pPr algn="just"/>
            <a:r>
              <a:rPr lang="pt-BR" sz="3200" dirty="0"/>
              <a:t>Replicação</a:t>
            </a:r>
          </a:p>
          <a:p>
            <a:pPr algn="just"/>
            <a:r>
              <a:rPr lang="pt-BR" sz="3200" dirty="0"/>
              <a:t>Distribuído</a:t>
            </a:r>
          </a:p>
          <a:p>
            <a:pPr algn="just"/>
            <a:endParaRPr lang="pt-BR" sz="3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40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ECE7893-B884-4837-99EC-E2D442CA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107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2376264" cy="599390"/>
          </a:xfrm>
        </p:spPr>
        <p:txBody>
          <a:bodyPr/>
          <a:lstStyle/>
          <a:p>
            <a:r>
              <a:rPr lang="pt-BR" sz="3600" dirty="0" err="1"/>
              <a:t>MongoDB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60038"/>
            <a:ext cx="8435280" cy="5845562"/>
          </a:xfrm>
        </p:spPr>
        <p:txBody>
          <a:bodyPr/>
          <a:lstStyle/>
          <a:p>
            <a:pPr algn="just"/>
            <a:r>
              <a:rPr lang="pt-BR" sz="3200" dirty="0"/>
              <a:t>Onde usar</a:t>
            </a:r>
          </a:p>
          <a:p>
            <a:pPr lvl="1" algn="just"/>
            <a:r>
              <a:rPr lang="pt-BR" sz="2800" dirty="0"/>
              <a:t>Catálogos</a:t>
            </a:r>
          </a:p>
          <a:p>
            <a:pPr lvl="1" algn="just"/>
            <a:r>
              <a:rPr lang="pt-BR" sz="2800" dirty="0"/>
              <a:t>Gerenciamento de conteúdo</a:t>
            </a:r>
          </a:p>
          <a:p>
            <a:pPr lvl="1" algn="just"/>
            <a:r>
              <a:rPr lang="pt-BR" sz="2800" dirty="0"/>
              <a:t>Internet das coisas</a:t>
            </a:r>
          </a:p>
          <a:p>
            <a:pPr lvl="1" algn="just"/>
            <a:r>
              <a:rPr lang="pt-BR" sz="2800" dirty="0"/>
              <a:t>Aplicações móveis</a:t>
            </a:r>
          </a:p>
          <a:p>
            <a:pPr lvl="1" algn="just"/>
            <a:r>
              <a:rPr lang="pt-BR" sz="2800" dirty="0"/>
              <a:t>Personalização</a:t>
            </a:r>
          </a:p>
          <a:p>
            <a:pPr lvl="2" algn="just"/>
            <a:r>
              <a:rPr lang="pt-BR" sz="2800" dirty="0"/>
              <a:t>Marketing, Perfil de usuário</a:t>
            </a:r>
          </a:p>
          <a:p>
            <a:pPr lvl="1" algn="just"/>
            <a:r>
              <a:rPr lang="pt-BR" sz="2800" dirty="0"/>
              <a:t>Análise em tempo real</a:t>
            </a:r>
          </a:p>
          <a:p>
            <a:pPr lvl="2" algn="just"/>
            <a:r>
              <a:rPr lang="pt-BR" sz="2400" dirty="0"/>
              <a:t>Estatísticas</a:t>
            </a:r>
          </a:p>
          <a:p>
            <a:pPr lvl="1" algn="just"/>
            <a:r>
              <a:rPr lang="pt-BR" sz="2800" dirty="0"/>
              <a:t>Visão simples</a:t>
            </a:r>
          </a:p>
          <a:p>
            <a:pPr lvl="2" algn="just"/>
            <a:r>
              <a:rPr lang="pt-BR" sz="2400" dirty="0"/>
              <a:t>Dashboard</a:t>
            </a:r>
          </a:p>
          <a:p>
            <a:pPr algn="just"/>
            <a:endParaRPr lang="pt-BR" sz="3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41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3F19F59-3B7A-40B6-830B-ED430DAF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4004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2386608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16624"/>
          </a:xfrm>
        </p:spPr>
        <p:txBody>
          <a:bodyPr/>
          <a:lstStyle/>
          <a:p>
            <a:pPr algn="just"/>
            <a:r>
              <a:rPr lang="pt-BR" sz="3200" dirty="0"/>
              <a:t>Onde não usar</a:t>
            </a:r>
          </a:p>
          <a:p>
            <a:pPr lvl="1" algn="just"/>
            <a:r>
              <a:rPr lang="pt-BR" sz="2800" dirty="0"/>
              <a:t>Aplicações com dados estritamente relacionais (tabelas)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 </a:t>
            </a:r>
            <a:r>
              <a:rPr lang="pt-BR" sz="2800" dirty="0">
                <a:hlinkClick r:id="rId2"/>
              </a:rPr>
              <a:t>www.mongodb.com</a:t>
            </a:r>
            <a:endParaRPr lang="pt-BR" sz="2800" dirty="0"/>
          </a:p>
          <a:p>
            <a:pPr lvl="1" algn="just"/>
            <a:r>
              <a:rPr lang="pt-BR" sz="2400" dirty="0"/>
              <a:t>Produtos</a:t>
            </a:r>
          </a:p>
          <a:p>
            <a:pPr lvl="2" algn="just"/>
            <a:endParaRPr lang="pt-BR" sz="2100" dirty="0"/>
          </a:p>
          <a:p>
            <a:pPr lvl="2" algn="just"/>
            <a:r>
              <a:rPr lang="pt-BR" sz="2100" dirty="0"/>
              <a:t>Community Server (SGBD)</a:t>
            </a:r>
          </a:p>
          <a:p>
            <a:pPr lvl="1" algn="just"/>
            <a:endParaRPr lang="pt-BR" sz="2400" dirty="0"/>
          </a:p>
          <a:p>
            <a:pPr lvl="2" algn="just"/>
            <a:r>
              <a:rPr lang="pt-BR" sz="2100" dirty="0" err="1"/>
              <a:t>Compass</a:t>
            </a:r>
            <a:r>
              <a:rPr lang="pt-BR" sz="2100" dirty="0"/>
              <a:t> (</a:t>
            </a:r>
            <a:r>
              <a:rPr lang="pt-BR" sz="2100"/>
              <a:t>Ferramenta CASE)</a:t>
            </a:r>
            <a:endParaRPr lang="pt-BR" sz="2900" dirty="0"/>
          </a:p>
          <a:p>
            <a:pPr algn="just"/>
            <a:endParaRPr lang="pt-BR" sz="28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42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67ABA9B-E4AE-42FA-B5A4-60E11C9C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2047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7272808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232176"/>
            <a:ext cx="8496944" cy="2437184"/>
          </a:xfrm>
        </p:spPr>
        <p:txBody>
          <a:bodyPr/>
          <a:lstStyle/>
          <a:p>
            <a:pPr algn="just"/>
            <a:r>
              <a:rPr lang="pt-BR" sz="2800" dirty="0"/>
              <a:t>Serviços do Windows</a:t>
            </a:r>
          </a:p>
          <a:p>
            <a:pPr lvl="1" algn="just"/>
            <a:r>
              <a:rPr lang="pt-BR" sz="2400" dirty="0"/>
              <a:t>Para iniciar e parar o serviço</a:t>
            </a:r>
          </a:p>
          <a:p>
            <a:pPr lvl="1" algn="just"/>
            <a:r>
              <a:rPr lang="pt-BR" sz="2400" dirty="0"/>
              <a:t>Não se esqueça de alterar o tipo de inicialização de Automático para Manual</a:t>
            </a:r>
          </a:p>
          <a:p>
            <a:pPr lvl="1" algn="just"/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43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67ABA9B-E4AE-42FA-B5A4-60E11C9C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80DA9D0-F6BD-4C86-AA54-4E3EA4AC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25863"/>
            <a:ext cx="4733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31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5616624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6552728" cy="6905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sz="2800" dirty="0"/>
              <a:t>Normalizada (Documentos Ligados)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44</a:t>
            </a:fld>
            <a:endParaRPr lang="pt-PT" altLang="en-US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AC399288-91A9-4DEB-AA91-148C5223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0" y="1675700"/>
            <a:ext cx="7802886" cy="4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4D2546AC-A42E-4874-BA0D-3C39EA89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7712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2035"/>
            <a:ext cx="7344816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7344816" cy="6905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sz="2800" dirty="0"/>
              <a:t>Não normalizada (Documentos Embutidos)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45</a:t>
            </a:fld>
            <a:endParaRPr lang="pt-PT" altLang="en-US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69309D1-E1C2-46BA-97F2-89BDBDB2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1" y="1743299"/>
            <a:ext cx="7763859" cy="43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3AE3DDE5-5D53-4F42-AFD0-6D01F293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9493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12035"/>
            <a:ext cx="7344816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4248472" cy="519566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sz="2800" dirty="0"/>
              <a:t>A modelagem de dados em bancos não relacionais está muito vinculada ao domínio da aplicação (ao tipo do sistema).</a:t>
            </a:r>
          </a:p>
          <a:p>
            <a:pPr algn="just">
              <a:lnSpc>
                <a:spcPct val="90000"/>
              </a:lnSpc>
            </a:pPr>
            <a:endParaRPr lang="pt-BR" sz="2800" dirty="0"/>
          </a:p>
          <a:p>
            <a:pPr algn="just">
              <a:lnSpc>
                <a:spcPct val="90000"/>
              </a:lnSpc>
            </a:pPr>
            <a:r>
              <a:rPr lang="pt-BR" sz="2800" dirty="0"/>
              <a:t>São utilizados padrões de projeto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46</a:t>
            </a:fld>
            <a:endParaRPr lang="pt-PT" altLang="en-US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3AE3DDE5-5D53-4F42-AFD0-6D01F293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  <p:pic>
        <p:nvPicPr>
          <p:cNvPr id="1026" name="Picture 2" descr="Padrões de Modelagem">
            <a:extLst>
              <a:ext uri="{FF2B5EF4-FFF2-40B4-BE49-F238E27FC236}">
                <a16:creationId xmlns:a16="http://schemas.microsoft.com/office/drawing/2014/main" id="{6125BE28-7EB9-422E-A180-0F236BE4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510204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75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5544616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16624"/>
          </a:xfrm>
        </p:spPr>
        <p:txBody>
          <a:bodyPr/>
          <a:lstStyle/>
          <a:p>
            <a:pPr algn="just"/>
            <a:r>
              <a:rPr lang="pt-BR" sz="3200" dirty="0"/>
              <a:t>Base de Dados</a:t>
            </a:r>
          </a:p>
          <a:p>
            <a:pPr lvl="1" algn="just"/>
            <a:r>
              <a:rPr lang="pt-BR" sz="2800" dirty="0"/>
              <a:t>Criar/Escolher: use </a:t>
            </a:r>
            <a:r>
              <a:rPr lang="pt-BR" sz="2800" dirty="0" err="1"/>
              <a:t>NomeDataBase</a:t>
            </a:r>
            <a:endParaRPr lang="pt-BR" sz="2800" dirty="0"/>
          </a:p>
          <a:p>
            <a:pPr lvl="1" algn="just"/>
            <a:r>
              <a:rPr lang="pt-BR" sz="2800" dirty="0"/>
              <a:t>Eliminar: </a:t>
            </a:r>
            <a:r>
              <a:rPr lang="pt-BR" sz="2800" dirty="0" err="1"/>
              <a:t>db.dropDatabase</a:t>
            </a:r>
            <a:r>
              <a:rPr lang="pt-BR" sz="2800" dirty="0"/>
              <a:t>()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Coleção</a:t>
            </a:r>
          </a:p>
          <a:p>
            <a:pPr lvl="1" algn="just"/>
            <a:r>
              <a:rPr lang="pt-BR" sz="2800" dirty="0"/>
              <a:t>Criar: </a:t>
            </a:r>
            <a:r>
              <a:rPr lang="pt-BR" sz="2800" dirty="0" err="1"/>
              <a:t>db.createCollection</a:t>
            </a:r>
            <a:r>
              <a:rPr lang="pt-BR" sz="2800" dirty="0"/>
              <a:t>(“</a:t>
            </a:r>
            <a:r>
              <a:rPr lang="pt-BR" sz="2800" dirty="0" err="1"/>
              <a:t>NomeDaColecao</a:t>
            </a:r>
            <a:r>
              <a:rPr lang="pt-BR" sz="2800" dirty="0"/>
              <a:t>")</a:t>
            </a:r>
          </a:p>
          <a:p>
            <a:pPr lvl="1" algn="just"/>
            <a:r>
              <a:rPr lang="pt-BR" sz="2800" dirty="0"/>
              <a:t>Eliminar: </a:t>
            </a:r>
            <a:r>
              <a:rPr lang="pt-BR" sz="2800" dirty="0" err="1"/>
              <a:t>db.NomeDaColecao.drop</a:t>
            </a:r>
            <a:r>
              <a:rPr lang="pt-BR" sz="2800" dirty="0"/>
              <a:t>()</a:t>
            </a:r>
          </a:p>
          <a:p>
            <a:pPr algn="just"/>
            <a:endParaRPr lang="pt-BR" sz="3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47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D2FD281-6D42-43C6-BC46-D3FD615D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3162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4624"/>
            <a:ext cx="5256584" cy="618554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012904"/>
          </a:xfrm>
        </p:spPr>
        <p:txBody>
          <a:bodyPr/>
          <a:lstStyle/>
          <a:p>
            <a:r>
              <a:rPr lang="pt-BR" sz="3200" dirty="0"/>
              <a:t>Documento</a:t>
            </a:r>
          </a:p>
          <a:p>
            <a:pPr lvl="1"/>
            <a:r>
              <a:rPr lang="pt-BR" sz="2800" dirty="0"/>
              <a:t>Inserir</a:t>
            </a:r>
          </a:p>
          <a:p>
            <a:pPr marL="344487" lvl="1" indent="0">
              <a:buNone/>
            </a:pPr>
            <a:r>
              <a:rPr lang="pt-BR" sz="2800" dirty="0" err="1"/>
              <a:t>db.NomeDaColecao.insert﻿One</a:t>
            </a:r>
            <a:r>
              <a:rPr lang="pt-BR" sz="2800" dirty="0"/>
              <a:t>(</a:t>
            </a:r>
          </a:p>
          <a:p>
            <a:pPr marL="344487" lvl="1" indent="0">
              <a:buNone/>
            </a:pPr>
            <a:r>
              <a:rPr lang="pt-BR" sz="2800" dirty="0"/>
              <a:t>	{ atributo1: “valor1“ , atributo2: “valor2“ }</a:t>
            </a:r>
          </a:p>
          <a:p>
            <a:pPr marL="344487" lvl="1" indent="0">
              <a:buNone/>
            </a:pPr>
            <a:r>
              <a:rPr lang="pt-BR" sz="2800" dirty="0"/>
              <a:t>)</a:t>
            </a:r>
          </a:p>
          <a:p>
            <a:pPr lvl="1"/>
            <a:r>
              <a:rPr lang="pt-BR" sz="2800" dirty="0"/>
              <a:t>Atualizar</a:t>
            </a:r>
          </a:p>
          <a:p>
            <a:pPr marL="344487" lvl="1" indent="0">
              <a:buNone/>
            </a:pPr>
            <a:r>
              <a:rPr lang="pt-BR" sz="2800" dirty="0" err="1"/>
              <a:t>db</a:t>
            </a:r>
            <a:r>
              <a:rPr lang="pt-BR" sz="2800" dirty="0"/>
              <a:t>.﻿</a:t>
            </a:r>
            <a:r>
              <a:rPr lang="pt-BR" sz="2800" dirty="0" err="1"/>
              <a:t>NomeDaColecao.updateMany</a:t>
            </a:r>
            <a:r>
              <a:rPr lang="pt-BR" sz="2800" dirty="0"/>
              <a:t>(</a:t>
            </a:r>
          </a:p>
          <a:p>
            <a:pPr marL="344487" lvl="1" indent="0">
              <a:buNone/>
            </a:pPr>
            <a:r>
              <a:rPr lang="pt-BR" sz="2800" dirty="0"/>
              <a:t>	{ atributo: { condição } },</a:t>
            </a:r>
          </a:p>
          <a:p>
            <a:pPr marL="344487" lvl="1" indent="0">
              <a:buNone/>
            </a:pPr>
            <a:r>
              <a:rPr lang="pt-BR" sz="2800" dirty="0"/>
              <a:t>	{ $set: { atributo: “</a:t>
            </a:r>
            <a:r>
              <a:rPr lang="pt-BR" sz="2800" dirty="0" err="1"/>
              <a:t>NovoValor</a:t>
            </a:r>
            <a:r>
              <a:rPr lang="pt-BR" sz="2800" dirty="0"/>
              <a:t>” } }</a:t>
            </a:r>
          </a:p>
          <a:p>
            <a:pPr marL="344487" lvl="1" indent="0">
              <a:buNone/>
            </a:pPr>
            <a:r>
              <a:rPr lang="pt-BR" sz="2800" dirty="0"/>
              <a:t>)</a:t>
            </a:r>
          </a:p>
          <a:p>
            <a:pPr marL="344487" lvl="1" indent="0">
              <a:buNone/>
            </a:pPr>
            <a:r>
              <a:rPr lang="pt-BR" sz="2000" dirty="0"/>
              <a:t>OBS: $</a:t>
            </a:r>
            <a:r>
              <a:rPr lang="pt-BR" sz="2000" dirty="0" err="1"/>
              <a:t>push</a:t>
            </a:r>
            <a:r>
              <a:rPr lang="pt-BR" sz="2000" dirty="0"/>
              <a:t> adiciona e $</a:t>
            </a:r>
            <a:r>
              <a:rPr lang="pt-BR" sz="2000" dirty="0" err="1"/>
              <a:t>pull</a:t>
            </a:r>
            <a:r>
              <a:rPr lang="pt-BR" sz="2000" dirty="0"/>
              <a:t> remove elemento num atributo do tipo vetor</a:t>
            </a:r>
            <a:endParaRPr lang="pt-BR" sz="28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48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68B471E-D370-4DCE-BDAD-137A0AC2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4074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5616624" cy="546546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02867"/>
            <a:ext cx="8856984" cy="5822477"/>
          </a:xfrm>
        </p:spPr>
        <p:txBody>
          <a:bodyPr/>
          <a:lstStyle/>
          <a:p>
            <a:r>
              <a:rPr lang="pt-BR" sz="3200" dirty="0"/>
              <a:t>Documento</a:t>
            </a:r>
          </a:p>
          <a:p>
            <a:pPr lvl="1"/>
            <a:r>
              <a:rPr lang="pt-BR" sz="2800" dirty="0"/>
              <a:t>Excluir</a:t>
            </a:r>
          </a:p>
          <a:p>
            <a:pPr marL="344487" lvl="1" indent="0">
              <a:buNone/>
            </a:pPr>
            <a:r>
              <a:rPr lang="pt-BR" sz="2800" dirty="0" err="1"/>
              <a:t>db.NomeDaColecao.deleteMany</a:t>
            </a:r>
            <a:r>
              <a:rPr lang="pt-BR" sz="2800" dirty="0"/>
              <a:t>(</a:t>
            </a:r>
          </a:p>
          <a:p>
            <a:pPr marL="344487" lvl="1" indent="0">
              <a:buNone/>
            </a:pPr>
            <a:r>
              <a:rPr lang="pt-BR" sz="2800" dirty="0"/>
              <a:t>	{ atributo: { condição } }</a:t>
            </a:r>
          </a:p>
          <a:p>
            <a:pPr marL="344487" lvl="1" indent="0">
              <a:buNone/>
            </a:pPr>
            <a:r>
              <a:rPr lang="pt-BR" sz="2800" dirty="0"/>
              <a:t>)</a:t>
            </a:r>
          </a:p>
          <a:p>
            <a:pPr lvl="1"/>
            <a:r>
              <a:rPr lang="pt-BR" sz="2800" dirty="0"/>
              <a:t>Pesquisar</a:t>
            </a:r>
          </a:p>
          <a:p>
            <a:pPr marL="344487" lvl="1" indent="0">
              <a:buNone/>
            </a:pPr>
            <a:r>
              <a:rPr lang="pt-BR" sz="2800" dirty="0" err="1"/>
              <a:t>db.NomeDaColecao.find</a:t>
            </a:r>
            <a:r>
              <a:rPr lang="pt-BR" sz="2800" dirty="0"/>
              <a:t>(</a:t>
            </a:r>
          </a:p>
          <a:p>
            <a:pPr marL="344487" lvl="1" indent="0">
              <a:buNone/>
            </a:pPr>
            <a:r>
              <a:rPr lang="pt-BR" sz="2800" dirty="0"/>
              <a:t>	{ atributo: { condição } }</a:t>
            </a:r>
          </a:p>
          <a:p>
            <a:pPr marL="344487" lvl="1" indent="0">
              <a:buNone/>
            </a:pPr>
            <a:r>
              <a:rPr lang="pt-BR" sz="2800" dirty="0"/>
              <a:t>)</a:t>
            </a:r>
          </a:p>
          <a:p>
            <a:pPr marL="344487" lvl="1" indent="0">
              <a:buNone/>
            </a:pPr>
            <a:endParaRPr lang="pt-BR" sz="2000" dirty="0"/>
          </a:p>
          <a:p>
            <a:pPr marL="344487" lvl="1" indent="0" algn="just">
              <a:buNone/>
            </a:pPr>
            <a:r>
              <a:rPr lang="pt-BR" sz="2000" dirty="0"/>
              <a:t>OBS: Para atributo do tipo objeto, utilize o nome dos atributo entre aspas, exemplo, “</a:t>
            </a:r>
            <a:r>
              <a:rPr lang="pt-BR" sz="2000" dirty="0" err="1"/>
              <a:t>endereco.cidade</a:t>
            </a:r>
            <a:r>
              <a:rPr lang="pt-BR" sz="2000" dirty="0"/>
              <a:t>”</a:t>
            </a:r>
            <a:endParaRPr lang="pt-BR" sz="28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49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810FB50-CFDD-457F-AB25-DB5F4911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489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extLst>
              <a:ext uri="{FF2B5EF4-FFF2-40B4-BE49-F238E27FC236}">
                <a16:creationId xmlns:a16="http://schemas.microsoft.com/office/drawing/2014/main" id="{FFC7774C-8796-47EB-B40C-DE49415C5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543800" cy="774700"/>
          </a:xfrm>
        </p:spPr>
        <p:txBody>
          <a:bodyPr/>
          <a:lstStyle/>
          <a:p>
            <a:r>
              <a:rPr lang="pt-BR" altLang="pt-BR"/>
              <a:t>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E048FE0-D861-4992-8DF0-2ADDFDCB7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095375"/>
            <a:ext cx="8286750" cy="5262563"/>
          </a:xfrm>
        </p:spPr>
        <p:txBody>
          <a:bodyPr/>
          <a:lstStyle/>
          <a:p>
            <a:pPr algn="just"/>
            <a:r>
              <a:rPr lang="pt-BR" altLang="pt-BR" b="1" dirty="0" err="1"/>
              <a:t>Views</a:t>
            </a:r>
            <a:r>
              <a:rPr lang="pt-BR" altLang="pt-BR" dirty="0"/>
              <a:t> são utilizadas para realizar tarefas como:</a:t>
            </a:r>
          </a:p>
          <a:p>
            <a:pPr lvl="1" algn="just"/>
            <a:r>
              <a:rPr lang="pt-BR" altLang="pt-BR" dirty="0"/>
              <a:t>Restringir o acesso dos usuários</a:t>
            </a:r>
          </a:p>
          <a:p>
            <a:pPr lvl="1" algn="just"/>
            <a:r>
              <a:rPr lang="pt-BR" altLang="pt-BR" dirty="0"/>
              <a:t>Consulta de dados pré-formatados</a:t>
            </a:r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A </a:t>
            </a:r>
            <a:r>
              <a:rPr lang="pt-BR" altLang="pt-BR" b="1" dirty="0" err="1"/>
              <a:t>View</a:t>
            </a:r>
            <a:r>
              <a:rPr lang="pt-BR" altLang="pt-BR" dirty="0"/>
              <a:t> fica armazenada no banco de dados, mas é armazenado apenas a definição da </a:t>
            </a:r>
            <a:r>
              <a:rPr lang="pt-BR" altLang="pt-BR" dirty="0" err="1"/>
              <a:t>View</a:t>
            </a:r>
            <a:r>
              <a:rPr lang="pt-BR" altLang="pt-BR" dirty="0"/>
              <a:t>.</a:t>
            </a:r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2160CAAC-341A-42AC-81BB-A558BEB4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206315-3DAA-4B77-A015-63BE03FCFB65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PT" altLang="en-US" sz="1000"/>
          </a:p>
        </p:txBody>
      </p:sp>
      <p:sp>
        <p:nvSpPr>
          <p:cNvPr id="8197" name="Espaço Reservado para Rodapé 4">
            <a:extLst>
              <a:ext uri="{FF2B5EF4-FFF2-40B4-BE49-F238E27FC236}">
                <a16:creationId xmlns:a16="http://schemas.microsoft.com/office/drawing/2014/main" id="{12A0780D-3E95-4DB5-A7D5-0EC6526C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2C1F-DB4D-42A8-9DE3-F48F108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6301680" cy="690562"/>
          </a:xfrm>
        </p:spPr>
        <p:txBody>
          <a:bodyPr/>
          <a:lstStyle/>
          <a:p>
            <a:r>
              <a:rPr lang="pt-BR" sz="3600" dirty="0" err="1"/>
              <a:t>MongoDB</a:t>
            </a:r>
            <a:r>
              <a:rPr lang="pt-BR" sz="3600" dirty="0"/>
              <a:t> -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1E6832-17D7-45D9-8027-28A48EBC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85055"/>
            <a:ext cx="8568952" cy="561662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Condição</a:t>
            </a:r>
          </a:p>
          <a:p>
            <a:pPr marL="344487" lvl="1" indent="0">
              <a:buNone/>
            </a:pPr>
            <a:r>
              <a:rPr lang="pt-BR" sz="2800" dirty="0"/>
              <a:t>$operador: “valor”</a:t>
            </a:r>
          </a:p>
          <a:p>
            <a:pPr marL="344487" lvl="1" indent="0">
              <a:buNone/>
            </a:pPr>
            <a:endParaRPr lang="pt-BR" sz="2800" dirty="0"/>
          </a:p>
          <a:p>
            <a:pPr marL="344487" lvl="1" indent="0">
              <a:buNone/>
            </a:pPr>
            <a:r>
              <a:rPr lang="pt-BR" sz="2800" dirty="0"/>
              <a:t>Alguns Operadores Relacionais</a:t>
            </a:r>
          </a:p>
          <a:p>
            <a:pPr marL="344487" lvl="1" indent="0">
              <a:buNone/>
            </a:pPr>
            <a:r>
              <a:rPr lang="pt-BR" sz="2800" dirty="0"/>
              <a:t>	$</a:t>
            </a:r>
            <a:r>
              <a:rPr lang="pt-BR" sz="2800" dirty="0" err="1"/>
              <a:t>eq</a:t>
            </a:r>
            <a:r>
              <a:rPr lang="pt-BR" sz="2800" dirty="0"/>
              <a:t> – Igual</a:t>
            </a:r>
          </a:p>
          <a:p>
            <a:pPr marL="344487" lvl="1" indent="0">
              <a:buNone/>
            </a:pPr>
            <a:r>
              <a:rPr lang="pt-BR" sz="2800" dirty="0"/>
              <a:t>	$</a:t>
            </a:r>
            <a:r>
              <a:rPr lang="pt-BR" sz="2800" dirty="0" err="1"/>
              <a:t>gt</a:t>
            </a:r>
            <a:r>
              <a:rPr lang="pt-BR" sz="2800" dirty="0"/>
              <a:t> – Maior</a:t>
            </a:r>
          </a:p>
          <a:p>
            <a:pPr marL="344487" lvl="1" indent="0">
              <a:buNone/>
            </a:pPr>
            <a:r>
              <a:rPr lang="pt-BR" sz="2800" dirty="0"/>
              <a:t>	$</a:t>
            </a:r>
            <a:r>
              <a:rPr lang="pt-BR" sz="2800" dirty="0" err="1"/>
              <a:t>gte</a:t>
            </a:r>
            <a:r>
              <a:rPr lang="pt-BR" sz="2800" dirty="0"/>
              <a:t> – Maior ou igual</a:t>
            </a:r>
          </a:p>
          <a:p>
            <a:pPr marL="344487" lvl="1" indent="0">
              <a:buNone/>
            </a:pPr>
            <a:r>
              <a:rPr lang="pt-BR" sz="2800" dirty="0"/>
              <a:t>	$</a:t>
            </a:r>
            <a:r>
              <a:rPr lang="pt-BR" sz="2800" dirty="0" err="1"/>
              <a:t>lt</a:t>
            </a:r>
            <a:r>
              <a:rPr lang="pt-BR" sz="2800" dirty="0"/>
              <a:t> – Menor</a:t>
            </a:r>
          </a:p>
          <a:p>
            <a:pPr marL="344487" lvl="1" indent="0">
              <a:buNone/>
            </a:pPr>
            <a:endParaRPr lang="pt-BR" sz="2800" dirty="0"/>
          </a:p>
          <a:p>
            <a:pPr marL="344487" lvl="1" indent="0">
              <a:buNone/>
            </a:pPr>
            <a:endParaRPr lang="pt-BR" sz="28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958B6-DDEE-42D8-ACE8-1E2083B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AFE05-E1AA-4BDD-BCA1-7B685C7B6CF2}" type="slidenum">
              <a:rPr lang="pt-PT" altLang="en-US" smtClean="0"/>
              <a:pPr>
                <a:defRPr/>
              </a:pPr>
              <a:t>50</a:t>
            </a:fld>
            <a:endParaRPr lang="pt-PT" altLang="en-US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12BC91C-A3FA-432B-B11A-109E8822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 dirty="0"/>
              <a:t>Lab. de Banco de Dados - IBD-100</a:t>
            </a:r>
            <a:endParaRPr lang="pt-PT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067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>
            <a:extLst>
              <a:ext uri="{FF2B5EF4-FFF2-40B4-BE49-F238E27FC236}">
                <a16:creationId xmlns:a16="http://schemas.microsoft.com/office/drawing/2014/main" id="{45C4FA1D-48CF-49A3-A8D0-467101428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7543800" cy="846137"/>
          </a:xfrm>
        </p:spPr>
        <p:txBody>
          <a:bodyPr/>
          <a:lstStyle/>
          <a:p>
            <a:r>
              <a:rPr lang="pt-BR" altLang="pt-BR"/>
              <a:t>VIEW - Sintaxe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3F7499-43BE-4D97-9024-1350F6D36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429625" cy="51435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BR" altLang="pt-BR" sz="2000" b="1" dirty="0"/>
              <a:t>Criar:</a:t>
            </a:r>
            <a:endParaRPr lang="pt-BR" altLang="pt-BR" sz="2800" b="1" dirty="0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2800" dirty="0" err="1"/>
              <a:t>create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view</a:t>
            </a:r>
            <a:r>
              <a:rPr lang="pt-BR" altLang="pt-BR" sz="2800" dirty="0"/>
              <a:t> </a:t>
            </a:r>
            <a:r>
              <a:rPr lang="pt-BR" altLang="pt-BR" sz="2800" dirty="0" err="1"/>
              <a:t>NomeView</a:t>
            </a:r>
            <a:r>
              <a:rPr lang="pt-BR" altLang="pt-BR" sz="2800" dirty="0"/>
              <a:t> (atributo1, atributo2, </a:t>
            </a:r>
            <a:r>
              <a:rPr lang="pt-BR" altLang="pt-BR" sz="2800" dirty="0" err="1"/>
              <a:t>atributoN</a:t>
            </a:r>
            <a:r>
              <a:rPr lang="pt-BR" altLang="pt-BR" sz="2800" dirty="0"/>
              <a:t>) as seleção;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2400" dirty="0"/>
              <a:t>seleção = Comando de consulta às tabelas (</a:t>
            </a:r>
            <a:r>
              <a:rPr lang="pt-BR" altLang="pt-BR" sz="2400" dirty="0" err="1"/>
              <a:t>select</a:t>
            </a:r>
            <a:r>
              <a:rPr lang="pt-BR" altLang="pt-BR" sz="2400" dirty="0"/>
              <a:t>)</a:t>
            </a:r>
            <a:endParaRPr lang="pt-BR" altLang="pt-BR" sz="2800" dirty="0"/>
          </a:p>
          <a:p>
            <a:pPr algn="just">
              <a:buFont typeface="Wingdings" panose="05000000000000000000" pitchFamily="2" charset="2"/>
              <a:buNone/>
            </a:pPr>
            <a:endParaRPr lang="pt-BR" altLang="pt-BR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2000" b="1" dirty="0"/>
              <a:t>Excluir:</a:t>
            </a:r>
            <a:endParaRPr lang="pt-BR" altLang="pt-BR" sz="2800" b="1" dirty="0"/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2800" dirty="0" err="1"/>
              <a:t>drop</a:t>
            </a:r>
            <a:r>
              <a:rPr lang="pt-BR" altLang="pt-BR" sz="2800" dirty="0"/>
              <a:t> </a:t>
            </a:r>
            <a:r>
              <a:rPr lang="pt-BR" altLang="pt-BR" sz="2800" dirty="0" err="1"/>
              <a:t>view</a:t>
            </a:r>
            <a:r>
              <a:rPr lang="pt-BR" altLang="pt-BR" sz="2800" dirty="0"/>
              <a:t> </a:t>
            </a:r>
            <a:r>
              <a:rPr lang="pt-BR" altLang="pt-BR" sz="2800" dirty="0" err="1"/>
              <a:t>NomeView</a:t>
            </a:r>
            <a:r>
              <a:rPr lang="pt-BR" altLang="pt-BR" sz="2800" dirty="0"/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endParaRPr lang="pt-PT" altLang="pt-BR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sz="2000" b="1" dirty="0"/>
              <a:t>Executar:</a:t>
            </a:r>
            <a:endParaRPr lang="pt-PT" altLang="pt-BR" sz="2800" b="1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sz="2800" dirty="0"/>
              <a:t>select * from NomeView;</a:t>
            </a:r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67D5BFA0-EF35-4FDA-A16D-A1580D9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F52602-E2BB-414A-A198-636C5ABF7B9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PT" altLang="en-US" sz="1000"/>
          </a:p>
        </p:txBody>
      </p:sp>
      <p:sp>
        <p:nvSpPr>
          <p:cNvPr id="9221" name="Espaço Reservado para Rodapé 4">
            <a:extLst>
              <a:ext uri="{FF2B5EF4-FFF2-40B4-BE49-F238E27FC236}">
                <a16:creationId xmlns:a16="http://schemas.microsoft.com/office/drawing/2014/main" id="{24F0E809-12EF-4D54-B5A6-5E872253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>
            <a:extLst>
              <a:ext uri="{FF2B5EF4-FFF2-40B4-BE49-F238E27FC236}">
                <a16:creationId xmlns:a16="http://schemas.microsoft.com/office/drawing/2014/main" id="{2B5727BF-6A3D-4284-9AB1-7977AF0B3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7543800" cy="774700"/>
          </a:xfrm>
        </p:spPr>
        <p:txBody>
          <a:bodyPr/>
          <a:lstStyle/>
          <a:p>
            <a:r>
              <a:rPr lang="pt-BR" altLang="pt-BR"/>
              <a:t>VIEW - Exemplos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BBC143-68C8-44CD-A169-8969A12E5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00124"/>
            <a:ext cx="9144000" cy="5857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600" dirty="0" err="1"/>
              <a:t>create</a:t>
            </a:r>
            <a:r>
              <a:rPr lang="pt-BR" altLang="pt-BR" sz="2600" dirty="0"/>
              <a:t> </a:t>
            </a:r>
            <a:r>
              <a:rPr lang="pt-BR" altLang="pt-BR" sz="2600" dirty="0" err="1"/>
              <a:t>view</a:t>
            </a:r>
            <a:r>
              <a:rPr lang="pt-BR" altLang="pt-BR" sz="2600" dirty="0"/>
              <a:t> </a:t>
            </a:r>
            <a:r>
              <a:rPr lang="pt-BR" altLang="pt-BR" sz="2600" dirty="0" err="1"/>
              <a:t>v_aluno</a:t>
            </a:r>
            <a:r>
              <a:rPr lang="pt-BR" altLang="pt-BR" sz="2600" dirty="0"/>
              <a:t> (nome, nota)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as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   </a:t>
            </a:r>
            <a:r>
              <a:rPr lang="pt-BR" altLang="pt-BR" sz="2600" dirty="0" err="1"/>
              <a:t>select</a:t>
            </a:r>
            <a:r>
              <a:rPr lang="pt-BR" altLang="pt-BR" sz="2600" dirty="0"/>
              <a:t> nome, </a:t>
            </a:r>
            <a:r>
              <a:rPr lang="pt-BR" altLang="pt-BR" sz="2600" dirty="0" err="1"/>
              <a:t>nota_atual</a:t>
            </a:r>
            <a:r>
              <a:rPr lang="pt-BR" altLang="pt-BR" sz="2600" dirty="0"/>
              <a:t> </a:t>
            </a:r>
            <a:r>
              <a:rPr lang="pt-BR" altLang="pt-BR" sz="2600" dirty="0" err="1"/>
              <a:t>from</a:t>
            </a:r>
            <a:r>
              <a:rPr lang="pt-BR" altLang="pt-BR" sz="2600" dirty="0"/>
              <a:t> aluno;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 err="1"/>
              <a:t>create</a:t>
            </a:r>
            <a:r>
              <a:rPr lang="pt-BR" altLang="pt-BR" sz="2600" dirty="0"/>
              <a:t> </a:t>
            </a:r>
            <a:r>
              <a:rPr lang="pt-BR" altLang="pt-BR" sz="2600" dirty="0" err="1"/>
              <a:t>view</a:t>
            </a:r>
            <a:r>
              <a:rPr lang="pt-BR" altLang="pt-BR" sz="2600" dirty="0"/>
              <a:t> </a:t>
            </a:r>
            <a:r>
              <a:rPr lang="pt-BR" altLang="pt-BR" sz="2600" dirty="0" err="1"/>
              <a:t>v_AlunosMatriculados</a:t>
            </a:r>
            <a:r>
              <a:rPr lang="pt-BR" altLang="pt-BR" sz="2600" dirty="0"/>
              <a:t> (aluno, curso)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as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  </a:t>
            </a:r>
            <a:r>
              <a:rPr lang="pt-BR" altLang="pt-BR" sz="2600" dirty="0" err="1"/>
              <a:t>select</a:t>
            </a:r>
            <a:r>
              <a:rPr lang="pt-BR" altLang="pt-BR" sz="2600" dirty="0"/>
              <a:t> </a:t>
            </a:r>
            <a:r>
              <a:rPr lang="pt-BR" altLang="pt-BR" sz="2600" dirty="0" err="1"/>
              <a:t>a.nome</a:t>
            </a:r>
            <a:r>
              <a:rPr lang="pt-BR" altLang="pt-BR" sz="2600" dirty="0"/>
              <a:t>, </a:t>
            </a:r>
            <a:r>
              <a:rPr lang="pt-BR" altLang="pt-BR" sz="2600" dirty="0" err="1"/>
              <a:t>c.nome</a:t>
            </a:r>
            <a:endParaRPr lang="pt-BR" altLang="pt-BR" sz="26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  </a:t>
            </a:r>
            <a:r>
              <a:rPr lang="pt-BR" altLang="pt-BR" sz="2600" dirty="0" err="1"/>
              <a:t>from</a:t>
            </a:r>
            <a:r>
              <a:rPr lang="pt-BR" altLang="pt-BR" sz="2600" dirty="0"/>
              <a:t> aluno a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  </a:t>
            </a:r>
            <a:r>
              <a:rPr lang="pt-BR" altLang="pt-BR" sz="2600" dirty="0" err="1"/>
              <a:t>inner</a:t>
            </a:r>
            <a:r>
              <a:rPr lang="pt-BR" altLang="pt-BR" sz="2600" dirty="0"/>
              <a:t> </a:t>
            </a:r>
            <a:r>
              <a:rPr lang="pt-BR" altLang="pt-BR" sz="2600" dirty="0" err="1"/>
              <a:t>join</a:t>
            </a:r>
            <a:r>
              <a:rPr lang="pt-BR" altLang="pt-BR" sz="2600" dirty="0"/>
              <a:t> </a:t>
            </a:r>
            <a:r>
              <a:rPr lang="pt-BR" altLang="pt-BR" sz="2600" dirty="0" err="1"/>
              <a:t>alunos_da_turma</a:t>
            </a:r>
            <a:r>
              <a:rPr lang="pt-BR" altLang="pt-BR" sz="2600" dirty="0"/>
              <a:t> </a:t>
            </a:r>
            <a:r>
              <a:rPr lang="pt-BR" altLang="pt-BR" sz="2600" dirty="0" err="1"/>
              <a:t>at</a:t>
            </a:r>
            <a:r>
              <a:rPr lang="pt-BR" altLang="pt-BR" sz="2600" dirty="0"/>
              <a:t> </a:t>
            </a:r>
            <a:r>
              <a:rPr lang="pt-BR" altLang="pt-BR" sz="2600" dirty="0" err="1"/>
              <a:t>on</a:t>
            </a:r>
            <a:r>
              <a:rPr lang="pt-BR" altLang="pt-BR" sz="2600" dirty="0"/>
              <a:t> </a:t>
            </a:r>
            <a:r>
              <a:rPr lang="pt-BR" altLang="pt-BR" sz="2600" dirty="0" err="1"/>
              <a:t>a.codigo</a:t>
            </a:r>
            <a:r>
              <a:rPr lang="pt-BR" altLang="pt-BR" sz="2600" dirty="0"/>
              <a:t> = </a:t>
            </a:r>
            <a:r>
              <a:rPr lang="pt-BR" altLang="pt-BR" sz="2600" dirty="0" err="1"/>
              <a:t>at.codigo_alu</a:t>
            </a:r>
            <a:endParaRPr lang="pt-BR" altLang="pt-BR" sz="26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  </a:t>
            </a:r>
            <a:r>
              <a:rPr lang="pt-BR" altLang="pt-BR" sz="2600" dirty="0" err="1"/>
              <a:t>inner</a:t>
            </a:r>
            <a:r>
              <a:rPr lang="pt-BR" altLang="pt-BR" sz="2600" dirty="0"/>
              <a:t> </a:t>
            </a:r>
            <a:r>
              <a:rPr lang="pt-BR" altLang="pt-BR" sz="2600" dirty="0" err="1"/>
              <a:t>join</a:t>
            </a:r>
            <a:r>
              <a:rPr lang="pt-BR" altLang="pt-BR" sz="2600" dirty="0"/>
              <a:t> turma t </a:t>
            </a:r>
            <a:r>
              <a:rPr lang="pt-BR" altLang="pt-BR" sz="2600" dirty="0" err="1"/>
              <a:t>on</a:t>
            </a:r>
            <a:r>
              <a:rPr lang="pt-BR" altLang="pt-BR" sz="2600" dirty="0"/>
              <a:t> </a:t>
            </a:r>
            <a:r>
              <a:rPr lang="pt-BR" altLang="pt-BR" sz="2600" dirty="0" err="1"/>
              <a:t>at.numero_tur</a:t>
            </a:r>
            <a:r>
              <a:rPr lang="pt-BR" altLang="pt-BR" sz="2600" dirty="0"/>
              <a:t> = </a:t>
            </a:r>
            <a:r>
              <a:rPr lang="pt-BR" altLang="pt-BR" sz="2600" dirty="0" err="1"/>
              <a:t>t.numero</a:t>
            </a:r>
            <a:endParaRPr lang="pt-BR" altLang="pt-BR" sz="26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600" dirty="0"/>
              <a:t>  </a:t>
            </a:r>
            <a:r>
              <a:rPr lang="pt-BR" altLang="pt-BR" sz="2600" dirty="0" err="1"/>
              <a:t>inner</a:t>
            </a:r>
            <a:r>
              <a:rPr lang="pt-BR" altLang="pt-BR" sz="2600" dirty="0"/>
              <a:t> </a:t>
            </a:r>
            <a:r>
              <a:rPr lang="pt-BR" altLang="pt-BR" sz="2600" dirty="0" err="1"/>
              <a:t>join</a:t>
            </a:r>
            <a:r>
              <a:rPr lang="pt-BR" altLang="pt-BR" sz="2600" dirty="0"/>
              <a:t> curso c </a:t>
            </a:r>
            <a:r>
              <a:rPr lang="pt-BR" altLang="pt-BR" sz="2600" dirty="0" err="1"/>
              <a:t>on</a:t>
            </a:r>
            <a:r>
              <a:rPr lang="pt-BR" altLang="pt-BR" sz="2600" dirty="0"/>
              <a:t> </a:t>
            </a:r>
            <a:r>
              <a:rPr lang="pt-BR" altLang="pt-BR" sz="2600" dirty="0" err="1"/>
              <a:t>t.codigo_cur</a:t>
            </a:r>
            <a:r>
              <a:rPr lang="pt-BR" altLang="pt-BR" sz="2600" dirty="0"/>
              <a:t> = </a:t>
            </a:r>
            <a:r>
              <a:rPr lang="pt-BR" altLang="pt-BR" sz="2600" dirty="0" err="1"/>
              <a:t>c.codigo</a:t>
            </a:r>
            <a:r>
              <a:rPr lang="pt-BR" altLang="pt-BR" sz="2600" dirty="0"/>
              <a:t>;</a:t>
            </a:r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BFAFC873-F496-4E0E-8BE2-C8D1412E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898ED8-7CDC-4AAE-BDBD-31470D3DC5E9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PT" altLang="en-US" sz="1000"/>
          </a:p>
        </p:txBody>
      </p:sp>
      <p:sp>
        <p:nvSpPr>
          <p:cNvPr id="10245" name="Espaço Reservado para Rodapé 4">
            <a:extLst>
              <a:ext uri="{FF2B5EF4-FFF2-40B4-BE49-F238E27FC236}">
                <a16:creationId xmlns:a16="http://schemas.microsoft.com/office/drawing/2014/main" id="{EFD6B700-FB60-4282-83EF-AE1CAF95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978156B5-D6C0-482E-BD24-61CE3A9C0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5266928" cy="703263"/>
          </a:xfrm>
        </p:spPr>
        <p:txBody>
          <a:bodyPr/>
          <a:lstStyle/>
          <a:p>
            <a:r>
              <a:rPr lang="pt-PT" altLang="pt-BR" dirty="0"/>
              <a:t>Programação no BD</a:t>
            </a:r>
            <a:endParaRPr lang="pt-BR" altLang="pt-BR" dirty="0"/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EFC53F7F-FBA8-4082-865C-A806D40D2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84976" cy="5472608"/>
          </a:xfrm>
        </p:spPr>
        <p:txBody>
          <a:bodyPr/>
          <a:lstStyle/>
          <a:p>
            <a:r>
              <a:rPr lang="pt-PT" altLang="pt-BR" dirty="0"/>
              <a:t>Variável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b="1" dirty="0"/>
              <a:t>Declaração:</a:t>
            </a:r>
            <a:r>
              <a:rPr lang="pt-PT" altLang="pt-BR" dirty="0"/>
              <a:t> declare NomeVariavel TipoDado;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b="1" dirty="0"/>
              <a:t>Atribuição de valor:</a:t>
            </a:r>
            <a:r>
              <a:rPr lang="pt-PT" altLang="pt-BR" dirty="0"/>
              <a:t> set NomeVariavel = valor;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b="1" dirty="0"/>
              <a:t>Exemplo: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dirty="0"/>
              <a:t>			declare total float;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dirty="0"/>
              <a:t>			set total = 10.0;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b="1" dirty="0"/>
              <a:t>Outra forma de atribuir valor a variável: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dirty="0"/>
              <a:t>			select atr1, atr2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dirty="0"/>
              <a:t>			into var1, var2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PT" altLang="pt-BR" dirty="0"/>
              <a:t>			from tabela;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AD76A72F-65A2-4A08-B4BC-6E846EB3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ED624-5BB1-49AB-81DB-C3A6B27E67F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PT" altLang="en-US" sz="1000"/>
          </a:p>
        </p:txBody>
      </p:sp>
      <p:sp>
        <p:nvSpPr>
          <p:cNvPr id="11269" name="Espaço Reservado para Rodapé 4">
            <a:extLst>
              <a:ext uri="{FF2B5EF4-FFF2-40B4-BE49-F238E27FC236}">
                <a16:creationId xmlns:a16="http://schemas.microsoft.com/office/drawing/2014/main" id="{7ADFD486-8C34-4653-B707-7E4423D7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C7DE1583-2ADD-4FE8-A9D1-670E5891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7543800" cy="703262"/>
          </a:xfrm>
        </p:spPr>
        <p:txBody>
          <a:bodyPr/>
          <a:lstStyle/>
          <a:p>
            <a:r>
              <a:rPr lang="pt-PT" altLang="pt-BR"/>
              <a:t>Programação no BD</a:t>
            </a:r>
            <a:endParaRPr lang="pt-BR" altLang="pt-BR"/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C8F4C908-F5D8-4667-AC34-5D39D00CD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258175" cy="5143500"/>
          </a:xfrm>
        </p:spPr>
        <p:txBody>
          <a:bodyPr/>
          <a:lstStyle/>
          <a:p>
            <a:r>
              <a:rPr lang="pt-PT" altLang="pt-BR" dirty="0"/>
              <a:t>Comando de Decisão e Repetição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A059FC-EF85-4A7C-AE67-90879848E585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2214563"/>
          <a:ext cx="8643938" cy="42862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0">
                <a:tc>
                  <a:txBody>
                    <a:bodyPr/>
                    <a:lstStyle/>
                    <a:p>
                      <a:pPr lvl="1">
                        <a:buFont typeface="Wingdings" pitchFamily="2" charset="2"/>
                        <a:buNone/>
                      </a:pPr>
                      <a:endParaRPr lang="pt-PT" sz="28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Font typeface="Wingdings" pitchFamily="2" charset="2"/>
                        <a:buNone/>
                      </a:pPr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if (condição) then</a:t>
                      </a:r>
                    </a:p>
                    <a:p>
                      <a:pPr lvl="1">
                        <a:buFont typeface="Wingdings" pitchFamily="2" charset="2"/>
                        <a:buNone/>
                      </a:pPr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   # comandos;</a:t>
                      </a:r>
                    </a:p>
                    <a:p>
                      <a:pPr lvl="1">
                        <a:buFont typeface="Wingdings" pitchFamily="2" charset="2"/>
                        <a:buNone/>
                      </a:pPr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elseif (condição) then</a:t>
                      </a:r>
                    </a:p>
                    <a:p>
                      <a:pPr lvl="1">
                        <a:buFont typeface="Wingdings" pitchFamily="2" charset="2"/>
                        <a:buNone/>
                      </a:pPr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   # comandos;</a:t>
                      </a:r>
                    </a:p>
                    <a:p>
                      <a:pPr lvl="1">
                        <a:buFont typeface="Wingdings" pitchFamily="2" charset="2"/>
                        <a:buNone/>
                      </a:pPr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else</a:t>
                      </a:r>
                    </a:p>
                    <a:p>
                      <a:pPr lvl="1">
                        <a:buFont typeface="Wingdings" pitchFamily="2" charset="2"/>
                        <a:buNone/>
                      </a:pPr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   # comandos;</a:t>
                      </a:r>
                    </a:p>
                    <a:p>
                      <a:pPr lvl="1">
                        <a:buFont typeface="Wingdings" pitchFamily="2" charset="2"/>
                        <a:buNone/>
                      </a:pPr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end if;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2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sz="2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sz="2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PT" sz="2800" b="0" dirty="0">
                          <a:solidFill>
                            <a:schemeClr val="tx1"/>
                          </a:solidFill>
                        </a:rPr>
                        <a:t>    while (condição)</a:t>
                      </a:r>
                      <a:r>
                        <a:rPr lang="pt-PT" sz="2800" b="0" baseline="0" dirty="0">
                          <a:solidFill>
                            <a:schemeClr val="tx1"/>
                          </a:solidFill>
                        </a:rPr>
                        <a:t> do</a:t>
                      </a:r>
                    </a:p>
                    <a:p>
                      <a:r>
                        <a:rPr lang="pt-PT" sz="2800" b="0" baseline="0" dirty="0">
                          <a:solidFill>
                            <a:schemeClr val="tx1"/>
                          </a:solidFill>
                        </a:rPr>
                        <a:t>       # comandos;</a:t>
                      </a:r>
                    </a:p>
                    <a:p>
                      <a:r>
                        <a:rPr lang="pt-PT" sz="2800" b="0" baseline="0" dirty="0">
                          <a:solidFill>
                            <a:schemeClr val="tx1"/>
                          </a:solidFill>
                        </a:rPr>
                        <a:t>    end while;</a:t>
                      </a:r>
                    </a:p>
                    <a:p>
                      <a:endParaRPr lang="pt-PT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0" name="Espaço Reservado para Número de Slide 4">
            <a:extLst>
              <a:ext uri="{FF2B5EF4-FFF2-40B4-BE49-F238E27FC236}">
                <a16:creationId xmlns:a16="http://schemas.microsoft.com/office/drawing/2014/main" id="{6437ECDF-FC25-487F-B30F-96A76CEB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04F3B-EE11-402D-8E60-1EB4D707490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PT" altLang="en-US" sz="1000"/>
          </a:p>
        </p:txBody>
      </p:sp>
      <p:sp>
        <p:nvSpPr>
          <p:cNvPr id="12301" name="Espaço Reservado para Rodapé 5">
            <a:extLst>
              <a:ext uri="{FF2B5EF4-FFF2-40B4-BE49-F238E27FC236}">
                <a16:creationId xmlns:a16="http://schemas.microsoft.com/office/drawing/2014/main" id="{EECA138C-B88E-4878-A475-68779FC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000"/>
              <a:t>Lab. de Banco de Dados - IBD-100</a:t>
            </a:r>
            <a:endParaRPr lang="pt-PT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2776</Words>
  <Application>Microsoft Office PowerPoint</Application>
  <PresentationFormat>Apresentação na tela (4:3)</PresentationFormat>
  <Paragraphs>533</Paragraphs>
  <Slides>50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Wingdings</vt:lpstr>
      <vt:lpstr>Network</vt:lpstr>
      <vt:lpstr>Clip</vt:lpstr>
      <vt:lpstr>Laboratório de Banco de Dados</vt:lpstr>
      <vt:lpstr>Bibliografia</vt:lpstr>
      <vt:lpstr>Conteúdo</vt:lpstr>
      <vt:lpstr>VIEW (Visão)</vt:lpstr>
      <vt:lpstr>VIEW</vt:lpstr>
      <vt:lpstr>VIEW - Sintaxe</vt:lpstr>
      <vt:lpstr>VIEW - Exemplos</vt:lpstr>
      <vt:lpstr>Programação no BD</vt:lpstr>
      <vt:lpstr>Programação no BD</vt:lpstr>
      <vt:lpstr>TRIGGER (Gatilho)</vt:lpstr>
      <vt:lpstr>TRIGGER - Sintaxe</vt:lpstr>
      <vt:lpstr>TRIGGER Exemplo - executa quando inserir</vt:lpstr>
      <vt:lpstr>TRIGGER Exemplo – executa quando alterar</vt:lpstr>
      <vt:lpstr>TRIGGER Exemplo – executa quando excluir</vt:lpstr>
      <vt:lpstr>Função fundamental Gerenciar Turma</vt:lpstr>
      <vt:lpstr>Stored Procedure ou Function</vt:lpstr>
      <vt:lpstr>Stored Procedure</vt:lpstr>
      <vt:lpstr>Stored Procedure</vt:lpstr>
      <vt:lpstr>Stored Procedure</vt:lpstr>
      <vt:lpstr>Cursor</vt:lpstr>
      <vt:lpstr>Cursor - Modelo</vt:lpstr>
      <vt:lpstr>Indexação de Tabelas</vt:lpstr>
      <vt:lpstr>Índices</vt:lpstr>
      <vt:lpstr>Segurança</vt:lpstr>
      <vt:lpstr>Cópia de Segurança</vt:lpstr>
      <vt:lpstr>Cópia de Segurança</vt:lpstr>
      <vt:lpstr>Banco de Dados não Relacional</vt:lpstr>
      <vt:lpstr>Propriedades BASE</vt:lpstr>
      <vt:lpstr>Bancos não Relacionais</vt:lpstr>
      <vt:lpstr>Modelo Chave-valor</vt:lpstr>
      <vt:lpstr>Modelo Chave-Valor</vt:lpstr>
      <vt:lpstr>Modelo Colunar</vt:lpstr>
      <vt:lpstr>Modelo Colunar</vt:lpstr>
      <vt:lpstr>Modelo Documental</vt:lpstr>
      <vt:lpstr>Modelo Documental</vt:lpstr>
      <vt:lpstr>Modelo em Grafos</vt:lpstr>
      <vt:lpstr>Modelo em Grafos</vt:lpstr>
      <vt:lpstr>MongoDB</vt:lpstr>
      <vt:lpstr>MongoDB</vt:lpstr>
      <vt:lpstr>MongoDB</vt:lpstr>
      <vt:lpstr>MongoDB</vt:lpstr>
      <vt:lpstr>MongoDB</vt:lpstr>
      <vt:lpstr>MongoDB - Instalação</vt:lpstr>
      <vt:lpstr>MongoDB - Modelagem</vt:lpstr>
      <vt:lpstr>MongoDB - Modelagem</vt:lpstr>
      <vt:lpstr>MongoDB - Modelagem</vt:lpstr>
      <vt:lpstr>MongoDB - Linguagem</vt:lpstr>
      <vt:lpstr>MongoDB - Linguagem</vt:lpstr>
      <vt:lpstr>MongoDB - Linguagem</vt:lpstr>
      <vt:lpstr>MongoDB - Linguagem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Banco de Dados</dc:title>
  <dc:creator>MARCELO BUSCIOLI TENORIO</dc:creator>
  <cp:lastModifiedBy>MARCELO BUSCIOLI TENORIO</cp:lastModifiedBy>
  <cp:revision>22</cp:revision>
  <dcterms:created xsi:type="dcterms:W3CDTF">2020-11-17T19:19:28Z</dcterms:created>
  <dcterms:modified xsi:type="dcterms:W3CDTF">2022-07-04T22:32:01Z</dcterms:modified>
</cp:coreProperties>
</file>