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79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3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6031482" name=""/>
          <p:cNvPicPr>
            <a:picLocks noChangeAspect="1"/>
          </p:cNvPicPr>
          <p:nvPr/>
        </p:nvPicPr>
        <p:blipFill>
          <a:blip r:embed="rId3"/>
          <a:srcRect l="8491" t="15036" r="0" b="16992"/>
          <a:stretch/>
        </p:blipFill>
        <p:spPr bwMode="auto">
          <a:xfrm flipH="0" flipV="0">
            <a:off x="9171482" y="226016"/>
            <a:ext cx="3002796" cy="968643"/>
          </a:xfrm>
          <a:prstGeom prst="rect">
            <a:avLst/>
          </a:prstGeom>
        </p:spPr>
      </p:pic>
      <p:sp>
        <p:nvSpPr>
          <p:cNvPr id="1139353800" name=""/>
          <p:cNvSpPr txBox="1"/>
          <p:nvPr/>
        </p:nvSpPr>
        <p:spPr bwMode="auto">
          <a:xfrm flipH="0" flipV="0">
            <a:off x="4457414" y="2114871"/>
            <a:ext cx="750141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2"/>
                </a:solidFill>
                <a:latin typeface="FiraCode Nerd Font Mono SemBd"/>
                <a:cs typeface="FiraCode Nerd Font Mono SemBd"/>
              </a:rPr>
              <a:t>O QUE É SEMG?</a:t>
            </a:r>
            <a:endParaRPr sz="9600">
              <a:latin typeface="FiraCode Nerd Font Mono SemBd"/>
              <a:cs typeface="FiraCode Nerd Font Mono SemBd"/>
            </a:endParaRPr>
          </a:p>
        </p:txBody>
      </p:sp>
      <p:pic>
        <p:nvPicPr>
          <p:cNvPr id="3974282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643946" y="3761384"/>
            <a:ext cx="4732198" cy="2744673"/>
          </a:xfrm>
          <a:prstGeom prst="rect">
            <a:avLst/>
          </a:prstGeom>
        </p:spPr>
      </p:pic>
      <p:pic>
        <p:nvPicPr>
          <p:cNvPr id="5607540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659256" y="3045555"/>
            <a:ext cx="3160398" cy="1975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2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742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742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742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75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754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754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6075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028107" name=""/>
          <p:cNvPicPr>
            <a:picLocks noChangeAspect="1"/>
          </p:cNvPicPr>
          <p:nvPr/>
        </p:nvPicPr>
        <p:blipFill>
          <a:blip r:embed="rId3"/>
          <a:srcRect l="8491" t="15036" r="0" b="16992"/>
          <a:stretch/>
        </p:blipFill>
        <p:spPr bwMode="auto">
          <a:xfrm flipH="0" flipV="0">
            <a:off x="9171483" y="226015"/>
            <a:ext cx="3002796" cy="968643"/>
          </a:xfrm>
          <a:prstGeom prst="rect">
            <a:avLst/>
          </a:prstGeom>
        </p:spPr>
      </p:pic>
      <p:sp>
        <p:nvSpPr>
          <p:cNvPr id="456791633" name=""/>
          <p:cNvSpPr txBox="1"/>
          <p:nvPr/>
        </p:nvSpPr>
        <p:spPr bwMode="auto">
          <a:xfrm flipH="0" flipV="0">
            <a:off x="3956949" y="2227261"/>
            <a:ext cx="8139128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chemeClr val="tx2"/>
                </a:solidFill>
                <a:latin typeface="FiraCode Nerd Font Mono SemBd"/>
                <a:cs typeface="FiraCode Nerd Font Mono SemBd"/>
              </a:rPr>
              <a:t>COMO FUNCIONA?</a:t>
            </a:r>
            <a:endParaRPr>
              <a:latin typeface="FiraCode Nerd Font Mono SemBd"/>
              <a:cs typeface="FiraCode Nerd Font Mono SemBd"/>
            </a:endParaRPr>
          </a:p>
        </p:txBody>
      </p:sp>
      <p:pic>
        <p:nvPicPr>
          <p:cNvPr id="1822125306" name=""/>
          <p:cNvPicPr>
            <a:picLocks noChangeAspect="1"/>
          </p:cNvPicPr>
          <p:nvPr/>
        </p:nvPicPr>
        <p:blipFill>
          <a:blip r:embed="rId4"/>
          <a:srcRect l="18550" t="8648" r="16942" b="17257"/>
          <a:stretch/>
        </p:blipFill>
        <p:spPr bwMode="auto">
          <a:xfrm flipH="0" flipV="0">
            <a:off x="5361482" y="3760858"/>
            <a:ext cx="1904999" cy="2109732"/>
          </a:xfrm>
          <a:prstGeom prst="rect">
            <a:avLst/>
          </a:prstGeom>
        </p:spPr>
      </p:pic>
      <p:pic>
        <p:nvPicPr>
          <p:cNvPr id="1793951263" name=""/>
          <p:cNvPicPr>
            <a:picLocks noChangeAspect="1"/>
          </p:cNvPicPr>
          <p:nvPr/>
        </p:nvPicPr>
        <p:blipFill>
          <a:blip r:embed="rId5"/>
          <a:srcRect l="10789" t="0" r="0" b="0"/>
          <a:stretch/>
        </p:blipFill>
        <p:spPr bwMode="auto">
          <a:xfrm flipH="0" flipV="0">
            <a:off x="550550" y="3595166"/>
            <a:ext cx="4520312" cy="2651751"/>
          </a:xfrm>
          <a:prstGeom prst="rect">
            <a:avLst/>
          </a:prstGeom>
        </p:spPr>
      </p:pic>
      <p:pic>
        <p:nvPicPr>
          <p:cNvPr id="105362835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850035" y="3416342"/>
            <a:ext cx="1370239" cy="1377385"/>
          </a:xfrm>
          <a:prstGeom prst="rect">
            <a:avLst/>
          </a:prstGeom>
        </p:spPr>
      </p:pic>
      <p:pic>
        <p:nvPicPr>
          <p:cNvPr id="168146245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7386637" y="4889516"/>
            <a:ext cx="4543425" cy="981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9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93951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3951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395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12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22125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22125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2212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3628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3628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36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6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1462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1462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8146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54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6335992" name=""/>
          <p:cNvPicPr>
            <a:picLocks noChangeAspect="1"/>
          </p:cNvPicPr>
          <p:nvPr/>
        </p:nvPicPr>
        <p:blipFill>
          <a:blip r:embed="rId2"/>
          <a:srcRect l="8491" t="15036" r="0" b="16992"/>
          <a:stretch/>
        </p:blipFill>
        <p:spPr bwMode="auto">
          <a:xfrm flipH="0" flipV="0">
            <a:off x="9171482" y="226014"/>
            <a:ext cx="3002796" cy="968643"/>
          </a:xfrm>
          <a:prstGeom prst="rect">
            <a:avLst/>
          </a:prstGeom>
        </p:spPr>
      </p:pic>
      <p:sp>
        <p:nvSpPr>
          <p:cNvPr id="2062783198" name=""/>
          <p:cNvSpPr txBox="1"/>
          <p:nvPr/>
        </p:nvSpPr>
        <p:spPr bwMode="auto">
          <a:xfrm flipH="0" flipV="0">
            <a:off x="776566" y="2227261"/>
            <a:ext cx="10478578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bg1"/>
                </a:solidFill>
                <a:highlight>
                  <a:srgbClr val="A9A9A9"/>
                </a:highlight>
                <a:latin typeface="FiraCode Nerd Font Mono SemBd"/>
                <a:cs typeface="FiraCode Nerd Font Mono SemBd"/>
              </a:rPr>
              <a:t>COMO FAZEMOS ISSO?</a:t>
            </a:r>
            <a:endParaRPr>
              <a:highlight>
                <a:srgbClr val="D3D3D3"/>
              </a:highlight>
            </a:endParaRPr>
          </a:p>
        </p:txBody>
      </p:sp>
      <p:pic>
        <p:nvPicPr>
          <p:cNvPr id="787070834" name=""/>
          <p:cNvPicPr>
            <a:picLocks noChangeAspect="1"/>
          </p:cNvPicPr>
          <p:nvPr/>
        </p:nvPicPr>
        <p:blipFill>
          <a:blip r:embed="rId3"/>
          <a:srcRect l="15881" t="15863" r="16698" b="16277"/>
          <a:stretch/>
        </p:blipFill>
        <p:spPr bwMode="auto">
          <a:xfrm flipH="0" flipV="0">
            <a:off x="4780656" y="3632414"/>
            <a:ext cx="2470041" cy="2486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54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8922645" name=""/>
          <p:cNvPicPr>
            <a:picLocks noChangeAspect="1"/>
          </p:cNvPicPr>
          <p:nvPr/>
        </p:nvPicPr>
        <p:blipFill>
          <a:blip r:embed="rId2"/>
          <a:srcRect l="8491" t="15036" r="0" b="16992"/>
          <a:stretch/>
        </p:blipFill>
        <p:spPr bwMode="auto">
          <a:xfrm flipH="0" flipV="0">
            <a:off x="9171482" y="226014"/>
            <a:ext cx="3002796" cy="968643"/>
          </a:xfrm>
          <a:prstGeom prst="rect">
            <a:avLst/>
          </a:prstGeom>
        </p:spPr>
      </p:pic>
      <p:sp>
        <p:nvSpPr>
          <p:cNvPr id="611569682" name=""/>
          <p:cNvSpPr txBox="1"/>
          <p:nvPr/>
        </p:nvSpPr>
        <p:spPr bwMode="auto">
          <a:xfrm flipH="0" flipV="0">
            <a:off x="163091" y="226014"/>
            <a:ext cx="8186122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>
                <a:solidFill>
                  <a:schemeClr val="bg1"/>
                </a:solidFill>
                <a:highlight>
                  <a:srgbClr val="A9A9A9"/>
                </a:highlight>
                <a:latin typeface="FiraCode Nerd Font Mono SemBd"/>
                <a:cs typeface="FiraCode Nerd Font Mono SemBd"/>
              </a:rPr>
              <a:t>QUAIS FERRAMENTAS UTILIZAMOS?</a:t>
            </a:r>
            <a:endParaRPr>
              <a:highlight>
                <a:srgbClr val="D3D3D3"/>
              </a:highlight>
            </a:endParaRPr>
          </a:p>
        </p:txBody>
      </p:sp>
      <p:pic>
        <p:nvPicPr>
          <p:cNvPr id="9591777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10649" y="3824478"/>
            <a:ext cx="1903671" cy="1903671"/>
          </a:xfrm>
          <a:prstGeom prst="rect">
            <a:avLst/>
          </a:prstGeom>
        </p:spPr>
      </p:pic>
      <p:pic>
        <p:nvPicPr>
          <p:cNvPr id="12479807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725644" y="4166859"/>
            <a:ext cx="1289098" cy="1412637"/>
          </a:xfrm>
          <a:prstGeom prst="rect">
            <a:avLst/>
          </a:prstGeom>
        </p:spPr>
      </p:pic>
      <p:pic>
        <p:nvPicPr>
          <p:cNvPr id="34560837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530311" y="4077741"/>
            <a:ext cx="1590873" cy="1590873"/>
          </a:xfrm>
          <a:prstGeom prst="rect">
            <a:avLst/>
          </a:prstGeom>
        </p:spPr>
      </p:pic>
      <p:pic>
        <p:nvPicPr>
          <p:cNvPr id="110071609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750318" y="3639119"/>
            <a:ext cx="4745908" cy="2672245"/>
          </a:xfrm>
          <a:prstGeom prst="rect">
            <a:avLst/>
          </a:prstGeom>
        </p:spPr>
      </p:pic>
      <p:pic>
        <p:nvPicPr>
          <p:cNvPr id="7834225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034165" y="1603869"/>
            <a:ext cx="1716151" cy="2035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17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9177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59177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917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98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47980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7980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4798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0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560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560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560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7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071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0716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07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3422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54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9616597" name=""/>
          <p:cNvPicPr>
            <a:picLocks noChangeAspect="1"/>
          </p:cNvPicPr>
          <p:nvPr/>
        </p:nvPicPr>
        <p:blipFill>
          <a:blip r:embed="rId2"/>
          <a:srcRect l="8491" t="15036" r="0" b="16992"/>
          <a:stretch/>
        </p:blipFill>
        <p:spPr bwMode="auto">
          <a:xfrm flipH="0" flipV="0">
            <a:off x="9171482" y="226014"/>
            <a:ext cx="3002796" cy="968643"/>
          </a:xfrm>
          <a:prstGeom prst="rect">
            <a:avLst/>
          </a:prstGeom>
        </p:spPr>
      </p:pic>
      <p:sp>
        <p:nvSpPr>
          <p:cNvPr id="508106162" name=""/>
          <p:cNvSpPr txBox="1"/>
          <p:nvPr/>
        </p:nvSpPr>
        <p:spPr bwMode="auto">
          <a:xfrm flipH="0" flipV="0">
            <a:off x="356821" y="290590"/>
            <a:ext cx="2434469" cy="118908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chemeClr val="bg1"/>
                </a:solidFill>
                <a:highlight>
                  <a:srgbClr val="A9A9A9"/>
                </a:highlight>
                <a:latin typeface="FiraCode Nerd Font Mono SemBd"/>
                <a:cs typeface="FiraCode Nerd Font Mono SemBd"/>
              </a:rPr>
              <a:t>NFC?</a:t>
            </a:r>
            <a:endParaRPr/>
          </a:p>
        </p:txBody>
      </p:sp>
      <p:pic>
        <p:nvPicPr>
          <p:cNvPr id="19920368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82895" y="191600"/>
            <a:ext cx="1387061" cy="1387061"/>
          </a:xfrm>
          <a:prstGeom prst="rect">
            <a:avLst/>
          </a:prstGeom>
        </p:spPr>
      </p:pic>
      <p:pic>
        <p:nvPicPr>
          <p:cNvPr id="94960180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932048" y="3872961"/>
            <a:ext cx="7967781" cy="2393829"/>
          </a:xfrm>
          <a:prstGeom prst="rect">
            <a:avLst/>
          </a:prstGeom>
        </p:spPr>
      </p:pic>
      <p:pic>
        <p:nvPicPr>
          <p:cNvPr id="30590795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60173" y="2960802"/>
            <a:ext cx="1824317" cy="1824317"/>
          </a:xfrm>
          <a:prstGeom prst="rect">
            <a:avLst/>
          </a:prstGeom>
        </p:spPr>
      </p:pic>
      <p:pic>
        <p:nvPicPr>
          <p:cNvPr id="112263384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557010" y="4559821"/>
            <a:ext cx="1077977" cy="1278414"/>
          </a:xfrm>
          <a:prstGeom prst="rect">
            <a:avLst/>
          </a:prstGeom>
        </p:spPr>
      </p:pic>
      <p:pic>
        <p:nvPicPr>
          <p:cNvPr id="2037799541" name=""/>
          <p:cNvPicPr>
            <a:picLocks noChangeAspect="1"/>
          </p:cNvPicPr>
          <p:nvPr/>
        </p:nvPicPr>
        <p:blipFill>
          <a:blip r:embed="rId7"/>
          <a:srcRect l="-5124" t="1448" r="5124" b="8671"/>
          <a:stretch/>
        </p:blipFill>
        <p:spPr bwMode="auto">
          <a:xfrm flipH="0" flipV="0">
            <a:off x="9844502" y="3166584"/>
            <a:ext cx="1958463" cy="1431173"/>
          </a:xfrm>
          <a:prstGeom prst="rect">
            <a:avLst/>
          </a:prstGeom>
          <a:effectLst/>
        </p:spPr>
      </p:pic>
      <p:pic>
        <p:nvPicPr>
          <p:cNvPr id="9611233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0364491" y="3004006"/>
            <a:ext cx="1344656" cy="1350282"/>
          </a:xfrm>
          <a:prstGeom prst="rect">
            <a:avLst/>
          </a:prstGeom>
        </p:spPr>
      </p:pic>
      <p:pic>
        <p:nvPicPr>
          <p:cNvPr id="92392016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468188" y="1645060"/>
            <a:ext cx="2011016" cy="2034087"/>
          </a:xfrm>
          <a:prstGeom prst="rect">
            <a:avLst/>
          </a:prstGeom>
        </p:spPr>
      </p:pic>
      <p:sp>
        <p:nvSpPr>
          <p:cNvPr id="1811609010" name=""/>
          <p:cNvSpPr txBox="1"/>
          <p:nvPr/>
        </p:nvSpPr>
        <p:spPr bwMode="auto">
          <a:xfrm flipH="0" flipV="0">
            <a:off x="2704883" y="2418084"/>
            <a:ext cx="2730147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highlight>
                  <a:srgbClr val="000000"/>
                </a:highlight>
              </a:rPr>
              <a:t>8789192b1912a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3920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3920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39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60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11609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11609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1160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0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960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960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960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6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263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263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26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590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590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590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779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779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3779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112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112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61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2023-06-08T19:53:42Z</dcterms:modified>
  <cp:category/>
  <cp:contentStatus/>
  <cp:version/>
</cp:coreProperties>
</file>