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7" r:id="rId3"/>
    <p:sldId id="272" r:id="rId4"/>
    <p:sldId id="268" r:id="rId5"/>
    <p:sldId id="278" r:id="rId6"/>
    <p:sldId id="279" r:id="rId7"/>
    <p:sldId id="277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666666"/>
    <a:srgbClr val="FECC99"/>
    <a:srgbClr val="FEE6CC"/>
    <a:srgbClr val="CCDFDB"/>
    <a:srgbClr val="E5F0EC"/>
    <a:srgbClr val="D7E59A"/>
    <a:srgbClr val="EBF1CB"/>
    <a:srgbClr val="CDD5E0"/>
    <a:srgbClr val="E6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8" autoAdjust="0"/>
    <p:restoredTop sz="94681" autoAdjust="0"/>
  </p:normalViewPr>
  <p:slideViewPr>
    <p:cSldViewPr snapToGrid="0" snapToObjects="1">
      <p:cViewPr>
        <p:scale>
          <a:sx n="128" d="100"/>
          <a:sy n="128" d="100"/>
        </p:scale>
        <p:origin x="6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6F17-FF12-814E-936A-620B3383A43B}" type="datetimeFigureOut">
              <a:rPr lang="sv-SE" smtClean="0"/>
              <a:t>2022-07-13</a:t>
            </a:fld>
            <a:endParaRPr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A434-646A-2746-9BDC-885B2382B33E}" type="slidenum">
              <a:rPr lang="sv-S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8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5A434-646A-2746-9BDC-885B2382B33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82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5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1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1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PRESENTATION </a:t>
            </a:r>
            <a:r>
              <a:rPr lang="sv-SE" dirty="0" err="1"/>
              <a:t>TITLe</a:t>
            </a:r>
            <a:r>
              <a:rPr lang="sv-SE" dirty="0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8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546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1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7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2022-07-13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258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7" r:id="rId4"/>
    <p:sldLayoutId id="2147483669" r:id="rId5"/>
    <p:sldLayoutId id="2147483650" r:id="rId6"/>
    <p:sldLayoutId id="2147483668" r:id="rId7"/>
    <p:sldLayoutId id="2147483662" r:id="rId8"/>
    <p:sldLayoutId id="2147483664" r:id="rId9"/>
    <p:sldLayoutId id="2147483663" r:id="rId10"/>
    <p:sldLayoutId id="2147483666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RESOLVER DATA ANALYSIS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D51EF2D-F832-4781-89C3-3F5E4843B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AMCI CONNECTED TO EL7211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26DA0E2-82BB-493E-9B68-2D93A245C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PRESENTED BY &lt;NAME NAMESON&gt;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E777A6-9513-43F3-BB24-ED0539ADDD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30395" y="6117873"/>
            <a:ext cx="3215183" cy="459883"/>
          </a:xfrm>
        </p:spPr>
        <p:txBody>
          <a:bodyPr/>
          <a:lstStyle/>
          <a:p>
            <a:fld id="{18896B66-0B3A-474C-9C9C-E4F07B1F5DAD}" type="datetime1">
              <a:rPr lang="sv-SE" sz="1200" b="1">
                <a:solidFill>
                  <a:schemeClr val="bg1"/>
                </a:solidFill>
              </a:rPr>
              <a:pPr/>
              <a:t>2022-07-13</a:t>
            </a:fld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515B4B-3ADD-418D-A61D-2099706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4CE1B4-62B3-438D-AEBF-F359667A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pPr/>
              <a:t>3</a:t>
            </a:fld>
            <a:endParaRPr lang="sv-SE"/>
          </a:p>
        </p:txBody>
      </p:sp>
      <p:graphicFrame>
        <p:nvGraphicFramePr>
          <p:cNvPr id="8" name="Tabell 8">
            <a:extLst>
              <a:ext uri="{FF2B5EF4-FFF2-40B4-BE49-F238E27FC236}">
                <a16:creationId xmlns:a16="http://schemas.microsoft.com/office/drawing/2014/main" id="{6785EE1E-4A1C-4346-83D0-84014F8F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6294"/>
              </p:ext>
            </p:extLst>
          </p:nvPr>
        </p:nvGraphicFramePr>
        <p:xfrm>
          <a:off x="1195647" y="1633448"/>
          <a:ext cx="10134600" cy="320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0">
                  <a:extLst>
                    <a:ext uri="{9D8B030D-6E8A-4147-A177-3AD203B41FA5}">
                      <a16:colId xmlns:a16="http://schemas.microsoft.com/office/drawing/2014/main" val="1887023439"/>
                    </a:ext>
                  </a:extLst>
                </a:gridCol>
              </a:tblGrid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1	Normal connection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739561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2	Voltage divider on excitation coil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991455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GB" sz="2000" b="0" noProof="0" dirty="0">
                          <a:solidFill>
                            <a:schemeClr val="bg1"/>
                          </a:solidFill>
                        </a:rPr>
                        <a:t>3	Voltage divider on sin and cos coils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378964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13222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3212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96166"/>
                  </a:ext>
                </a:extLst>
              </a:tr>
              <a:tr h="457794"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endParaRPr lang="en-GB" sz="2000" b="0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522269"/>
                  </a:ext>
                </a:extLst>
              </a:tr>
            </a:tbl>
          </a:graphicData>
        </a:graphic>
      </p:graphicFrame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59AED1-4BAA-47FE-A233-9C2F413D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78972905-E434-5D47-AFD2-FA25DA3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>
                <a:solidFill>
                  <a:schemeClr val="bg1"/>
                </a:solidFill>
              </a:rPr>
              <a:t>2022-07-13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connection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4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EF7309-0057-AF48-AF64-3DD5E3AC4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6" t="8526" r="6785" b="6043"/>
          <a:stretch/>
        </p:blipFill>
        <p:spPr>
          <a:xfrm>
            <a:off x="343375" y="4676214"/>
            <a:ext cx="3394800" cy="1799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54462E-FF11-EA4A-B932-73482B247F7A}"/>
              </a:ext>
            </a:extLst>
          </p:cNvPr>
          <p:cNvSpPr txBox="1"/>
          <p:nvPr/>
        </p:nvSpPr>
        <p:spPr>
          <a:xfrm rot="16200000">
            <a:off x="2707076" y="333190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10A09-34B5-3143-808B-8553078BE461}"/>
              </a:ext>
            </a:extLst>
          </p:cNvPr>
          <p:cNvSpPr txBox="1"/>
          <p:nvPr/>
        </p:nvSpPr>
        <p:spPr>
          <a:xfrm>
            <a:off x="7050613" y="6092861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8978E8A-BC91-B24C-8298-B1210B529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7" t="9855" r="8114" b="6957"/>
          <a:stretch/>
        </p:blipFill>
        <p:spPr>
          <a:xfrm>
            <a:off x="3517447" y="1281627"/>
            <a:ext cx="8260423" cy="489342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CC0841-3D5A-1141-9621-E006198C054F}"/>
              </a:ext>
            </a:extLst>
          </p:cNvPr>
          <p:cNvCxnSpPr/>
          <p:nvPr/>
        </p:nvCxnSpPr>
        <p:spPr>
          <a:xfrm flipV="1">
            <a:off x="4199006" y="2470086"/>
            <a:ext cx="165100" cy="21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1960D-4196-DA4A-BD6D-6A96E02069F9}"/>
              </a:ext>
            </a:extLst>
          </p:cNvPr>
          <p:cNvCxnSpPr>
            <a:cxnSpLocks/>
          </p:cNvCxnSpPr>
          <p:nvPr/>
        </p:nvCxnSpPr>
        <p:spPr>
          <a:xfrm>
            <a:off x="4788178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D9EA9A-9F53-984E-8F98-84A4014B081A}"/>
              </a:ext>
            </a:extLst>
          </p:cNvPr>
          <p:cNvGrpSpPr/>
          <p:nvPr/>
        </p:nvGrpSpPr>
        <p:grpSpPr>
          <a:xfrm flipV="1">
            <a:off x="5537751" y="3193372"/>
            <a:ext cx="398909" cy="354730"/>
            <a:chOff x="5448300" y="3459117"/>
            <a:chExt cx="398909" cy="35473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874D76-EC3A-2D43-84DC-BAB118710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8300" y="3510012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4A151F-DC49-874B-8E81-3DA34E68CA2A}"/>
                </a:ext>
              </a:extLst>
            </p:cNvPr>
            <p:cNvCxnSpPr>
              <a:cxnSpLocks/>
            </p:cNvCxnSpPr>
            <p:nvPr/>
          </p:nvCxnSpPr>
          <p:spPr>
            <a:xfrm>
              <a:off x="5745609" y="3459117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EA2E59-0DDD-1346-9DC3-4169E94F302B}"/>
              </a:ext>
            </a:extLst>
          </p:cNvPr>
          <p:cNvCxnSpPr>
            <a:cxnSpLocks/>
          </p:cNvCxnSpPr>
          <p:nvPr/>
        </p:nvCxnSpPr>
        <p:spPr>
          <a:xfrm>
            <a:off x="6660323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4ABAD-1BDF-E442-AF81-FB13667D714F}"/>
              </a:ext>
            </a:extLst>
          </p:cNvPr>
          <p:cNvCxnSpPr>
            <a:cxnSpLocks/>
          </p:cNvCxnSpPr>
          <p:nvPr/>
        </p:nvCxnSpPr>
        <p:spPr>
          <a:xfrm>
            <a:off x="8382278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0FAEA2-177A-0347-8131-D8D00BC77E4D}"/>
              </a:ext>
            </a:extLst>
          </p:cNvPr>
          <p:cNvCxnSpPr>
            <a:cxnSpLocks/>
          </p:cNvCxnSpPr>
          <p:nvPr/>
        </p:nvCxnSpPr>
        <p:spPr>
          <a:xfrm>
            <a:off x="10211078" y="5077207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71135C-5FBA-1242-86AE-421429C724E1}"/>
              </a:ext>
            </a:extLst>
          </p:cNvPr>
          <p:cNvGrpSpPr/>
          <p:nvPr/>
        </p:nvGrpSpPr>
        <p:grpSpPr>
          <a:xfrm flipV="1">
            <a:off x="7325677" y="3193372"/>
            <a:ext cx="398909" cy="354730"/>
            <a:chOff x="7275982" y="3452542"/>
            <a:chExt cx="398909" cy="35473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AE1F15-8A65-A743-8A56-1E36E156E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5982" y="35034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212368-A509-1242-AD78-385092A8E5BE}"/>
                </a:ext>
              </a:extLst>
            </p:cNvPr>
            <p:cNvCxnSpPr>
              <a:cxnSpLocks/>
            </p:cNvCxnSpPr>
            <p:nvPr/>
          </p:nvCxnSpPr>
          <p:spPr>
            <a:xfrm>
              <a:off x="7573291" y="34525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2886BC-271B-3B4F-A3B7-F4A98A69FABF}"/>
              </a:ext>
            </a:extLst>
          </p:cNvPr>
          <p:cNvGrpSpPr/>
          <p:nvPr/>
        </p:nvGrpSpPr>
        <p:grpSpPr>
          <a:xfrm flipV="1">
            <a:off x="9114185" y="3193372"/>
            <a:ext cx="398909" cy="354730"/>
            <a:chOff x="9104246" y="3439842"/>
            <a:chExt cx="398909" cy="35473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A169C3-E482-5140-AAB3-59261411A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4246" y="349073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E4E923-FB8B-914E-801B-FEE481C7C80F}"/>
                </a:ext>
              </a:extLst>
            </p:cNvPr>
            <p:cNvCxnSpPr>
              <a:cxnSpLocks/>
            </p:cNvCxnSpPr>
            <p:nvPr/>
          </p:nvCxnSpPr>
          <p:spPr>
            <a:xfrm>
              <a:off x="9401555" y="343984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DC7AB3-C64B-AB4C-A596-55E78917DDF8}"/>
              </a:ext>
            </a:extLst>
          </p:cNvPr>
          <p:cNvGrpSpPr/>
          <p:nvPr/>
        </p:nvGrpSpPr>
        <p:grpSpPr>
          <a:xfrm flipV="1">
            <a:off x="10923153" y="3193372"/>
            <a:ext cx="398909" cy="354730"/>
            <a:chOff x="10933092" y="3478262"/>
            <a:chExt cx="398909" cy="35473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9915587-2147-C542-B715-5198B23165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3092" y="3529157"/>
              <a:ext cx="88900" cy="3038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9D8F07-F387-334B-8AB4-95AC40E8C8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401" y="3478262"/>
              <a:ext cx="101600" cy="331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C1D3E4-AB59-6C4F-819D-0E091BFAEE36}"/>
              </a:ext>
            </a:extLst>
          </p:cNvPr>
          <p:cNvCxnSpPr>
            <a:cxnSpLocks/>
          </p:cNvCxnSpPr>
          <p:nvPr/>
        </p:nvCxnSpPr>
        <p:spPr>
          <a:xfrm flipH="1" flipV="1">
            <a:off x="4671391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E5D19C5-9210-E941-AC6B-9FCFAD03422A}"/>
              </a:ext>
            </a:extLst>
          </p:cNvPr>
          <p:cNvCxnSpPr>
            <a:cxnSpLocks/>
          </p:cNvCxnSpPr>
          <p:nvPr/>
        </p:nvCxnSpPr>
        <p:spPr>
          <a:xfrm flipH="1" flipV="1">
            <a:off x="6463749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947C50-E95E-F74C-BEF1-E06B32D50243}"/>
              </a:ext>
            </a:extLst>
          </p:cNvPr>
          <p:cNvCxnSpPr>
            <a:cxnSpLocks/>
          </p:cNvCxnSpPr>
          <p:nvPr/>
        </p:nvCxnSpPr>
        <p:spPr>
          <a:xfrm flipH="1" flipV="1">
            <a:off x="8152781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99430A-384F-0640-857B-9CBDC9995C1C}"/>
              </a:ext>
            </a:extLst>
          </p:cNvPr>
          <p:cNvCxnSpPr>
            <a:cxnSpLocks/>
          </p:cNvCxnSpPr>
          <p:nvPr/>
        </p:nvCxnSpPr>
        <p:spPr>
          <a:xfrm flipH="1" flipV="1">
            <a:off x="10008291" y="1868624"/>
            <a:ext cx="84759" cy="38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6ABBBE-5D25-5D40-A6D1-3BDB8F60121A}"/>
              </a:ext>
            </a:extLst>
          </p:cNvPr>
          <p:cNvCxnSpPr>
            <a:cxnSpLocks/>
          </p:cNvCxnSpPr>
          <p:nvPr/>
        </p:nvCxnSpPr>
        <p:spPr>
          <a:xfrm flipV="1">
            <a:off x="1795915" y="5416824"/>
            <a:ext cx="154228" cy="29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7A3CB-0E55-9A4A-A468-74B1C8FB53AA}"/>
              </a:ext>
            </a:extLst>
          </p:cNvPr>
          <p:cNvCxnSpPr>
            <a:cxnSpLocks/>
          </p:cNvCxnSpPr>
          <p:nvPr/>
        </p:nvCxnSpPr>
        <p:spPr>
          <a:xfrm>
            <a:off x="3046359" y="5405230"/>
            <a:ext cx="127000" cy="33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excitation coil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5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45E01-9CA7-014C-90E1-573F9F5B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t="10740" r="7664" b="4622"/>
          <a:stretch/>
        </p:blipFill>
        <p:spPr>
          <a:xfrm>
            <a:off x="336970" y="4675270"/>
            <a:ext cx="3382670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39D44-1895-414A-AB8C-BFD824C24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3" t="9386" r="8686" b="5802"/>
          <a:stretch/>
        </p:blipFill>
        <p:spPr>
          <a:xfrm>
            <a:off x="3338833" y="1267743"/>
            <a:ext cx="8708267" cy="46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FEF3B5-4973-4F45-A7B8-6FE491082919}"/>
              </a:ext>
            </a:extLst>
          </p:cNvPr>
          <p:cNvSpPr txBox="1"/>
          <p:nvPr/>
        </p:nvSpPr>
        <p:spPr>
          <a:xfrm rot="16200000">
            <a:off x="2707076" y="333190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92399-A323-2646-91CA-A52F97AC1DDE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161F0-F649-1B43-83A5-42453CE03524}"/>
              </a:ext>
            </a:extLst>
          </p:cNvPr>
          <p:cNvCxnSpPr>
            <a:cxnSpLocks/>
          </p:cNvCxnSpPr>
          <p:nvPr/>
        </p:nvCxnSpPr>
        <p:spPr>
          <a:xfrm>
            <a:off x="5331203" y="4420324"/>
            <a:ext cx="452506" cy="254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425737-219E-134E-98C8-34F5E19E3973}"/>
              </a:ext>
            </a:extLst>
          </p:cNvPr>
          <p:cNvCxnSpPr>
            <a:cxnSpLocks/>
          </p:cNvCxnSpPr>
          <p:nvPr/>
        </p:nvCxnSpPr>
        <p:spPr>
          <a:xfrm>
            <a:off x="9098998" y="5014291"/>
            <a:ext cx="432628" cy="233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64FEB-F8DB-2347-B54F-052D93409C90}"/>
              </a:ext>
            </a:extLst>
          </p:cNvPr>
          <p:cNvCxnSpPr>
            <a:cxnSpLocks/>
          </p:cNvCxnSpPr>
          <p:nvPr/>
        </p:nvCxnSpPr>
        <p:spPr>
          <a:xfrm flipH="1" flipV="1">
            <a:off x="5655365" y="1828798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59FBF-11D8-B54D-8160-0CBB5524F78C}"/>
              </a:ext>
            </a:extLst>
          </p:cNvPr>
          <p:cNvCxnSpPr>
            <a:cxnSpLocks/>
          </p:cNvCxnSpPr>
          <p:nvPr/>
        </p:nvCxnSpPr>
        <p:spPr>
          <a:xfrm flipH="1" flipV="1">
            <a:off x="9604879" y="2418665"/>
            <a:ext cx="502013" cy="245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04279-D2EB-0F42-8541-37F7D68D6023}"/>
              </a:ext>
            </a:extLst>
          </p:cNvPr>
          <p:cNvCxnSpPr>
            <a:cxnSpLocks/>
          </p:cNvCxnSpPr>
          <p:nvPr/>
        </p:nvCxnSpPr>
        <p:spPr>
          <a:xfrm>
            <a:off x="3987215" y="2595239"/>
            <a:ext cx="0" cy="535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0B371E-B52D-A541-890B-5CC7961644E6}"/>
              </a:ext>
            </a:extLst>
          </p:cNvPr>
          <p:cNvCxnSpPr>
            <a:cxnSpLocks/>
          </p:cNvCxnSpPr>
          <p:nvPr/>
        </p:nvCxnSpPr>
        <p:spPr>
          <a:xfrm flipV="1">
            <a:off x="11663537" y="3869227"/>
            <a:ext cx="0" cy="484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0FB8EB-1974-4F1B-9F83-4FDD9AB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divider on sin and cos coils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E7790D-E878-42AC-AA2D-8A369B3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TITLE/FOOTER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B78B478-BF6B-4F13-BEDC-210D18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>
                <a:solidFill>
                  <a:srgbClr val="CCCCCC"/>
                </a:solidFill>
              </a:rPr>
              <a:t>6</a:t>
            </a:fld>
            <a:endParaRPr lang="sv-SE" dirty="0">
              <a:solidFill>
                <a:srgbClr val="CCCCCC"/>
              </a:solidFill>
            </a:endParaRP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F9694C8D-3712-49FB-B071-2180F2DC8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Position error over one revolution in both direction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38A5AF1C-CD2B-3242-88CF-04FA26A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2022-07-13</a:t>
            </a:fld>
            <a:endParaRPr lang="sv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817FB-9BDF-4140-B012-A29F6AAE8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7" t="10740" r="7187" b="5719"/>
          <a:stretch/>
        </p:blipFill>
        <p:spPr>
          <a:xfrm>
            <a:off x="345393" y="4675270"/>
            <a:ext cx="3415702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3B81C-3A61-7F49-80A8-E15E0E6A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1" t="9683" r="6807" b="5342"/>
          <a:stretch/>
        </p:blipFill>
        <p:spPr>
          <a:xfrm>
            <a:off x="3357576" y="1430145"/>
            <a:ext cx="8843973" cy="46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37047E-97A5-2B46-966C-A400D64E0A56}"/>
              </a:ext>
            </a:extLst>
          </p:cNvPr>
          <p:cNvSpPr txBox="1"/>
          <p:nvPr/>
        </p:nvSpPr>
        <p:spPr>
          <a:xfrm rot="16200000">
            <a:off x="2707076" y="333190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Error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9D009-F04A-FD4C-BE6A-A5B13B1AC7E6}"/>
              </a:ext>
            </a:extLst>
          </p:cNvPr>
          <p:cNvSpPr txBox="1"/>
          <p:nvPr/>
        </p:nvSpPr>
        <p:spPr>
          <a:xfrm>
            <a:off x="7050613" y="5854325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666666"/>
                </a:solidFill>
              </a:rPr>
              <a:t>Position </a:t>
            </a:r>
            <a:r>
              <a:rPr lang="en-GB" u="sng" dirty="0">
                <a:solidFill>
                  <a:srgbClr val="666666"/>
                </a:solidFill>
              </a:rPr>
              <a:t>[</a:t>
            </a:r>
            <a:r>
              <a:rPr lang="en-GB" u="sng" dirty="0" err="1">
                <a:solidFill>
                  <a:srgbClr val="666666"/>
                </a:solidFill>
              </a:rPr>
              <a:t>deg</a:t>
            </a:r>
            <a:r>
              <a:rPr lang="en-GB" u="sng" dirty="0">
                <a:solidFill>
                  <a:srgbClr val="666666"/>
                </a:solidFill>
              </a:rPr>
              <a:t>]</a:t>
            </a:r>
            <a:endParaRPr lang="en-GB" dirty="0">
              <a:solidFill>
                <a:srgbClr val="666666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85593-CB30-6440-8FBA-2B779F4C6BD1}"/>
              </a:ext>
            </a:extLst>
          </p:cNvPr>
          <p:cNvCxnSpPr>
            <a:cxnSpLocks/>
          </p:cNvCxnSpPr>
          <p:nvPr/>
        </p:nvCxnSpPr>
        <p:spPr>
          <a:xfrm>
            <a:off x="4213468" y="4705087"/>
            <a:ext cx="298897" cy="483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2B96E7-F5D8-3641-AA3B-A566015632E9}"/>
              </a:ext>
            </a:extLst>
          </p:cNvPr>
          <p:cNvCxnSpPr>
            <a:cxnSpLocks/>
          </p:cNvCxnSpPr>
          <p:nvPr/>
        </p:nvCxnSpPr>
        <p:spPr>
          <a:xfrm>
            <a:off x="7456238" y="4244859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88622-F1CF-3042-AFE5-46A573EC8E36}"/>
              </a:ext>
            </a:extLst>
          </p:cNvPr>
          <p:cNvCxnSpPr>
            <a:cxnSpLocks/>
          </p:cNvCxnSpPr>
          <p:nvPr/>
        </p:nvCxnSpPr>
        <p:spPr>
          <a:xfrm flipH="1" flipV="1">
            <a:off x="7977896" y="2976456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BA4DD-7E10-6B48-9256-0FE75A57EBF6}"/>
              </a:ext>
            </a:extLst>
          </p:cNvPr>
          <p:cNvCxnSpPr>
            <a:cxnSpLocks/>
          </p:cNvCxnSpPr>
          <p:nvPr/>
        </p:nvCxnSpPr>
        <p:spPr>
          <a:xfrm flipH="1" flipV="1">
            <a:off x="4512365" y="3120158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EDD89-5238-D24D-9456-B91331291CFD}"/>
              </a:ext>
            </a:extLst>
          </p:cNvPr>
          <p:cNvCxnSpPr>
            <a:cxnSpLocks/>
          </p:cNvCxnSpPr>
          <p:nvPr/>
        </p:nvCxnSpPr>
        <p:spPr>
          <a:xfrm flipH="1" flipV="1">
            <a:off x="11130839" y="2325133"/>
            <a:ext cx="281521" cy="422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8D8DAA-5C66-FD43-8F38-70E31D3958D1}"/>
              </a:ext>
            </a:extLst>
          </p:cNvPr>
          <p:cNvCxnSpPr>
            <a:cxnSpLocks/>
          </p:cNvCxnSpPr>
          <p:nvPr/>
        </p:nvCxnSpPr>
        <p:spPr>
          <a:xfrm>
            <a:off x="10876086" y="3983411"/>
            <a:ext cx="375635" cy="542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Finish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99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92</TotalTime>
  <Words>124</Words>
  <Application>Microsoft Macintosh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Wingdings</vt:lpstr>
      <vt:lpstr>Office-tema</vt:lpstr>
      <vt:lpstr>PowerPoint Presentation</vt:lpstr>
      <vt:lpstr>RESOLVER DATA ANALYSIS</vt:lpstr>
      <vt:lpstr>Agenda</vt:lpstr>
      <vt:lpstr>Normal connection</vt:lpstr>
      <vt:lpstr>Voltage divider on excitation coil</vt:lpstr>
      <vt:lpstr>Voltage divider on sin and cos coils</vt:lpstr>
      <vt:lpstr>Finish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Sandström</dc:creator>
  <cp:lastModifiedBy>Anders Sandström</cp:lastModifiedBy>
  <cp:revision>27</cp:revision>
  <cp:lastPrinted>2019-03-08T10:27:30Z</cp:lastPrinted>
  <dcterms:created xsi:type="dcterms:W3CDTF">2022-07-13T07:55:20Z</dcterms:created>
  <dcterms:modified xsi:type="dcterms:W3CDTF">2022-07-13T09:27:46Z</dcterms:modified>
</cp:coreProperties>
</file>