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2" r:id="rId2"/>
    <p:sldId id="267" r:id="rId3"/>
    <p:sldId id="272" r:id="rId4"/>
    <p:sldId id="268" r:id="rId5"/>
    <p:sldId id="284" r:id="rId6"/>
    <p:sldId id="283" r:id="rId7"/>
    <p:sldId id="286" r:id="rId8"/>
    <p:sldId id="278" r:id="rId9"/>
    <p:sldId id="281" r:id="rId10"/>
    <p:sldId id="288" r:id="rId11"/>
    <p:sldId id="289" r:id="rId12"/>
    <p:sldId id="279" r:id="rId13"/>
    <p:sldId id="282" r:id="rId14"/>
    <p:sldId id="290" r:id="rId15"/>
    <p:sldId id="291" r:id="rId16"/>
    <p:sldId id="277" r:id="rId17"/>
    <p:sldId id="285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666666"/>
    <a:srgbClr val="FECC99"/>
    <a:srgbClr val="FEE6CC"/>
    <a:srgbClr val="CCDFDB"/>
    <a:srgbClr val="E5F0EC"/>
    <a:srgbClr val="D7E59A"/>
    <a:srgbClr val="EBF1CB"/>
    <a:srgbClr val="CDD5E0"/>
    <a:srgbClr val="E6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3" autoAdjust="0"/>
    <p:restoredTop sz="94681" autoAdjust="0"/>
  </p:normalViewPr>
  <p:slideViewPr>
    <p:cSldViewPr snapToGrid="0" snapToObjects="1">
      <p:cViewPr>
        <p:scale>
          <a:sx n="76" d="100"/>
          <a:sy n="76" d="100"/>
        </p:scale>
        <p:origin x="2152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16F17-FF12-814E-936A-620B3383A43B}" type="datetimeFigureOut">
              <a:rPr lang="sv-SE" smtClean="0"/>
              <a:t>2022-07-19</a:t>
            </a:fld>
            <a:endParaRPr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5A434-646A-2746-9BDC-885B2382B33E}" type="slidenum">
              <a:rPr lang="sv-S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82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5A434-646A-2746-9BDC-885B2382B33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82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105BBA5-0B01-43EB-96EC-725AF28E5A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B3141B3-566C-47FF-8C29-67289995D2FA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965145F-CDA4-4965-A7C5-ACBA59393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69" y="1048935"/>
            <a:ext cx="8872165" cy="47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A591D-7BEE-2A48-BD08-DCDF3D9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7" name="Platshållare för diagram 6">
            <a:extLst>
              <a:ext uri="{FF2B5EF4-FFF2-40B4-BE49-F238E27FC236}">
                <a16:creationId xmlns:a16="http://schemas.microsoft.com/office/drawing/2014/main" id="{FA784AEE-BB11-4271-AB33-DE077410560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103313" y="1657350"/>
            <a:ext cx="7767637" cy="44450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chart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75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8" name="Platshållare för tabell 7">
            <a:extLst>
              <a:ext uri="{FF2B5EF4-FFF2-40B4-BE49-F238E27FC236}">
                <a16:creationId xmlns:a16="http://schemas.microsoft.com/office/drawing/2014/main" id="{489D1BD7-202A-4115-BE6C-1B053CFFDE1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103313" y="1614488"/>
            <a:ext cx="9359900" cy="44069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table</a:t>
            </a:r>
            <a:endParaRPr lang="sv-SE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EF177138-95E5-674B-B010-143A8CD1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51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0" y="38859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1DF3056-F3A8-2949-876C-528413E3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395" y="3883393"/>
            <a:ext cx="8640000" cy="921363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EA5DA2EE-60AD-41D0-96B0-DDF02E0AE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0395" y="5605695"/>
            <a:ext cx="6290892" cy="459883"/>
          </a:xfrm>
          <a:prstGeom prst="rect">
            <a:avLst/>
          </a:prstGeom>
        </p:spPr>
        <p:txBody>
          <a:bodyPr lIns="90000" tIns="18000" bIns="36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strike="noStrike" cap="all" spc="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presented by &lt;name nameson&gt;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5CE429DE-35D4-F144-9881-2C3DD8A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0395" y="6096663"/>
            <a:ext cx="1241068" cy="365125"/>
          </a:xfrm>
        </p:spPr>
        <p:txBody>
          <a:bodyPr/>
          <a:lstStyle>
            <a:lvl1pPr>
              <a:defRPr sz="1200"/>
            </a:lvl1pPr>
          </a:lstStyle>
          <a:p>
            <a:fld id="{18896B66-0B3A-474C-9C9C-E4F07B1F5DAD}" type="datetime1">
              <a:rPr lang="sv-SE" smtClean="0"/>
              <a:pPr/>
              <a:t>2022-07-19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013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BCCEAFE-E21B-43CF-80C4-FF01C3F9D479}"/>
              </a:ext>
            </a:extLst>
          </p:cNvPr>
          <p:cNvSpPr/>
          <p:nvPr userDrawn="1"/>
        </p:nvSpPr>
        <p:spPr>
          <a:xfrm>
            <a:off x="0" y="16274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PRESENTATION </a:t>
            </a:r>
            <a:r>
              <a:rPr lang="sv-SE" dirty="0" err="1"/>
              <a:t>TITLe</a:t>
            </a:r>
            <a:r>
              <a:rPr lang="sv-SE" dirty="0"/>
              <a:t>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6426DF26-09C3-4DAE-B43E-0C11D6A63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5C48DF05-1B09-4DA6-AC56-07304871C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5647" y="1640719"/>
            <a:ext cx="10042073" cy="4375520"/>
          </a:xfrm>
        </p:spPr>
        <p:txBody>
          <a:bodyPr>
            <a:no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latshållare för datum 3">
            <a:extLst>
              <a:ext uri="{FF2B5EF4-FFF2-40B4-BE49-F238E27FC236}">
                <a16:creationId xmlns:a16="http://schemas.microsoft.com/office/drawing/2014/main" id="{04D3287D-3E21-D845-8766-C307E67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98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250D024A-8F85-4618-9506-0F493B263A92}"/>
              </a:ext>
            </a:extLst>
          </p:cNvPr>
          <p:cNvSpPr/>
          <p:nvPr userDrawn="1"/>
        </p:nvSpPr>
        <p:spPr>
          <a:xfrm>
            <a:off x="0" y="0"/>
            <a:ext cx="64777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28E18C2-A66E-436E-89DA-1C5D481CB4B4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7712" y="0"/>
            <a:ext cx="5714288" cy="6858000"/>
          </a:xfrm>
          <a:solidFill>
            <a:srgbClr val="ECECEC"/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5DE042-7DE8-4583-986C-4082375307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491" y="1051132"/>
            <a:ext cx="4255909" cy="829149"/>
          </a:xfrm>
        </p:spPr>
        <p:txBody>
          <a:bodyPr rIns="18000" anchor="b" anchorCtr="0"/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# (chapter)</a:t>
            </a:r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1DC53C5B-9DC3-4646-B6B3-DD59404D44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0491" y="2169209"/>
            <a:ext cx="4255909" cy="2462613"/>
          </a:xfrm>
        </p:spPr>
        <p:txBody>
          <a:bodyPr rIns="18000" anchor="t" anchorCtr="0"/>
          <a:lstStyle>
            <a:lvl1pPr marL="0" indent="0">
              <a:spcBef>
                <a:spcPts val="0"/>
              </a:spcBef>
              <a:buFontTx/>
              <a:buNone/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2546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5917406D-4BE3-3B4C-BCFF-41B4F0F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9365782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3" name="Platshållare för datum 3">
            <a:extLst>
              <a:ext uri="{FF2B5EF4-FFF2-40B4-BE49-F238E27FC236}">
                <a16:creationId xmlns:a16="http://schemas.microsoft.com/office/drawing/2014/main" id="{3E8E36C4-8565-B94E-A90D-FF5DD7F8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0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58775" indent="-2159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BA21051E-3C35-41FB-8E6B-797DB8F269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73692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2865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154C1432-4F85-1F42-8016-9B83B89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51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975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B2D0E559-A900-41F3-93C5-387A7764A15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05297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39750" indent="-19685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7" name="Platshållare för innehåll 2">
            <a:extLst>
              <a:ext uri="{FF2B5EF4-FFF2-40B4-BE49-F238E27FC236}">
                <a16:creationId xmlns:a16="http://schemas.microsoft.com/office/drawing/2014/main" id="{E4E99B3B-ADB3-4D1A-9A7F-AA1B8528E6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16194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F91A8E7B-C629-D343-8A83-7EB0ADF6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7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16B191E2-1C71-4B4C-B562-DD793673C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73813" y="1562100"/>
            <a:ext cx="4994275" cy="47688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666666"/>
                </a:solidFill>
              </a:defRPr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 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C4F3A85-66E6-412A-97CD-99D922EFBEE2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506E76ED-0FF0-4A03-8EB9-06B57B12EC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5D496E45-863B-704B-B14F-5E0F5857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65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.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8F5BB748-C0D0-CB4F-BA93-7488E4BA7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Image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28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1532B06-EA3A-AA45-A1FA-C8E1873F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81999"/>
            <a:ext cx="9478393" cy="657340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4D6F2-5CFB-9D4E-AED8-120937FE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5647" y="6483583"/>
            <a:ext cx="832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80" baseline="0">
                <a:solidFill>
                  <a:srgbClr val="CCCCCC"/>
                </a:solidFill>
              </a:defRPr>
            </a:lvl1pPr>
          </a:lstStyle>
          <a:p>
            <a:fld id="{926FFDD8-E9D5-414B-9D01-E73C6B8A8FCA}" type="datetime1">
              <a:rPr lang="sv-SE" smtClean="0"/>
              <a:t>2022-07-19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5FD9D7-4C35-3343-B008-A413FF500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3244" y="64835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80" baseline="0">
                <a:solidFill>
                  <a:srgbClr val="CCCCCC"/>
                </a:solidFill>
              </a:defRPr>
            </a:lvl1pPr>
          </a:lstStyle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6B396D-270A-E047-8DAD-6D51B53CA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292" y="64835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CD0A89FF-22DC-4B6A-B9ED-60B2F32E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5894" y="1561865"/>
            <a:ext cx="9561022" cy="456539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82584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5" r:id="rId3"/>
    <p:sldLayoutId id="2147483667" r:id="rId4"/>
    <p:sldLayoutId id="2147483669" r:id="rId5"/>
    <p:sldLayoutId id="2147483650" r:id="rId6"/>
    <p:sldLayoutId id="2147483668" r:id="rId7"/>
    <p:sldLayoutId id="2147483662" r:id="rId8"/>
    <p:sldLayoutId id="2147483664" r:id="rId9"/>
    <p:sldLayoutId id="2147483663" r:id="rId10"/>
    <p:sldLayoutId id="2147483666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101600" indent="-101600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Segoe UI" panose="020B0502040204020203" pitchFamily="34" charset="0"/>
        <a:buChar char=" 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315913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Wingdings" panose="05000000000000000000" pitchFamily="2" charset="2"/>
        <a:buChar char="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582613" indent="-2508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839788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055688" indent="-2000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6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10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(best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0690E-14D9-8C4D-A255-0D790857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11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(worst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90033-AED8-504D-B890-BBCE22FE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12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3709" y="931026"/>
            <a:ext cx="9360000" cy="507076"/>
          </a:xfrm>
        </p:spPr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1617F-F0E4-3E4F-89E7-EB13E532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9E9B9E-DE3F-CA41-9134-BF505463B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4" t="6580" r="8566" b="4119"/>
          <a:stretch/>
        </p:blipFill>
        <p:spPr>
          <a:xfrm>
            <a:off x="3357565" y="1314641"/>
            <a:ext cx="8564993" cy="478474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13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817FB-9BDF-4140-B012-A29F6AAE8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7" t="10740" r="7187" b="5719"/>
          <a:stretch/>
        </p:blipFill>
        <p:spPr>
          <a:xfrm>
            <a:off x="345393" y="4675270"/>
            <a:ext cx="3415702" cy="1800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985593-CB30-6440-8FBA-2B779F4C6BD1}"/>
              </a:ext>
            </a:extLst>
          </p:cNvPr>
          <p:cNvCxnSpPr>
            <a:cxnSpLocks/>
          </p:cNvCxnSpPr>
          <p:nvPr/>
        </p:nvCxnSpPr>
        <p:spPr>
          <a:xfrm>
            <a:off x="4256332" y="4605071"/>
            <a:ext cx="298897" cy="483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2B96E7-F5D8-3641-AA3B-A566015632E9}"/>
              </a:ext>
            </a:extLst>
          </p:cNvPr>
          <p:cNvCxnSpPr>
            <a:cxnSpLocks/>
          </p:cNvCxnSpPr>
          <p:nvPr/>
        </p:nvCxnSpPr>
        <p:spPr>
          <a:xfrm>
            <a:off x="7456238" y="4244859"/>
            <a:ext cx="375635" cy="542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888622-F1CF-3042-AFE5-46A573EC8E36}"/>
              </a:ext>
            </a:extLst>
          </p:cNvPr>
          <p:cNvCxnSpPr>
            <a:cxnSpLocks/>
          </p:cNvCxnSpPr>
          <p:nvPr/>
        </p:nvCxnSpPr>
        <p:spPr>
          <a:xfrm flipH="1" flipV="1">
            <a:off x="7977896" y="2976456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BA4DD-7E10-6B48-9256-0FE75A57EBF6}"/>
              </a:ext>
            </a:extLst>
          </p:cNvPr>
          <p:cNvCxnSpPr>
            <a:cxnSpLocks/>
          </p:cNvCxnSpPr>
          <p:nvPr/>
        </p:nvCxnSpPr>
        <p:spPr>
          <a:xfrm flipH="1" flipV="1">
            <a:off x="4526653" y="3063006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EDD89-5238-D24D-9456-B91331291CFD}"/>
              </a:ext>
            </a:extLst>
          </p:cNvPr>
          <p:cNvCxnSpPr>
            <a:cxnSpLocks/>
          </p:cNvCxnSpPr>
          <p:nvPr/>
        </p:nvCxnSpPr>
        <p:spPr>
          <a:xfrm flipH="1" flipV="1">
            <a:off x="11045111" y="2353709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8D8DAA-5C66-FD43-8F38-70E31D3958D1}"/>
              </a:ext>
            </a:extLst>
          </p:cNvPr>
          <p:cNvCxnSpPr>
            <a:cxnSpLocks/>
          </p:cNvCxnSpPr>
          <p:nvPr/>
        </p:nvCxnSpPr>
        <p:spPr>
          <a:xfrm>
            <a:off x="10804646" y="3983411"/>
            <a:ext cx="375635" cy="542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14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(best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48C73-B879-EA44-AA76-D4698660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15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(worst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61267-F0E2-EB42-913B-DB1FA52B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145CF3-C12C-4347-8E68-43E79834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Finish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996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 (Bifrost data)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17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9D009-F04A-FD4C-BE6A-A5B13B1AC7E6}"/>
              </a:ext>
            </a:extLst>
          </p:cNvPr>
          <p:cNvSpPr txBox="1"/>
          <p:nvPr/>
        </p:nvSpPr>
        <p:spPr>
          <a:xfrm>
            <a:off x="7050613" y="5854325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Position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DDFFA-C9E8-D741-B3FA-FCFA35F43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3" t="9721" r="5853" b="4939"/>
          <a:stretch/>
        </p:blipFill>
        <p:spPr>
          <a:xfrm>
            <a:off x="1457325" y="1613128"/>
            <a:ext cx="8729663" cy="46105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872FC1-5D7D-A044-BF2C-0F6F5F10482E}"/>
              </a:ext>
            </a:extLst>
          </p:cNvPr>
          <p:cNvSpPr txBox="1"/>
          <p:nvPr/>
        </p:nvSpPr>
        <p:spPr>
          <a:xfrm rot="16200000">
            <a:off x="597823" y="3461547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D1ED2-31C2-C044-BF5C-8E6C09C8717A}"/>
              </a:ext>
            </a:extLst>
          </p:cNvPr>
          <p:cNvSpPr txBox="1"/>
          <p:nvPr/>
        </p:nvSpPr>
        <p:spPr>
          <a:xfrm>
            <a:off x="984051" y="18536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7.2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4D8C9-8871-D346-9724-1FE0DE10DF24}"/>
              </a:ext>
            </a:extLst>
          </p:cNvPr>
          <p:cNvSpPr txBox="1"/>
          <p:nvPr/>
        </p:nvSpPr>
        <p:spPr>
          <a:xfrm>
            <a:off x="980913" y="547553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-7.2</a:t>
            </a:r>
          </a:p>
        </p:txBody>
      </p:sp>
    </p:spTree>
    <p:extLst>
      <p:ext uri="{BB962C8B-B14F-4D97-AF65-F5344CB8AC3E}">
        <p14:creationId xmlns:p14="http://schemas.microsoft.com/office/powerpoint/2010/main" val="353906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145CF3-C12C-4347-8E68-43E79834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RESOLVER DATA ANALYSIS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D51EF2D-F832-4781-89C3-3F5E4843B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AMCI CONNECTED TO EL7211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26DA0E2-82BB-493E-9B68-2D93A245C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PRESENTED </a:t>
            </a:r>
            <a:r>
              <a:rPr lang="en-GB"/>
              <a:t>BY 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E777A6-9513-43F3-BB24-ED0539ADDD8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30395" y="6117873"/>
            <a:ext cx="3215183" cy="459883"/>
          </a:xfrm>
        </p:spPr>
        <p:txBody>
          <a:bodyPr/>
          <a:lstStyle/>
          <a:p>
            <a:fld id="{18896B66-0B3A-474C-9C9C-E4F07B1F5DAD}" type="datetime1">
              <a:rPr lang="sv-SE" sz="1200" b="1">
                <a:solidFill>
                  <a:schemeClr val="bg1"/>
                </a:solidFill>
              </a:rPr>
              <a:pPr/>
              <a:t>2022-07-19</a:t>
            </a:fld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515B4B-3ADD-418D-A61D-2099706C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34CE1B4-62B3-438D-AEBF-F359667A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/>
              <a:pPr/>
              <a:t>3</a:t>
            </a:fld>
            <a:endParaRPr lang="sv-SE"/>
          </a:p>
        </p:txBody>
      </p:sp>
      <p:graphicFrame>
        <p:nvGraphicFramePr>
          <p:cNvPr id="8" name="Tabell 8">
            <a:extLst>
              <a:ext uri="{FF2B5EF4-FFF2-40B4-BE49-F238E27FC236}">
                <a16:creationId xmlns:a16="http://schemas.microsoft.com/office/drawing/2014/main" id="{6785EE1E-4A1C-4346-83D0-84014F8F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76294"/>
              </p:ext>
            </p:extLst>
          </p:nvPr>
        </p:nvGraphicFramePr>
        <p:xfrm>
          <a:off x="1195647" y="1633448"/>
          <a:ext cx="10134600" cy="320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0">
                  <a:extLst>
                    <a:ext uri="{9D8B030D-6E8A-4147-A177-3AD203B41FA5}">
                      <a16:colId xmlns:a16="http://schemas.microsoft.com/office/drawing/2014/main" val="1887023439"/>
                    </a:ext>
                  </a:extLst>
                </a:gridCol>
              </a:tblGrid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1	Normal connection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739561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2	Voltage divider on excitation coil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991455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3	Voltage divider on sin and cos coils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378964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913222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32126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96166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522269"/>
                  </a:ext>
                </a:extLst>
              </a:tr>
            </a:tbl>
          </a:graphicData>
        </a:graphic>
      </p:graphicFrame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59AED1-4BAA-47FE-A233-9C2F413D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78972905-E434-5D47-AFD2-FA25DA38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>
                <a:solidFill>
                  <a:schemeClr val="bg1"/>
                </a:solidFill>
              </a:rPr>
              <a:t>2022-07-19</a:t>
            </a:fld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4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BF81D-ABF1-1A49-8412-AE88AB77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7504CB-A1BD-4B4B-83C3-1AD22DE3D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0" t="8642" r="7625" b="3900"/>
          <a:stretch/>
        </p:blipFill>
        <p:spPr>
          <a:xfrm>
            <a:off x="3299431" y="1525759"/>
            <a:ext cx="8836566" cy="4676683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5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EF7309-0057-AF48-AF64-3DD5E3AC4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6" t="8526" r="6785" b="6043"/>
          <a:stretch/>
        </p:blipFill>
        <p:spPr>
          <a:xfrm>
            <a:off x="343375" y="4676214"/>
            <a:ext cx="3394800" cy="179905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CC0841-3D5A-1141-9621-E006198C054F}"/>
              </a:ext>
            </a:extLst>
          </p:cNvPr>
          <p:cNvCxnSpPr/>
          <p:nvPr/>
        </p:nvCxnSpPr>
        <p:spPr>
          <a:xfrm flipV="1">
            <a:off x="4402036" y="2721768"/>
            <a:ext cx="165100" cy="218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21960D-4196-DA4A-BD6D-6A96E02069F9}"/>
              </a:ext>
            </a:extLst>
          </p:cNvPr>
          <p:cNvCxnSpPr>
            <a:cxnSpLocks/>
          </p:cNvCxnSpPr>
          <p:nvPr/>
        </p:nvCxnSpPr>
        <p:spPr>
          <a:xfrm>
            <a:off x="5060321" y="4957461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D9EA9A-9F53-984E-8F98-84A4014B081A}"/>
              </a:ext>
            </a:extLst>
          </p:cNvPr>
          <p:cNvGrpSpPr/>
          <p:nvPr/>
        </p:nvGrpSpPr>
        <p:grpSpPr>
          <a:xfrm flipV="1">
            <a:off x="5777236" y="3313118"/>
            <a:ext cx="398909" cy="354730"/>
            <a:chOff x="5448300" y="3459117"/>
            <a:chExt cx="398909" cy="35473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874D76-EC3A-2D43-84DC-BAB1187107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8300" y="3510012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4A151F-DC49-874B-8E81-3DA34E68CA2A}"/>
                </a:ext>
              </a:extLst>
            </p:cNvPr>
            <p:cNvCxnSpPr>
              <a:cxnSpLocks/>
            </p:cNvCxnSpPr>
            <p:nvPr/>
          </p:nvCxnSpPr>
          <p:spPr>
            <a:xfrm>
              <a:off x="5745609" y="3459117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EA2E59-0DDD-1346-9DC3-4169E94F302B}"/>
              </a:ext>
            </a:extLst>
          </p:cNvPr>
          <p:cNvCxnSpPr>
            <a:cxnSpLocks/>
          </p:cNvCxnSpPr>
          <p:nvPr/>
        </p:nvCxnSpPr>
        <p:spPr>
          <a:xfrm>
            <a:off x="6932466" y="4957461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4ABAD-1BDF-E442-AF81-FB13667D714F}"/>
              </a:ext>
            </a:extLst>
          </p:cNvPr>
          <p:cNvCxnSpPr>
            <a:cxnSpLocks/>
          </p:cNvCxnSpPr>
          <p:nvPr/>
        </p:nvCxnSpPr>
        <p:spPr>
          <a:xfrm>
            <a:off x="8654421" y="4957461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0FAEA2-177A-0347-8131-D8D00BC77E4D}"/>
              </a:ext>
            </a:extLst>
          </p:cNvPr>
          <p:cNvCxnSpPr>
            <a:cxnSpLocks/>
          </p:cNvCxnSpPr>
          <p:nvPr/>
        </p:nvCxnSpPr>
        <p:spPr>
          <a:xfrm>
            <a:off x="10483221" y="4957461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71135C-5FBA-1242-86AE-421429C724E1}"/>
              </a:ext>
            </a:extLst>
          </p:cNvPr>
          <p:cNvGrpSpPr/>
          <p:nvPr/>
        </p:nvGrpSpPr>
        <p:grpSpPr>
          <a:xfrm flipV="1">
            <a:off x="7586934" y="3313118"/>
            <a:ext cx="398909" cy="354730"/>
            <a:chOff x="7275982" y="3452542"/>
            <a:chExt cx="398909" cy="35473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EAE1F15-8A65-A743-8A56-1E36E156E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5982" y="350343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212368-A509-1242-AD78-385092A8E5BE}"/>
                </a:ext>
              </a:extLst>
            </p:cNvPr>
            <p:cNvCxnSpPr>
              <a:cxnSpLocks/>
            </p:cNvCxnSpPr>
            <p:nvPr/>
          </p:nvCxnSpPr>
          <p:spPr>
            <a:xfrm>
              <a:off x="7573291" y="345254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2886BC-271B-3B4F-A3B7-F4A98A69FABF}"/>
              </a:ext>
            </a:extLst>
          </p:cNvPr>
          <p:cNvGrpSpPr/>
          <p:nvPr/>
        </p:nvGrpSpPr>
        <p:grpSpPr>
          <a:xfrm flipV="1">
            <a:off x="9386328" y="3313118"/>
            <a:ext cx="398909" cy="354730"/>
            <a:chOff x="9104246" y="3439842"/>
            <a:chExt cx="398909" cy="35473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A169C3-E482-5140-AAB3-59261411A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4246" y="349073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E4E923-FB8B-914E-801B-FEE481C7C80F}"/>
                </a:ext>
              </a:extLst>
            </p:cNvPr>
            <p:cNvCxnSpPr>
              <a:cxnSpLocks/>
            </p:cNvCxnSpPr>
            <p:nvPr/>
          </p:nvCxnSpPr>
          <p:spPr>
            <a:xfrm>
              <a:off x="9401555" y="343984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DC7AB3-C64B-AB4C-A596-55E78917DDF8}"/>
              </a:ext>
            </a:extLst>
          </p:cNvPr>
          <p:cNvGrpSpPr/>
          <p:nvPr/>
        </p:nvGrpSpPr>
        <p:grpSpPr>
          <a:xfrm flipV="1">
            <a:off x="11195296" y="3313118"/>
            <a:ext cx="398909" cy="354730"/>
            <a:chOff x="10933092" y="3478262"/>
            <a:chExt cx="398909" cy="35473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9915587-2147-C542-B715-5198B23165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3092" y="352915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9D8F07-F387-334B-8AB4-95AC40E8C8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30401" y="347826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C1D3E4-AB59-6C4F-819D-0E091BFAEE36}"/>
              </a:ext>
            </a:extLst>
          </p:cNvPr>
          <p:cNvCxnSpPr>
            <a:cxnSpLocks/>
          </p:cNvCxnSpPr>
          <p:nvPr/>
        </p:nvCxnSpPr>
        <p:spPr>
          <a:xfrm flipH="1" flipV="1">
            <a:off x="4878218" y="21734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E5D19C5-9210-E941-AC6B-9FCFAD03422A}"/>
              </a:ext>
            </a:extLst>
          </p:cNvPr>
          <p:cNvCxnSpPr>
            <a:cxnSpLocks/>
          </p:cNvCxnSpPr>
          <p:nvPr/>
        </p:nvCxnSpPr>
        <p:spPr>
          <a:xfrm flipH="1" flipV="1">
            <a:off x="6703234" y="21734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947C50-E95E-F74C-BEF1-E06B32D50243}"/>
              </a:ext>
            </a:extLst>
          </p:cNvPr>
          <p:cNvCxnSpPr>
            <a:cxnSpLocks/>
          </p:cNvCxnSpPr>
          <p:nvPr/>
        </p:nvCxnSpPr>
        <p:spPr>
          <a:xfrm flipH="1" flipV="1">
            <a:off x="8403152" y="21734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99430A-384F-0640-857B-9CBDC9995C1C}"/>
              </a:ext>
            </a:extLst>
          </p:cNvPr>
          <p:cNvCxnSpPr>
            <a:cxnSpLocks/>
          </p:cNvCxnSpPr>
          <p:nvPr/>
        </p:nvCxnSpPr>
        <p:spPr>
          <a:xfrm flipH="1" flipV="1">
            <a:off x="10258662" y="21734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6ABBBE-5D25-5D40-A6D1-3BDB8F60121A}"/>
              </a:ext>
            </a:extLst>
          </p:cNvPr>
          <p:cNvCxnSpPr>
            <a:cxnSpLocks/>
          </p:cNvCxnSpPr>
          <p:nvPr/>
        </p:nvCxnSpPr>
        <p:spPr>
          <a:xfrm flipV="1">
            <a:off x="1795915" y="5416824"/>
            <a:ext cx="154228" cy="29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47A3CB-0E55-9A4A-A468-74B1C8FB53AA}"/>
              </a:ext>
            </a:extLst>
          </p:cNvPr>
          <p:cNvCxnSpPr>
            <a:cxnSpLocks/>
          </p:cNvCxnSpPr>
          <p:nvPr/>
        </p:nvCxnSpPr>
        <p:spPr>
          <a:xfrm>
            <a:off x="3046359" y="5405230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B1C903-9253-194F-BD6A-5523CB0AF406}"/>
              </a:ext>
            </a:extLst>
          </p:cNvPr>
          <p:cNvSpPr txBox="1"/>
          <p:nvPr/>
        </p:nvSpPr>
        <p:spPr>
          <a:xfrm>
            <a:off x="2531272" y="41363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3. End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1F5B83-9BC5-5246-AD66-603D6BEEE0C3}"/>
              </a:ext>
            </a:extLst>
          </p:cNvPr>
          <p:cNvGrpSpPr/>
          <p:nvPr/>
        </p:nvGrpSpPr>
        <p:grpSpPr>
          <a:xfrm>
            <a:off x="1483407" y="2788511"/>
            <a:ext cx="9926861" cy="3819921"/>
            <a:chOff x="1483407" y="2788511"/>
            <a:chExt cx="9926861" cy="38199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F1E19F-2D06-5743-8DBE-04158E05FA74}"/>
                </a:ext>
              </a:extLst>
            </p:cNvPr>
            <p:cNvSpPr txBox="1"/>
            <p:nvPr/>
          </p:nvSpPr>
          <p:spPr>
            <a:xfrm>
              <a:off x="1483407" y="3402688"/>
              <a:ext cx="85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>
                  <a:solidFill>
                    <a:srgbClr val="666666"/>
                  </a:solidFill>
                </a:rPr>
                <a:t>1. Start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9A077AE-D1AB-D74C-BFB7-9A695B1BE23A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679172" y="3772020"/>
              <a:ext cx="234193" cy="24030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D3EFCE4-648A-BF47-9A93-FC62FDFA2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3244" y="2788511"/>
              <a:ext cx="2230212" cy="58860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ADD75B-FFBB-1945-A403-E746ADC523F4}"/>
                </a:ext>
              </a:extLst>
            </p:cNvPr>
            <p:cNvSpPr txBox="1"/>
            <p:nvPr/>
          </p:nvSpPr>
          <p:spPr>
            <a:xfrm>
              <a:off x="4209082" y="6239100"/>
              <a:ext cx="115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>
                  <a:solidFill>
                    <a:srgbClr val="666666"/>
                  </a:solidFill>
                </a:rPr>
                <a:t>2. One rev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EC385E4-7C66-1D4E-A338-9018CD26A5D5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2915352" y="4505702"/>
              <a:ext cx="420039" cy="178496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82716D-9A9F-B646-B249-BC06045C4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6359" y="2831025"/>
              <a:ext cx="1245179" cy="130534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E6589CD-A355-E84B-B8E8-52AE26909E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1272" y="4910914"/>
              <a:ext cx="1550991" cy="15138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B3D2D0-D319-D547-ACC4-4271F1AD3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4501" y="2940282"/>
              <a:ext cx="5985767" cy="353499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6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6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(best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F4AC4-51FD-6A40-BA9E-3A68B5C3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6400" cy="50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7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one direction (worst case)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5A88D-9928-9C4A-A2E3-BF531B64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4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8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7BABE-FDBC-A248-B1B6-6081CD94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0" y="1332000"/>
            <a:ext cx="96256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A4E90BD-7E48-3840-8B0F-3D456C365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4" t="6580" r="7188" b="4119"/>
          <a:stretch/>
        </p:blipFill>
        <p:spPr>
          <a:xfrm>
            <a:off x="3204037" y="1373568"/>
            <a:ext cx="8954631" cy="4874349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9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directions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2022-07-19</a:t>
            </a:fld>
            <a:endParaRPr lang="sv-S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3161F0-F649-1B43-83A5-42453CE03524}"/>
              </a:ext>
            </a:extLst>
          </p:cNvPr>
          <p:cNvCxnSpPr>
            <a:cxnSpLocks/>
          </p:cNvCxnSpPr>
          <p:nvPr/>
        </p:nvCxnSpPr>
        <p:spPr>
          <a:xfrm>
            <a:off x="5331203" y="4606068"/>
            <a:ext cx="452506" cy="254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425737-219E-134E-98C8-34F5E19E3973}"/>
              </a:ext>
            </a:extLst>
          </p:cNvPr>
          <p:cNvCxnSpPr>
            <a:cxnSpLocks/>
          </p:cNvCxnSpPr>
          <p:nvPr/>
        </p:nvCxnSpPr>
        <p:spPr>
          <a:xfrm>
            <a:off x="9098998" y="5200035"/>
            <a:ext cx="432628" cy="233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64FEB-F8DB-2347-B54F-052D93409C90}"/>
              </a:ext>
            </a:extLst>
          </p:cNvPr>
          <p:cNvCxnSpPr>
            <a:cxnSpLocks/>
          </p:cNvCxnSpPr>
          <p:nvPr/>
        </p:nvCxnSpPr>
        <p:spPr>
          <a:xfrm flipH="1" flipV="1">
            <a:off x="5655365" y="2014542"/>
            <a:ext cx="502013" cy="245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059FBF-11D8-B54D-8160-0CBB5524F78C}"/>
              </a:ext>
            </a:extLst>
          </p:cNvPr>
          <p:cNvCxnSpPr>
            <a:cxnSpLocks/>
          </p:cNvCxnSpPr>
          <p:nvPr/>
        </p:nvCxnSpPr>
        <p:spPr>
          <a:xfrm flipH="1" flipV="1">
            <a:off x="9604879" y="2604409"/>
            <a:ext cx="502013" cy="245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404279-D2EB-0F42-8541-37F7D68D6023}"/>
              </a:ext>
            </a:extLst>
          </p:cNvPr>
          <p:cNvCxnSpPr>
            <a:cxnSpLocks/>
          </p:cNvCxnSpPr>
          <p:nvPr/>
        </p:nvCxnSpPr>
        <p:spPr>
          <a:xfrm>
            <a:off x="3987215" y="2780983"/>
            <a:ext cx="0" cy="535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0B371E-B52D-A541-890B-5CC7961644E6}"/>
              </a:ext>
            </a:extLst>
          </p:cNvPr>
          <p:cNvCxnSpPr>
            <a:cxnSpLocks/>
          </p:cNvCxnSpPr>
          <p:nvPr/>
        </p:nvCxnSpPr>
        <p:spPr>
          <a:xfrm flipV="1">
            <a:off x="11663537" y="4054971"/>
            <a:ext cx="0" cy="484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F645E01-9CA7-014C-90E1-573F9F5BE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3" t="10740" r="7664" b="4622"/>
          <a:stretch/>
        </p:blipFill>
        <p:spPr>
          <a:xfrm>
            <a:off x="294106" y="4675270"/>
            <a:ext cx="338267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ESS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9DC"/>
      </a:accent1>
      <a:accent2>
        <a:srgbClr val="003366"/>
      </a:accent2>
      <a:accent3>
        <a:srgbClr val="99BE00"/>
      </a:accent3>
      <a:accent4>
        <a:srgbClr val="006646"/>
      </a:accent4>
      <a:accent5>
        <a:srgbClr val="FF7D00"/>
      </a:accent5>
      <a:accent6>
        <a:srgbClr val="821482"/>
      </a:accent6>
      <a:hlink>
        <a:srgbClr val="0099DC"/>
      </a:hlink>
      <a:folHlink>
        <a:srgbClr val="0099DC"/>
      </a:folHlink>
    </a:clrScheme>
    <a:fontScheme name="E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solidFill>
              <a:srgbClr val="66666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C8E05FD6-4408-40A1-AAFA-F1913A6B3D38}" vid="{2ACFAA60-6D1B-4172-9AA5-52CCB5CBBC4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1161</TotalTime>
  <Words>329</Words>
  <Application>Microsoft Macintosh PowerPoint</Application>
  <PresentationFormat>Widescreen</PresentationFormat>
  <Paragraphs>85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Segoe UI Semibold</vt:lpstr>
      <vt:lpstr>Wingdings</vt:lpstr>
      <vt:lpstr>Office-tema</vt:lpstr>
      <vt:lpstr>PowerPoint Presentation</vt:lpstr>
      <vt:lpstr>RESOLVER DATA ANALYSIS</vt:lpstr>
      <vt:lpstr>Agenda</vt:lpstr>
      <vt:lpstr>Normal connection</vt:lpstr>
      <vt:lpstr>Normal connection</vt:lpstr>
      <vt:lpstr>Normal connection</vt:lpstr>
      <vt:lpstr>Normal connection</vt:lpstr>
      <vt:lpstr>Voltage divider on excitation coil</vt:lpstr>
      <vt:lpstr>Voltage divider on excitation coil</vt:lpstr>
      <vt:lpstr>Voltage divider on excitation coil</vt:lpstr>
      <vt:lpstr>Voltage divider on excitation coil</vt:lpstr>
      <vt:lpstr>Voltage divider on sin and cos coils</vt:lpstr>
      <vt:lpstr>Voltage divider on sin and cos coils</vt:lpstr>
      <vt:lpstr>Voltage divider on sin and cos coils</vt:lpstr>
      <vt:lpstr>Voltage divider on sin and cos coils</vt:lpstr>
      <vt:lpstr>Finish presentation</vt:lpstr>
      <vt:lpstr>Normal connection (Bifrost data)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Sandström</dc:creator>
  <cp:lastModifiedBy>Anders Sandström</cp:lastModifiedBy>
  <cp:revision>66</cp:revision>
  <cp:lastPrinted>2019-03-08T10:27:30Z</cp:lastPrinted>
  <dcterms:created xsi:type="dcterms:W3CDTF">2022-07-13T07:55:20Z</dcterms:created>
  <dcterms:modified xsi:type="dcterms:W3CDTF">2022-07-19T08:06:45Z</dcterms:modified>
</cp:coreProperties>
</file>