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7" r:id="rId3"/>
    <p:sldId id="272" r:id="rId4"/>
    <p:sldId id="268" r:id="rId5"/>
    <p:sldId id="280" r:id="rId6"/>
    <p:sldId id="283" r:id="rId7"/>
    <p:sldId id="278" r:id="rId8"/>
    <p:sldId id="281" r:id="rId9"/>
    <p:sldId id="279" r:id="rId10"/>
    <p:sldId id="282" r:id="rId11"/>
    <p:sldId id="277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66666"/>
    <a:srgbClr val="FECC99"/>
    <a:srgbClr val="FEE6CC"/>
    <a:srgbClr val="CCDFDB"/>
    <a:srgbClr val="E5F0EC"/>
    <a:srgbClr val="D7E59A"/>
    <a:srgbClr val="EBF1CB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81" autoAdjust="0"/>
  </p:normalViewPr>
  <p:slideViewPr>
    <p:cSldViewPr snapToGrid="0" snapToObjects="1">
      <p:cViewPr varScale="1">
        <p:scale>
          <a:sx n="126" d="100"/>
          <a:sy n="126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2022-07-13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A434-646A-2746-9BDC-885B2382B33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2022-07-13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10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817FB-9BDF-4140-B012-A29F6AAE8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7" t="10740" r="7187" b="5719"/>
          <a:stretch/>
        </p:blipFill>
        <p:spPr>
          <a:xfrm>
            <a:off x="345393" y="4675270"/>
            <a:ext cx="3415702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3B81C-3A61-7F49-80A8-E15E0E6A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1" t="9683" r="6807" b="5342"/>
          <a:stretch/>
        </p:blipFill>
        <p:spPr>
          <a:xfrm>
            <a:off x="3357576" y="1430145"/>
            <a:ext cx="8843973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37047E-97A5-2B46-966C-A400D64E0A56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D009-F04A-FD4C-BE6A-A5B13B1AC7E6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85593-CB30-6440-8FBA-2B779F4C6BD1}"/>
              </a:ext>
            </a:extLst>
          </p:cNvPr>
          <p:cNvCxnSpPr>
            <a:cxnSpLocks/>
          </p:cNvCxnSpPr>
          <p:nvPr/>
        </p:nvCxnSpPr>
        <p:spPr>
          <a:xfrm>
            <a:off x="4213468" y="4705087"/>
            <a:ext cx="298897" cy="48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B96E7-F5D8-3641-AA3B-A566015632E9}"/>
              </a:ext>
            </a:extLst>
          </p:cNvPr>
          <p:cNvCxnSpPr>
            <a:cxnSpLocks/>
          </p:cNvCxnSpPr>
          <p:nvPr/>
        </p:nvCxnSpPr>
        <p:spPr>
          <a:xfrm>
            <a:off x="7456238" y="4244859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88622-F1CF-3042-AFE5-46A573EC8E36}"/>
              </a:ext>
            </a:extLst>
          </p:cNvPr>
          <p:cNvCxnSpPr>
            <a:cxnSpLocks/>
          </p:cNvCxnSpPr>
          <p:nvPr/>
        </p:nvCxnSpPr>
        <p:spPr>
          <a:xfrm flipH="1" flipV="1">
            <a:off x="7977896" y="297645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BA4DD-7E10-6B48-9256-0FE75A57EBF6}"/>
              </a:ext>
            </a:extLst>
          </p:cNvPr>
          <p:cNvCxnSpPr>
            <a:cxnSpLocks/>
          </p:cNvCxnSpPr>
          <p:nvPr/>
        </p:nvCxnSpPr>
        <p:spPr>
          <a:xfrm flipH="1" flipV="1">
            <a:off x="4512365" y="3120158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EDD89-5238-D24D-9456-B91331291CFD}"/>
              </a:ext>
            </a:extLst>
          </p:cNvPr>
          <p:cNvCxnSpPr>
            <a:cxnSpLocks/>
          </p:cNvCxnSpPr>
          <p:nvPr/>
        </p:nvCxnSpPr>
        <p:spPr>
          <a:xfrm flipH="1" flipV="1">
            <a:off x="11130839" y="2325133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8D8DAA-5C66-FD43-8F38-70E31D3958D1}"/>
              </a:ext>
            </a:extLst>
          </p:cNvPr>
          <p:cNvCxnSpPr>
            <a:cxnSpLocks/>
          </p:cNvCxnSpPr>
          <p:nvPr/>
        </p:nvCxnSpPr>
        <p:spPr>
          <a:xfrm>
            <a:off x="10876086" y="3983411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Finish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9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RESOLVER DATA ANALYSIS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51EF2D-F832-4781-89C3-3F5E4843B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AMCI CONNECTED TO EL7211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26DA0E2-82BB-493E-9B68-2D93A245C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 &lt;NAME NAMESON&gt;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E777A6-9513-43F3-BB24-ED0539ADDD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30395" y="6117873"/>
            <a:ext cx="3215183" cy="459883"/>
          </a:xfrm>
        </p:spPr>
        <p:txBody>
          <a:bodyPr/>
          <a:lstStyle/>
          <a:p>
            <a:fld id="{18896B66-0B3A-474C-9C9C-E4F07B1F5DAD}" type="datetime1">
              <a:rPr lang="sv-SE" sz="1200" b="1">
                <a:solidFill>
                  <a:schemeClr val="bg1"/>
                </a:solidFill>
              </a:rPr>
              <a:pPr/>
              <a:t>2022-07-13</a:t>
            </a:fld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515B4B-3ADD-418D-A61D-2099706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4CE1B4-62B3-438D-AEBF-F359667A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8" name="Tabell 8">
            <a:extLst>
              <a:ext uri="{FF2B5EF4-FFF2-40B4-BE49-F238E27FC236}">
                <a16:creationId xmlns:a16="http://schemas.microsoft.com/office/drawing/2014/main" id="{6785EE1E-4A1C-4346-83D0-84014F8F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6294"/>
              </p:ext>
            </p:extLst>
          </p:nvPr>
        </p:nvGraphicFramePr>
        <p:xfrm>
          <a:off x="1195647" y="1633448"/>
          <a:ext cx="10134600" cy="320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0">
                  <a:extLst>
                    <a:ext uri="{9D8B030D-6E8A-4147-A177-3AD203B41FA5}">
                      <a16:colId xmlns:a16="http://schemas.microsoft.com/office/drawing/2014/main" val="1887023439"/>
                    </a:ext>
                  </a:extLst>
                </a:gridCol>
              </a:tblGrid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1	Normal connection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739561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2	Voltage divider on excitation coil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991455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3	Voltage divider on sin and cos coils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378964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13222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212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9616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22269"/>
                  </a:ext>
                </a:extLst>
              </a:tr>
            </a:tbl>
          </a:graphicData>
        </a:graphic>
      </p:graphicFrame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59AED1-4BAA-47FE-A233-9C2F413D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78972905-E434-5D47-AFD2-FA25DA3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>
                <a:solidFill>
                  <a:schemeClr val="bg1"/>
                </a:solidFill>
              </a:rPr>
              <a:t>2022-07-13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F968C1E-B4D6-7446-BBC9-B63B5737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48" y="1309580"/>
            <a:ext cx="104298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F7309-0057-AF48-AF64-3DD5E3AC4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6" t="8526" r="6785" b="6043"/>
          <a:stretch/>
        </p:blipFill>
        <p:spPr>
          <a:xfrm>
            <a:off x="343375" y="4676214"/>
            <a:ext cx="3394800" cy="1799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54462E-FF11-EA4A-B932-73482B247F7A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10A09-34B5-3143-808B-8553078BE461}"/>
              </a:ext>
            </a:extLst>
          </p:cNvPr>
          <p:cNvSpPr txBox="1"/>
          <p:nvPr/>
        </p:nvSpPr>
        <p:spPr>
          <a:xfrm>
            <a:off x="7050613" y="609286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8978E8A-BC91-B24C-8298-B1210B529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7" t="9855" r="8114" b="6957"/>
          <a:stretch/>
        </p:blipFill>
        <p:spPr>
          <a:xfrm>
            <a:off x="3517447" y="1281627"/>
            <a:ext cx="8260423" cy="48934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C0841-3D5A-1141-9621-E006198C054F}"/>
              </a:ext>
            </a:extLst>
          </p:cNvPr>
          <p:cNvCxnSpPr/>
          <p:nvPr/>
        </p:nvCxnSpPr>
        <p:spPr>
          <a:xfrm flipV="1">
            <a:off x="4199006" y="2470086"/>
            <a:ext cx="165100" cy="21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1960D-4196-DA4A-BD6D-6A96E02069F9}"/>
              </a:ext>
            </a:extLst>
          </p:cNvPr>
          <p:cNvCxnSpPr>
            <a:cxnSpLocks/>
          </p:cNvCxnSpPr>
          <p:nvPr/>
        </p:nvCxnSpPr>
        <p:spPr>
          <a:xfrm>
            <a:off x="47881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9EA9A-9F53-984E-8F98-84A4014B081A}"/>
              </a:ext>
            </a:extLst>
          </p:cNvPr>
          <p:cNvGrpSpPr/>
          <p:nvPr/>
        </p:nvGrpSpPr>
        <p:grpSpPr>
          <a:xfrm flipV="1">
            <a:off x="5537751" y="3193372"/>
            <a:ext cx="398909" cy="354730"/>
            <a:chOff x="5448300" y="3459117"/>
            <a:chExt cx="398909" cy="35473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874D76-EC3A-2D43-84DC-BAB118710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8300" y="3510012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4A151F-DC49-874B-8E81-3DA34E68CA2A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09" y="3459117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A2E59-0DDD-1346-9DC3-4169E94F302B}"/>
              </a:ext>
            </a:extLst>
          </p:cNvPr>
          <p:cNvCxnSpPr>
            <a:cxnSpLocks/>
          </p:cNvCxnSpPr>
          <p:nvPr/>
        </p:nvCxnSpPr>
        <p:spPr>
          <a:xfrm>
            <a:off x="6660323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4ABAD-1BDF-E442-AF81-FB13667D714F}"/>
              </a:ext>
            </a:extLst>
          </p:cNvPr>
          <p:cNvCxnSpPr>
            <a:cxnSpLocks/>
          </p:cNvCxnSpPr>
          <p:nvPr/>
        </p:nvCxnSpPr>
        <p:spPr>
          <a:xfrm>
            <a:off x="83822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0FAEA2-177A-0347-8131-D8D00BC77E4D}"/>
              </a:ext>
            </a:extLst>
          </p:cNvPr>
          <p:cNvCxnSpPr>
            <a:cxnSpLocks/>
          </p:cNvCxnSpPr>
          <p:nvPr/>
        </p:nvCxnSpPr>
        <p:spPr>
          <a:xfrm>
            <a:off x="102110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71135C-5FBA-1242-86AE-421429C724E1}"/>
              </a:ext>
            </a:extLst>
          </p:cNvPr>
          <p:cNvGrpSpPr/>
          <p:nvPr/>
        </p:nvGrpSpPr>
        <p:grpSpPr>
          <a:xfrm flipV="1">
            <a:off x="7325677" y="3193372"/>
            <a:ext cx="398909" cy="354730"/>
            <a:chOff x="7275982" y="3452542"/>
            <a:chExt cx="398909" cy="3547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AE1F15-8A65-A743-8A56-1E36E156E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982" y="35034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212368-A509-1242-AD78-385092A8E5B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291" y="34525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2886BC-271B-3B4F-A3B7-F4A98A69FABF}"/>
              </a:ext>
            </a:extLst>
          </p:cNvPr>
          <p:cNvGrpSpPr/>
          <p:nvPr/>
        </p:nvGrpSpPr>
        <p:grpSpPr>
          <a:xfrm flipV="1">
            <a:off x="9114185" y="3193372"/>
            <a:ext cx="398909" cy="354730"/>
            <a:chOff x="9104246" y="3439842"/>
            <a:chExt cx="398909" cy="3547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A169C3-E482-5140-AAB3-59261411A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4246" y="34907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E4E923-FB8B-914E-801B-FEE481C7C80F}"/>
                </a:ext>
              </a:extLst>
            </p:cNvPr>
            <p:cNvCxnSpPr>
              <a:cxnSpLocks/>
            </p:cNvCxnSpPr>
            <p:nvPr/>
          </p:nvCxnSpPr>
          <p:spPr>
            <a:xfrm>
              <a:off x="9401555" y="34398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C7AB3-C64B-AB4C-A596-55E78917DDF8}"/>
              </a:ext>
            </a:extLst>
          </p:cNvPr>
          <p:cNvGrpSpPr/>
          <p:nvPr/>
        </p:nvGrpSpPr>
        <p:grpSpPr>
          <a:xfrm flipV="1">
            <a:off x="10923153" y="3193372"/>
            <a:ext cx="398909" cy="354730"/>
            <a:chOff x="10933092" y="3478262"/>
            <a:chExt cx="398909" cy="3547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915587-2147-C542-B715-5198B2316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3092" y="352915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9D8F07-F387-334B-8AB4-95AC40E8C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401" y="347826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C1D3E4-AB59-6C4F-819D-0E091BFAEE36}"/>
              </a:ext>
            </a:extLst>
          </p:cNvPr>
          <p:cNvCxnSpPr>
            <a:cxnSpLocks/>
          </p:cNvCxnSpPr>
          <p:nvPr/>
        </p:nvCxnSpPr>
        <p:spPr>
          <a:xfrm flipH="1" flipV="1">
            <a:off x="467139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5D19C5-9210-E941-AC6B-9FCFAD03422A}"/>
              </a:ext>
            </a:extLst>
          </p:cNvPr>
          <p:cNvCxnSpPr>
            <a:cxnSpLocks/>
          </p:cNvCxnSpPr>
          <p:nvPr/>
        </p:nvCxnSpPr>
        <p:spPr>
          <a:xfrm flipH="1" flipV="1">
            <a:off x="6463749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47C50-E95E-F74C-BEF1-E06B32D50243}"/>
              </a:ext>
            </a:extLst>
          </p:cNvPr>
          <p:cNvCxnSpPr>
            <a:cxnSpLocks/>
          </p:cNvCxnSpPr>
          <p:nvPr/>
        </p:nvCxnSpPr>
        <p:spPr>
          <a:xfrm flipH="1" flipV="1">
            <a:off x="815278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99430A-384F-0640-857B-9CBDC9995C1C}"/>
              </a:ext>
            </a:extLst>
          </p:cNvPr>
          <p:cNvCxnSpPr>
            <a:cxnSpLocks/>
          </p:cNvCxnSpPr>
          <p:nvPr/>
        </p:nvCxnSpPr>
        <p:spPr>
          <a:xfrm flipH="1" flipV="1">
            <a:off x="1000829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6ABBBE-5D25-5D40-A6D1-3BDB8F60121A}"/>
              </a:ext>
            </a:extLst>
          </p:cNvPr>
          <p:cNvCxnSpPr>
            <a:cxnSpLocks/>
          </p:cNvCxnSpPr>
          <p:nvPr/>
        </p:nvCxnSpPr>
        <p:spPr>
          <a:xfrm flipV="1">
            <a:off x="1795915" y="5416824"/>
            <a:ext cx="154228" cy="29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7A3CB-0E55-9A4A-A468-74B1C8FB53AA}"/>
              </a:ext>
            </a:extLst>
          </p:cNvPr>
          <p:cNvCxnSpPr>
            <a:cxnSpLocks/>
          </p:cNvCxnSpPr>
          <p:nvPr/>
        </p:nvCxnSpPr>
        <p:spPr>
          <a:xfrm>
            <a:off x="3046359" y="5405230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B1C903-9253-194F-BD6A-5523CB0AF406}"/>
              </a:ext>
            </a:extLst>
          </p:cNvPr>
          <p:cNvSpPr txBox="1"/>
          <p:nvPr/>
        </p:nvSpPr>
        <p:spPr>
          <a:xfrm>
            <a:off x="2531272" y="41363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3. End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1F5B83-9BC5-5246-AD66-603D6BEEE0C3}"/>
              </a:ext>
            </a:extLst>
          </p:cNvPr>
          <p:cNvGrpSpPr/>
          <p:nvPr/>
        </p:nvGrpSpPr>
        <p:grpSpPr>
          <a:xfrm>
            <a:off x="1483407" y="2688600"/>
            <a:ext cx="9737055" cy="3919832"/>
            <a:chOff x="1483407" y="2688600"/>
            <a:chExt cx="9737055" cy="39198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1E19F-2D06-5743-8DBE-04158E05FA74}"/>
                </a:ext>
              </a:extLst>
            </p:cNvPr>
            <p:cNvSpPr txBox="1"/>
            <p:nvPr/>
          </p:nvSpPr>
          <p:spPr>
            <a:xfrm>
              <a:off x="1483407" y="3402688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1. Start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A077AE-D1AB-D74C-BFB7-9A695B1BE23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679172" y="3772020"/>
              <a:ext cx="234193" cy="24030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D3EFCE4-648A-BF47-9A93-FC62FDFA2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244" y="2688600"/>
              <a:ext cx="2029019" cy="68851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ADD75B-FFBB-1945-A403-E746ADC523F4}"/>
                </a:ext>
              </a:extLst>
            </p:cNvPr>
            <p:cNvSpPr txBox="1"/>
            <p:nvPr/>
          </p:nvSpPr>
          <p:spPr>
            <a:xfrm>
              <a:off x="4209082" y="6239100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2. One rev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C385E4-7C66-1D4E-A338-9018CD26A5D5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915352" y="4505702"/>
              <a:ext cx="420039" cy="17849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82716D-9A9F-B646-B249-BC06045C4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359" y="2688601"/>
              <a:ext cx="1035904" cy="144776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6589CD-A355-E84B-B8E8-52AE26909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1272" y="4910914"/>
              <a:ext cx="1550991" cy="15138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B3D2D0-D319-D547-ACC4-4271F1AD3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4501" y="2688600"/>
              <a:ext cx="5795961" cy="37866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4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 (Bifrost data)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6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2022-07-14</a:t>
            </a:fld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D009-F04A-FD4C-BE6A-A5B13B1AC7E6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DFFA-C9E8-D741-B3FA-FCFA35F43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3" t="9721" r="5853" b="4939"/>
          <a:stretch/>
        </p:blipFill>
        <p:spPr>
          <a:xfrm>
            <a:off x="1457325" y="1613128"/>
            <a:ext cx="8729663" cy="4610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872FC1-5D7D-A044-BF2C-0F6F5F10482E}"/>
              </a:ext>
            </a:extLst>
          </p:cNvPr>
          <p:cNvSpPr txBox="1"/>
          <p:nvPr/>
        </p:nvSpPr>
        <p:spPr>
          <a:xfrm rot="16200000">
            <a:off x="597823" y="3461547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D1ED2-31C2-C044-BF5C-8E6C09C8717A}"/>
              </a:ext>
            </a:extLst>
          </p:cNvPr>
          <p:cNvSpPr txBox="1"/>
          <p:nvPr/>
        </p:nvSpPr>
        <p:spPr>
          <a:xfrm>
            <a:off x="984051" y="18536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7.2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4D8C9-8871-D346-9724-1FE0DE10DF24}"/>
              </a:ext>
            </a:extLst>
          </p:cNvPr>
          <p:cNvSpPr txBox="1"/>
          <p:nvPr/>
        </p:nvSpPr>
        <p:spPr>
          <a:xfrm>
            <a:off x="980913" y="54755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4076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7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7B643-BA95-D24F-94BE-305A1556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2" y="1257832"/>
            <a:ext cx="1039484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8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45E01-9CA7-014C-90E1-573F9F5B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t="10740" r="7664" b="4622"/>
          <a:stretch/>
        </p:blipFill>
        <p:spPr>
          <a:xfrm>
            <a:off x="336970" y="4675270"/>
            <a:ext cx="3382670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39D44-1895-414A-AB8C-BFD824C24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3" t="9386" r="8686" b="5802"/>
          <a:stretch/>
        </p:blipFill>
        <p:spPr>
          <a:xfrm>
            <a:off x="3338833" y="1267743"/>
            <a:ext cx="8708267" cy="46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FEF3B5-4973-4F45-A7B8-6FE491082919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2399-A323-2646-91CA-A52F97AC1DDE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161F0-F649-1B43-83A5-42453CE03524}"/>
              </a:ext>
            </a:extLst>
          </p:cNvPr>
          <p:cNvCxnSpPr>
            <a:cxnSpLocks/>
          </p:cNvCxnSpPr>
          <p:nvPr/>
        </p:nvCxnSpPr>
        <p:spPr>
          <a:xfrm>
            <a:off x="5331203" y="4420324"/>
            <a:ext cx="452506" cy="254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425737-219E-134E-98C8-34F5E19E3973}"/>
              </a:ext>
            </a:extLst>
          </p:cNvPr>
          <p:cNvCxnSpPr>
            <a:cxnSpLocks/>
          </p:cNvCxnSpPr>
          <p:nvPr/>
        </p:nvCxnSpPr>
        <p:spPr>
          <a:xfrm>
            <a:off x="9098998" y="5014291"/>
            <a:ext cx="432628" cy="23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64FEB-F8DB-2347-B54F-052D93409C90}"/>
              </a:ext>
            </a:extLst>
          </p:cNvPr>
          <p:cNvCxnSpPr>
            <a:cxnSpLocks/>
          </p:cNvCxnSpPr>
          <p:nvPr/>
        </p:nvCxnSpPr>
        <p:spPr>
          <a:xfrm flipH="1" flipV="1">
            <a:off x="5655365" y="1828798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59FBF-11D8-B54D-8160-0CBB5524F78C}"/>
              </a:ext>
            </a:extLst>
          </p:cNvPr>
          <p:cNvCxnSpPr>
            <a:cxnSpLocks/>
          </p:cNvCxnSpPr>
          <p:nvPr/>
        </p:nvCxnSpPr>
        <p:spPr>
          <a:xfrm flipH="1" flipV="1">
            <a:off x="9604879" y="2418665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04279-D2EB-0F42-8541-37F7D68D6023}"/>
              </a:ext>
            </a:extLst>
          </p:cNvPr>
          <p:cNvCxnSpPr>
            <a:cxnSpLocks/>
          </p:cNvCxnSpPr>
          <p:nvPr/>
        </p:nvCxnSpPr>
        <p:spPr>
          <a:xfrm>
            <a:off x="3987215" y="2595239"/>
            <a:ext cx="0" cy="53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0B371E-B52D-A541-890B-5CC7961644E6}"/>
              </a:ext>
            </a:extLst>
          </p:cNvPr>
          <p:cNvCxnSpPr>
            <a:cxnSpLocks/>
          </p:cNvCxnSpPr>
          <p:nvPr/>
        </p:nvCxnSpPr>
        <p:spPr>
          <a:xfrm flipV="1">
            <a:off x="11663537" y="3869227"/>
            <a:ext cx="0" cy="48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9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3709" y="931026"/>
            <a:ext cx="9360000" cy="507076"/>
          </a:xfrm>
        </p:spPr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E0944-2D1A-B348-98C4-639E0401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257832"/>
            <a:ext cx="1039484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1112</TotalTime>
  <Words>221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Wingdings</vt:lpstr>
      <vt:lpstr>Office-tema</vt:lpstr>
      <vt:lpstr>PowerPoint Presentation</vt:lpstr>
      <vt:lpstr>RESOLVER DATA ANALYSIS</vt:lpstr>
      <vt:lpstr>Agenda</vt:lpstr>
      <vt:lpstr>Normal connection</vt:lpstr>
      <vt:lpstr>Normal connection</vt:lpstr>
      <vt:lpstr>Normal connection (Bifrost data)</vt:lpstr>
      <vt:lpstr>Voltage divider on excitation coil</vt:lpstr>
      <vt:lpstr>Voltage divider on excitation coil</vt:lpstr>
      <vt:lpstr>Voltage divider on sin and cos coils</vt:lpstr>
      <vt:lpstr>Voltage divider on sin and cos coils</vt:lpstr>
      <vt:lpstr>Finish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Sandström</dc:creator>
  <cp:lastModifiedBy>Anders Sandström</cp:lastModifiedBy>
  <cp:revision>39</cp:revision>
  <cp:lastPrinted>2019-03-08T10:27:30Z</cp:lastPrinted>
  <dcterms:created xsi:type="dcterms:W3CDTF">2022-07-13T07:55:20Z</dcterms:created>
  <dcterms:modified xsi:type="dcterms:W3CDTF">2022-07-14T07:11:37Z</dcterms:modified>
</cp:coreProperties>
</file>