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365A"/>
    <a:srgbClr val="DBDBDB"/>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9" autoAdjust="0"/>
    <p:restoredTop sz="94660"/>
  </p:normalViewPr>
  <p:slideViewPr>
    <p:cSldViewPr snapToGrid="0">
      <p:cViewPr varScale="1">
        <p:scale>
          <a:sx n="105" d="100"/>
          <a:sy n="105" d="100"/>
        </p:scale>
        <p:origin x="4284" y="126"/>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ers Winter" userId="742bda91-046a-45fd-9565-65a364854fef" providerId="ADAL" clId="{C1311049-6D26-4B6F-A459-F5248916CE6D}"/>
    <pc:docChg chg="custSel modSld">
      <pc:chgData name="Anders Winter" userId="742bda91-046a-45fd-9565-65a364854fef" providerId="ADAL" clId="{C1311049-6D26-4B6F-A459-F5248916CE6D}" dt="2024-06-07T07:27:11.348" v="50" actId="1036"/>
      <pc:docMkLst>
        <pc:docMk/>
      </pc:docMkLst>
      <pc:sldChg chg="addSp delSp modSp mod">
        <pc:chgData name="Anders Winter" userId="742bda91-046a-45fd-9565-65a364854fef" providerId="ADAL" clId="{C1311049-6D26-4B6F-A459-F5248916CE6D}" dt="2024-06-07T07:27:11.348" v="50" actId="1036"/>
        <pc:sldMkLst>
          <pc:docMk/>
          <pc:sldMk cId="3318863404" sldId="256"/>
        </pc:sldMkLst>
        <pc:spChg chg="mod">
          <ac:chgData name="Anders Winter" userId="742bda91-046a-45fd-9565-65a364854fef" providerId="ADAL" clId="{C1311049-6D26-4B6F-A459-F5248916CE6D}" dt="2024-06-07T07:24:33.932" v="2" actId="1076"/>
          <ac:spMkLst>
            <pc:docMk/>
            <pc:sldMk cId="3318863404" sldId="256"/>
            <ac:spMk id="2" creationId="{F62FA197-5151-D0E9-B617-E6138CB56905}"/>
          </ac:spMkLst>
        </pc:spChg>
        <pc:spChg chg="mod">
          <ac:chgData name="Anders Winter" userId="742bda91-046a-45fd-9565-65a364854fef" providerId="ADAL" clId="{C1311049-6D26-4B6F-A459-F5248916CE6D}" dt="2024-06-07T07:27:11.348" v="50" actId="1036"/>
          <ac:spMkLst>
            <pc:docMk/>
            <pc:sldMk cId="3318863404" sldId="256"/>
            <ac:spMk id="5" creationId="{FF7525AC-D3F0-4BF0-FAE3-A107CA78550D}"/>
          </ac:spMkLst>
        </pc:spChg>
        <pc:spChg chg="mod">
          <ac:chgData name="Anders Winter" userId="742bda91-046a-45fd-9565-65a364854fef" providerId="ADAL" clId="{C1311049-6D26-4B6F-A459-F5248916CE6D}" dt="2024-06-07T07:26:38.238" v="41" actId="1076"/>
          <ac:spMkLst>
            <pc:docMk/>
            <pc:sldMk cId="3318863404" sldId="256"/>
            <ac:spMk id="7" creationId="{D1BE5694-F5BF-92B8-F818-42261C791DB8}"/>
          </ac:spMkLst>
        </pc:spChg>
        <pc:spChg chg="add mod">
          <ac:chgData name="Anders Winter" userId="742bda91-046a-45fd-9565-65a364854fef" providerId="ADAL" clId="{C1311049-6D26-4B6F-A459-F5248916CE6D}" dt="2024-06-07T07:24:49.368" v="4" actId="571"/>
          <ac:spMkLst>
            <pc:docMk/>
            <pc:sldMk cId="3318863404" sldId="256"/>
            <ac:spMk id="8" creationId="{94C7C1C3-A03A-ADFD-46CD-7BD511AAEA5D}"/>
          </ac:spMkLst>
        </pc:spChg>
        <pc:spChg chg="mod">
          <ac:chgData name="Anders Winter" userId="742bda91-046a-45fd-9565-65a364854fef" providerId="ADAL" clId="{C1311049-6D26-4B6F-A459-F5248916CE6D}" dt="2024-06-07T07:25:35.900" v="12" actId="20577"/>
          <ac:spMkLst>
            <pc:docMk/>
            <pc:sldMk cId="3318863404" sldId="256"/>
            <ac:spMk id="13" creationId="{F0ED7900-8315-B889-E497-3C96C172DF59}"/>
          </ac:spMkLst>
        </pc:spChg>
        <pc:spChg chg="add mod">
          <ac:chgData name="Anders Winter" userId="742bda91-046a-45fd-9565-65a364854fef" providerId="ADAL" clId="{C1311049-6D26-4B6F-A459-F5248916CE6D}" dt="2024-06-07T07:24:49.368" v="4" actId="571"/>
          <ac:spMkLst>
            <pc:docMk/>
            <pc:sldMk cId="3318863404" sldId="256"/>
            <ac:spMk id="15" creationId="{CEA1A148-5869-8869-3CF3-CFD4A59772C2}"/>
          </ac:spMkLst>
        </pc:spChg>
        <pc:spChg chg="del">
          <ac:chgData name="Anders Winter" userId="742bda91-046a-45fd-9565-65a364854fef" providerId="ADAL" clId="{C1311049-6D26-4B6F-A459-F5248916CE6D}" dt="2024-06-07T07:26:51.039" v="44" actId="478"/>
          <ac:spMkLst>
            <pc:docMk/>
            <pc:sldMk cId="3318863404" sldId="256"/>
            <ac:spMk id="17" creationId="{4A7B4381-866B-3F88-7207-BD03405B6364}"/>
          </ac:spMkLst>
        </pc:spChg>
        <pc:spChg chg="mod">
          <ac:chgData name="Anders Winter" userId="742bda91-046a-45fd-9565-65a364854fef" providerId="ADAL" clId="{C1311049-6D26-4B6F-A459-F5248916CE6D}" dt="2024-06-07T07:27:11.348" v="50" actId="1036"/>
          <ac:spMkLst>
            <pc:docMk/>
            <pc:sldMk cId="3318863404" sldId="256"/>
            <ac:spMk id="25" creationId="{D37A5FE7-2CBB-3645-E5FD-AC3380D1FBA5}"/>
          </ac:spMkLst>
        </pc:spChg>
        <pc:spChg chg="mod">
          <ac:chgData name="Anders Winter" userId="742bda91-046a-45fd-9565-65a364854fef" providerId="ADAL" clId="{C1311049-6D26-4B6F-A459-F5248916CE6D}" dt="2024-06-07T07:24:37.148" v="3" actId="1076"/>
          <ac:spMkLst>
            <pc:docMk/>
            <pc:sldMk cId="3318863404" sldId="256"/>
            <ac:spMk id="34" creationId="{8CAB5234-1409-138F-ED6D-9237B870A9A7}"/>
          </ac:spMkLst>
        </pc:spChg>
        <pc:spChg chg="mod">
          <ac:chgData name="Anders Winter" userId="742bda91-046a-45fd-9565-65a364854fef" providerId="ADAL" clId="{C1311049-6D26-4B6F-A459-F5248916CE6D}" dt="2024-06-07T07:26:23.789" v="37" actId="20577"/>
          <ac:spMkLst>
            <pc:docMk/>
            <pc:sldMk cId="3318863404" sldId="256"/>
            <ac:spMk id="36" creationId="{6E9D8B8A-CB7A-A220-D420-89431E64E2B7}"/>
          </ac:spMkLst>
        </pc:spChg>
      </pc:sldChg>
    </pc:docChg>
  </pc:docChgLst>
  <pc:docChgLst>
    <pc:chgData name="Anders (ny)" userId="742bda91-046a-45fd-9565-65a364854fef" providerId="ADAL" clId="{0D54EA2D-4295-4199-9EC2-DDDFA9BE1FAF}"/>
    <pc:docChg chg="undo custSel addSld modSld">
      <pc:chgData name="Anders (ny)" userId="742bda91-046a-45fd-9565-65a364854fef" providerId="ADAL" clId="{0D54EA2D-4295-4199-9EC2-DDDFA9BE1FAF}" dt="2024-01-25T10:17:31.030" v="1140" actId="478"/>
      <pc:docMkLst>
        <pc:docMk/>
      </pc:docMkLst>
      <pc:sldChg chg="addSp delSp modSp mod">
        <pc:chgData name="Anders (ny)" userId="742bda91-046a-45fd-9565-65a364854fef" providerId="ADAL" clId="{0D54EA2D-4295-4199-9EC2-DDDFA9BE1FAF}" dt="2024-01-25T10:17:23.972" v="1137" actId="1076"/>
        <pc:sldMkLst>
          <pc:docMk/>
          <pc:sldMk cId="3318863404" sldId="256"/>
        </pc:sldMkLst>
        <pc:spChg chg="add mod">
          <ac:chgData name="Anders (ny)" userId="742bda91-046a-45fd-9565-65a364854fef" providerId="ADAL" clId="{0D54EA2D-4295-4199-9EC2-DDDFA9BE1FAF}" dt="2024-01-24T12:05:47.518" v="782" actId="1076"/>
          <ac:spMkLst>
            <pc:docMk/>
            <pc:sldMk cId="3318863404" sldId="256"/>
            <ac:spMk id="2" creationId="{F62FA197-5151-D0E9-B617-E6138CB56905}"/>
          </ac:spMkLst>
        </pc:spChg>
        <pc:spChg chg="add mod">
          <ac:chgData name="Anders (ny)" userId="742bda91-046a-45fd-9565-65a364854fef" providerId="ADAL" clId="{0D54EA2D-4295-4199-9EC2-DDDFA9BE1FAF}" dt="2024-01-25T08:01:30.333" v="827" actId="1076"/>
          <ac:spMkLst>
            <pc:docMk/>
            <pc:sldMk cId="3318863404" sldId="256"/>
            <ac:spMk id="3" creationId="{0A4B8278-19DC-AE0F-E370-40B012EBF0FF}"/>
          </ac:spMkLst>
        </pc:spChg>
        <pc:spChg chg="add mod">
          <ac:chgData name="Anders (ny)" userId="742bda91-046a-45fd-9565-65a364854fef" providerId="ADAL" clId="{0D54EA2D-4295-4199-9EC2-DDDFA9BE1FAF}" dt="2024-01-25T08:01:30.333" v="827" actId="1076"/>
          <ac:spMkLst>
            <pc:docMk/>
            <pc:sldMk cId="3318863404" sldId="256"/>
            <ac:spMk id="4" creationId="{4A3390DE-2B22-630C-8D1C-FA5D4991C808}"/>
          </ac:spMkLst>
        </pc:spChg>
        <pc:spChg chg="add mod">
          <ac:chgData name="Anders (ny)" userId="742bda91-046a-45fd-9565-65a364854fef" providerId="ADAL" clId="{0D54EA2D-4295-4199-9EC2-DDDFA9BE1FAF}" dt="2024-01-25T08:03:14.707" v="853" actId="1076"/>
          <ac:spMkLst>
            <pc:docMk/>
            <pc:sldMk cId="3318863404" sldId="256"/>
            <ac:spMk id="5" creationId="{FF7525AC-D3F0-4BF0-FAE3-A107CA78550D}"/>
          </ac:spMkLst>
        </pc:spChg>
        <pc:spChg chg="add mod">
          <ac:chgData name="Anders (ny)" userId="742bda91-046a-45fd-9565-65a364854fef" providerId="ADAL" clId="{0D54EA2D-4295-4199-9EC2-DDDFA9BE1FAF}" dt="2024-01-25T08:02:07.670" v="831" actId="1076"/>
          <ac:spMkLst>
            <pc:docMk/>
            <pc:sldMk cId="3318863404" sldId="256"/>
            <ac:spMk id="7" creationId="{D1BE5694-F5BF-92B8-F818-42261C791DB8}"/>
          </ac:spMkLst>
        </pc:spChg>
        <pc:spChg chg="add">
          <ac:chgData name="Anders (ny)" userId="742bda91-046a-45fd-9565-65a364854fef" providerId="ADAL" clId="{0D54EA2D-4295-4199-9EC2-DDDFA9BE1FAF}" dt="2024-01-25T10:16:27.845" v="1116"/>
          <ac:spMkLst>
            <pc:docMk/>
            <pc:sldMk cId="3318863404" sldId="256"/>
            <ac:spMk id="8" creationId="{2F93C189-8809-136B-C776-893AE097BE5B}"/>
          </ac:spMkLst>
        </pc:spChg>
        <pc:spChg chg="add mod">
          <ac:chgData name="Anders (ny)" userId="742bda91-046a-45fd-9565-65a364854fef" providerId="ADAL" clId="{0D54EA2D-4295-4199-9EC2-DDDFA9BE1FAF}" dt="2024-01-24T10:10:41.297" v="42" actId="255"/>
          <ac:spMkLst>
            <pc:docMk/>
            <pc:sldMk cId="3318863404" sldId="256"/>
            <ac:spMk id="9" creationId="{E5C306C0-952B-6647-E286-062EAD4ACCBF}"/>
          </ac:spMkLst>
        </pc:spChg>
        <pc:spChg chg="add mod">
          <ac:chgData name="Anders (ny)" userId="742bda91-046a-45fd-9565-65a364854fef" providerId="ADAL" clId="{0D54EA2D-4295-4199-9EC2-DDDFA9BE1FAF}" dt="2024-01-24T12:06:11.552" v="787" actId="20577"/>
          <ac:spMkLst>
            <pc:docMk/>
            <pc:sldMk cId="3318863404" sldId="256"/>
            <ac:spMk id="10" creationId="{36229797-7BBE-F115-8C6F-D9E866F977CF}"/>
          </ac:spMkLst>
        </pc:spChg>
        <pc:spChg chg="add mod">
          <ac:chgData name="Anders (ny)" userId="742bda91-046a-45fd-9565-65a364854fef" providerId="ADAL" clId="{0D54EA2D-4295-4199-9EC2-DDDFA9BE1FAF}" dt="2024-01-25T08:03:46.945" v="854" actId="465"/>
          <ac:spMkLst>
            <pc:docMk/>
            <pc:sldMk cId="3318863404" sldId="256"/>
            <ac:spMk id="11" creationId="{7942C2CF-6590-9002-E85D-B7296B7BA175}"/>
          </ac:spMkLst>
        </pc:spChg>
        <pc:spChg chg="add mod">
          <ac:chgData name="Anders (ny)" userId="742bda91-046a-45fd-9565-65a364854fef" providerId="ADAL" clId="{0D54EA2D-4295-4199-9EC2-DDDFA9BE1FAF}" dt="2024-01-25T08:03:46.945" v="854" actId="465"/>
          <ac:spMkLst>
            <pc:docMk/>
            <pc:sldMk cId="3318863404" sldId="256"/>
            <ac:spMk id="12" creationId="{578CAB79-398E-BF13-8BD7-057571AD9CED}"/>
          </ac:spMkLst>
        </pc:spChg>
        <pc:spChg chg="add mod">
          <ac:chgData name="Anders (ny)" userId="742bda91-046a-45fd-9565-65a364854fef" providerId="ADAL" clId="{0D54EA2D-4295-4199-9EC2-DDDFA9BE1FAF}" dt="2024-01-25T08:03:46.945" v="854" actId="465"/>
          <ac:spMkLst>
            <pc:docMk/>
            <pc:sldMk cId="3318863404" sldId="256"/>
            <ac:spMk id="13" creationId="{F0ED7900-8315-B889-E497-3C96C172DF59}"/>
          </ac:spMkLst>
        </pc:spChg>
        <pc:spChg chg="add del mod">
          <ac:chgData name="Anders (ny)" userId="742bda91-046a-45fd-9565-65a364854fef" providerId="ADAL" clId="{0D54EA2D-4295-4199-9EC2-DDDFA9BE1FAF}" dt="2024-01-24T10:48:20.127" v="747" actId="478"/>
          <ac:spMkLst>
            <pc:docMk/>
            <pc:sldMk cId="3318863404" sldId="256"/>
            <ac:spMk id="14" creationId="{268F37C1-6E87-BDE3-BE0C-D7591D452994}"/>
          </ac:spMkLst>
        </pc:spChg>
        <pc:spChg chg="add del mod">
          <ac:chgData name="Anders (ny)" userId="742bda91-046a-45fd-9565-65a364854fef" providerId="ADAL" clId="{0D54EA2D-4295-4199-9EC2-DDDFA9BE1FAF}" dt="2024-01-24T10:14:03.381" v="126" actId="478"/>
          <ac:spMkLst>
            <pc:docMk/>
            <pc:sldMk cId="3318863404" sldId="256"/>
            <ac:spMk id="15" creationId="{B6DEA599-5988-11ED-ADCA-D2B20155D824}"/>
          </ac:spMkLst>
        </pc:spChg>
        <pc:spChg chg="add del mod">
          <ac:chgData name="Anders (ny)" userId="742bda91-046a-45fd-9565-65a364854fef" providerId="ADAL" clId="{0D54EA2D-4295-4199-9EC2-DDDFA9BE1FAF}" dt="2024-01-24T10:15:49.900" v="280" actId="478"/>
          <ac:spMkLst>
            <pc:docMk/>
            <pc:sldMk cId="3318863404" sldId="256"/>
            <ac:spMk id="16" creationId="{4671544F-8378-632D-F6AC-12389BE5030D}"/>
          </ac:spMkLst>
        </pc:spChg>
        <pc:spChg chg="add mod">
          <ac:chgData name="Anders (ny)" userId="742bda91-046a-45fd-9565-65a364854fef" providerId="ADAL" clId="{0D54EA2D-4295-4199-9EC2-DDDFA9BE1FAF}" dt="2024-01-25T08:02:47.364" v="851" actId="1037"/>
          <ac:spMkLst>
            <pc:docMk/>
            <pc:sldMk cId="3318863404" sldId="256"/>
            <ac:spMk id="17" creationId="{4A7B4381-866B-3F88-7207-BD03405B6364}"/>
          </ac:spMkLst>
        </pc:spChg>
        <pc:spChg chg="add del mod">
          <ac:chgData name="Anders (ny)" userId="742bda91-046a-45fd-9565-65a364854fef" providerId="ADAL" clId="{0D54EA2D-4295-4199-9EC2-DDDFA9BE1FAF}" dt="2024-01-25T09:54:12.606" v="1057" actId="478"/>
          <ac:spMkLst>
            <pc:docMk/>
            <pc:sldMk cId="3318863404" sldId="256"/>
            <ac:spMk id="18" creationId="{F3864A6B-DB0A-9BE3-E478-84014BE4D0BD}"/>
          </ac:spMkLst>
        </pc:spChg>
        <pc:spChg chg="add del mod">
          <ac:chgData name="Anders (ny)" userId="742bda91-046a-45fd-9565-65a364854fef" providerId="ADAL" clId="{0D54EA2D-4295-4199-9EC2-DDDFA9BE1FAF}" dt="2024-01-25T09:54:12.606" v="1057" actId="478"/>
          <ac:spMkLst>
            <pc:docMk/>
            <pc:sldMk cId="3318863404" sldId="256"/>
            <ac:spMk id="19" creationId="{FBAD4E60-0E4F-3BA7-B9DF-2DA70B3C1E04}"/>
          </ac:spMkLst>
        </pc:spChg>
        <pc:spChg chg="add del mod">
          <ac:chgData name="Anders (ny)" userId="742bda91-046a-45fd-9565-65a364854fef" providerId="ADAL" clId="{0D54EA2D-4295-4199-9EC2-DDDFA9BE1FAF}" dt="2024-01-25T09:54:12.606" v="1057" actId="478"/>
          <ac:spMkLst>
            <pc:docMk/>
            <pc:sldMk cId="3318863404" sldId="256"/>
            <ac:spMk id="20" creationId="{CE4D2BBF-DD3D-31D5-7A57-B49B0CE5FE89}"/>
          </ac:spMkLst>
        </pc:spChg>
        <pc:spChg chg="add del mod">
          <ac:chgData name="Anders (ny)" userId="742bda91-046a-45fd-9565-65a364854fef" providerId="ADAL" clId="{0D54EA2D-4295-4199-9EC2-DDDFA9BE1FAF}" dt="2024-01-25T09:54:12.606" v="1057" actId="478"/>
          <ac:spMkLst>
            <pc:docMk/>
            <pc:sldMk cId="3318863404" sldId="256"/>
            <ac:spMk id="21" creationId="{9D8076D1-40A2-C0CC-4CC4-99512762D0DE}"/>
          </ac:spMkLst>
        </pc:spChg>
        <pc:spChg chg="add mod">
          <ac:chgData name="Anders (ny)" userId="742bda91-046a-45fd-9565-65a364854fef" providerId="ADAL" clId="{0D54EA2D-4295-4199-9EC2-DDDFA9BE1FAF}" dt="2024-01-24T10:48:54.250" v="775" actId="20577"/>
          <ac:spMkLst>
            <pc:docMk/>
            <pc:sldMk cId="3318863404" sldId="256"/>
            <ac:spMk id="22" creationId="{3042AA8E-DA59-5AE2-F79B-42D1CBF6ED1C}"/>
          </ac:spMkLst>
        </pc:spChg>
        <pc:spChg chg="add mod">
          <ac:chgData name="Anders (ny)" userId="742bda91-046a-45fd-9565-65a364854fef" providerId="ADAL" clId="{0D54EA2D-4295-4199-9EC2-DDDFA9BE1FAF}" dt="2024-01-24T12:05:53.884" v="784" actId="1076"/>
          <ac:spMkLst>
            <pc:docMk/>
            <pc:sldMk cId="3318863404" sldId="256"/>
            <ac:spMk id="23" creationId="{77F9554E-6FEA-4DA8-BC97-161464F16D87}"/>
          </ac:spMkLst>
        </pc:spChg>
        <pc:spChg chg="add mod">
          <ac:chgData name="Anders (ny)" userId="742bda91-046a-45fd-9565-65a364854fef" providerId="ADAL" clId="{0D54EA2D-4295-4199-9EC2-DDDFA9BE1FAF}" dt="2024-01-24T10:27:02.388" v="486" actId="113"/>
          <ac:spMkLst>
            <pc:docMk/>
            <pc:sldMk cId="3318863404" sldId="256"/>
            <ac:spMk id="24" creationId="{1BC454FD-DE76-91D4-D978-99FD19D08874}"/>
          </ac:spMkLst>
        </pc:spChg>
        <pc:spChg chg="add mod">
          <ac:chgData name="Anders (ny)" userId="742bda91-046a-45fd-9565-65a364854fef" providerId="ADAL" clId="{0D54EA2D-4295-4199-9EC2-DDDFA9BE1FAF}" dt="2024-01-24T10:48:47.193" v="771" actId="20577"/>
          <ac:spMkLst>
            <pc:docMk/>
            <pc:sldMk cId="3318863404" sldId="256"/>
            <ac:spMk id="25" creationId="{D37A5FE7-2CBB-3645-E5FD-AC3380D1FBA5}"/>
          </ac:spMkLst>
        </pc:spChg>
        <pc:spChg chg="add mod">
          <ac:chgData name="Anders (ny)" userId="742bda91-046a-45fd-9565-65a364854fef" providerId="ADAL" clId="{0D54EA2D-4295-4199-9EC2-DDDFA9BE1FAF}" dt="2024-01-24T10:23:09.198" v="444" actId="164"/>
          <ac:spMkLst>
            <pc:docMk/>
            <pc:sldMk cId="3318863404" sldId="256"/>
            <ac:spMk id="27" creationId="{3A512B9B-D117-E795-4434-290ADA126663}"/>
          </ac:spMkLst>
        </pc:spChg>
        <pc:spChg chg="add mod">
          <ac:chgData name="Anders (ny)" userId="742bda91-046a-45fd-9565-65a364854fef" providerId="ADAL" clId="{0D54EA2D-4295-4199-9EC2-DDDFA9BE1FAF}" dt="2024-01-24T10:23:19.232" v="445" actId="1076"/>
          <ac:spMkLst>
            <pc:docMk/>
            <pc:sldMk cId="3318863404" sldId="256"/>
            <ac:spMk id="28" creationId="{9D9C8E82-7913-5FA1-1D3E-E3DDCEB7A28D}"/>
          </ac:spMkLst>
        </pc:spChg>
        <pc:spChg chg="add del">
          <ac:chgData name="Anders (ny)" userId="742bda91-046a-45fd-9565-65a364854fef" providerId="ADAL" clId="{0D54EA2D-4295-4199-9EC2-DDDFA9BE1FAF}" dt="2024-01-24T10:22:42.486" v="440" actId="478"/>
          <ac:spMkLst>
            <pc:docMk/>
            <pc:sldMk cId="3318863404" sldId="256"/>
            <ac:spMk id="30" creationId="{78C472F7-CF5B-EC2B-4A06-25130818B08F}"/>
          </ac:spMkLst>
        </pc:spChg>
        <pc:spChg chg="add del mod">
          <ac:chgData name="Anders (ny)" userId="742bda91-046a-45fd-9565-65a364854fef" providerId="ADAL" clId="{0D54EA2D-4295-4199-9EC2-DDDFA9BE1FAF}" dt="2024-01-24T10:22:42.486" v="440" actId="478"/>
          <ac:spMkLst>
            <pc:docMk/>
            <pc:sldMk cId="3318863404" sldId="256"/>
            <ac:spMk id="31" creationId="{0BACC969-DD67-8D33-4DBC-126B1665CE0E}"/>
          </ac:spMkLst>
        </pc:spChg>
        <pc:spChg chg="add mod">
          <ac:chgData name="Anders (ny)" userId="742bda91-046a-45fd-9565-65a364854fef" providerId="ADAL" clId="{0D54EA2D-4295-4199-9EC2-DDDFA9BE1FAF}" dt="2024-01-25T08:03:10.727" v="852" actId="1076"/>
          <ac:spMkLst>
            <pc:docMk/>
            <pc:sldMk cId="3318863404" sldId="256"/>
            <ac:spMk id="34" creationId="{8CAB5234-1409-138F-ED6D-9237B870A9A7}"/>
          </ac:spMkLst>
        </pc:spChg>
        <pc:spChg chg="add mod">
          <ac:chgData name="Anders (ny)" userId="742bda91-046a-45fd-9565-65a364854fef" providerId="ADAL" clId="{0D54EA2D-4295-4199-9EC2-DDDFA9BE1FAF}" dt="2024-01-24T10:27:02.388" v="486" actId="113"/>
          <ac:spMkLst>
            <pc:docMk/>
            <pc:sldMk cId="3318863404" sldId="256"/>
            <ac:spMk id="35" creationId="{2A47BA3E-EB2F-AF4B-BC6F-E6AC1087954B}"/>
          </ac:spMkLst>
        </pc:spChg>
        <pc:spChg chg="add mod">
          <ac:chgData name="Anders (ny)" userId="742bda91-046a-45fd-9565-65a364854fef" providerId="ADAL" clId="{0D54EA2D-4295-4199-9EC2-DDDFA9BE1FAF}" dt="2024-01-25T08:02:32.625" v="843" actId="20577"/>
          <ac:spMkLst>
            <pc:docMk/>
            <pc:sldMk cId="3318863404" sldId="256"/>
            <ac:spMk id="36" creationId="{6E9D8B8A-CB7A-A220-D420-89431E64E2B7}"/>
          </ac:spMkLst>
        </pc:spChg>
        <pc:grpChg chg="add mod">
          <ac:chgData name="Anders (ny)" userId="742bda91-046a-45fd-9565-65a364854fef" providerId="ADAL" clId="{0D54EA2D-4295-4199-9EC2-DDDFA9BE1FAF}" dt="2024-01-24T10:23:30.061" v="448" actId="167"/>
          <ac:grpSpMkLst>
            <pc:docMk/>
            <pc:sldMk cId="3318863404" sldId="256"/>
            <ac:grpSpMk id="29" creationId="{C4E8865E-71E5-90C9-BBB7-8D52D240FF1F}"/>
          </ac:grpSpMkLst>
        </pc:grpChg>
        <pc:grpChg chg="add mod">
          <ac:chgData name="Anders (ny)" userId="742bda91-046a-45fd-9565-65a364854fef" providerId="ADAL" clId="{0D54EA2D-4295-4199-9EC2-DDDFA9BE1FAF}" dt="2024-01-24T10:23:30.061" v="448" actId="167"/>
          <ac:grpSpMkLst>
            <pc:docMk/>
            <pc:sldMk cId="3318863404" sldId="256"/>
            <ac:grpSpMk id="32" creationId="{DAE05F9B-5963-421F-BC91-539D9CED64C0}"/>
          </ac:grpSpMkLst>
        </pc:grpChg>
        <pc:picChg chg="add mod modCrop">
          <ac:chgData name="Anders (ny)" userId="742bda91-046a-45fd-9565-65a364854fef" providerId="ADAL" clId="{0D54EA2D-4295-4199-9EC2-DDDFA9BE1FAF}" dt="2024-01-25T10:17:01.166" v="1128" actId="1076"/>
          <ac:picMkLst>
            <pc:docMk/>
            <pc:sldMk cId="3318863404" sldId="256"/>
            <ac:picMk id="6" creationId="{93E3139F-F7DF-453F-077A-3CA3DC861845}"/>
          </ac:picMkLst>
        </pc:picChg>
        <pc:picChg chg="add del mod">
          <ac:chgData name="Anders (ny)" userId="742bda91-046a-45fd-9565-65a364854fef" providerId="ADAL" clId="{0D54EA2D-4295-4199-9EC2-DDDFA9BE1FAF}" dt="2024-01-25T09:54:12.606" v="1057" actId="478"/>
          <ac:picMkLst>
            <pc:docMk/>
            <pc:sldMk cId="3318863404" sldId="256"/>
            <ac:picMk id="8" creationId="{0B802791-0D39-0CD9-3B1D-07DF61C22C34}"/>
          </ac:picMkLst>
        </pc:picChg>
        <pc:picChg chg="add mod">
          <ac:chgData name="Anders (ny)" userId="742bda91-046a-45fd-9565-65a364854fef" providerId="ADAL" clId="{0D54EA2D-4295-4199-9EC2-DDDFA9BE1FAF}" dt="2024-01-25T10:17:23.972" v="1137" actId="1076"/>
          <ac:picMkLst>
            <pc:docMk/>
            <pc:sldMk cId="3318863404" sldId="256"/>
            <ac:picMk id="14" creationId="{F73DBC4F-E98A-3CD9-B306-DC84170FE7DD}"/>
          </ac:picMkLst>
        </pc:picChg>
        <pc:picChg chg="add mod">
          <ac:chgData name="Anders (ny)" userId="742bda91-046a-45fd-9565-65a364854fef" providerId="ADAL" clId="{0D54EA2D-4295-4199-9EC2-DDDFA9BE1FAF}" dt="2024-01-24T10:23:19.232" v="445" actId="1076"/>
          <ac:picMkLst>
            <pc:docMk/>
            <pc:sldMk cId="3318863404" sldId="256"/>
            <ac:picMk id="26" creationId="{6A1600AA-A8FB-D9C5-EB7B-029489E572C7}"/>
          </ac:picMkLst>
        </pc:picChg>
        <pc:picChg chg="add del mod">
          <ac:chgData name="Anders (ny)" userId="742bda91-046a-45fd-9565-65a364854fef" providerId="ADAL" clId="{0D54EA2D-4295-4199-9EC2-DDDFA9BE1FAF}" dt="2024-01-24T10:25:40.958" v="476" actId="478"/>
          <ac:picMkLst>
            <pc:docMk/>
            <pc:sldMk cId="3318863404" sldId="256"/>
            <ac:picMk id="33" creationId="{6514C9A6-9126-4FE7-536E-C265E2C77466}"/>
          </ac:picMkLst>
        </pc:picChg>
        <pc:picChg chg="add del mod">
          <ac:chgData name="Anders (ny)" userId="742bda91-046a-45fd-9565-65a364854fef" providerId="ADAL" clId="{0D54EA2D-4295-4199-9EC2-DDDFA9BE1FAF}" dt="2024-01-25T10:17:18.373" v="1134" actId="21"/>
          <ac:picMkLst>
            <pc:docMk/>
            <pc:sldMk cId="3318863404" sldId="256"/>
            <ac:picMk id="1026" creationId="{92F75B9D-F6F9-5803-92FA-4CA83444DC6D}"/>
          </ac:picMkLst>
        </pc:picChg>
        <pc:picChg chg="mod">
          <ac:chgData name="Anders (ny)" userId="742bda91-046a-45fd-9565-65a364854fef" providerId="ADAL" clId="{0D54EA2D-4295-4199-9EC2-DDDFA9BE1FAF}" dt="2024-01-24T10:23:09.198" v="444" actId="164"/>
          <ac:picMkLst>
            <pc:docMk/>
            <pc:sldMk cId="3318863404" sldId="256"/>
            <ac:picMk id="1028" creationId="{E57CB063-5AC2-1306-C447-7837C69F5081}"/>
          </ac:picMkLst>
        </pc:picChg>
        <pc:picChg chg="add del mod">
          <ac:chgData name="Anders (ny)" userId="742bda91-046a-45fd-9565-65a364854fef" providerId="ADAL" clId="{0D54EA2D-4295-4199-9EC2-DDDFA9BE1FAF}" dt="2024-01-25T10:17:13.496" v="1132" actId="21"/>
          <ac:picMkLst>
            <pc:docMk/>
            <pc:sldMk cId="3318863404" sldId="256"/>
            <ac:picMk id="1030" creationId="{F73DBC4F-E98A-3CD9-B306-DC84170FE7DD}"/>
          </ac:picMkLst>
        </pc:picChg>
        <pc:picChg chg="del mod">
          <ac:chgData name="Anders (ny)" userId="742bda91-046a-45fd-9565-65a364854fef" providerId="ADAL" clId="{0D54EA2D-4295-4199-9EC2-DDDFA9BE1FAF}" dt="2024-01-24T10:19:10.616" v="317" actId="478"/>
          <ac:picMkLst>
            <pc:docMk/>
            <pc:sldMk cId="3318863404" sldId="256"/>
            <ac:picMk id="1032" creationId="{B27D2D6B-36C3-766B-62FA-E14644ABED81}"/>
          </ac:picMkLst>
        </pc:picChg>
        <pc:picChg chg="add del">
          <ac:chgData name="Anders (ny)" userId="742bda91-046a-45fd-9565-65a364854fef" providerId="ADAL" clId="{0D54EA2D-4295-4199-9EC2-DDDFA9BE1FAF}" dt="2024-01-24T10:17:11.952" v="298" actId="478"/>
          <ac:picMkLst>
            <pc:docMk/>
            <pc:sldMk cId="3318863404" sldId="256"/>
            <ac:picMk id="1034" creationId="{568E0D8D-3C41-D2A6-BC30-5CD1BD97F3F8}"/>
          </ac:picMkLst>
        </pc:picChg>
        <pc:picChg chg="add del mod">
          <ac:chgData name="Anders (ny)" userId="742bda91-046a-45fd-9565-65a364854fef" providerId="ADAL" clId="{0D54EA2D-4295-4199-9EC2-DDDFA9BE1FAF}" dt="2024-01-24T10:18:48.192" v="311" actId="478"/>
          <ac:picMkLst>
            <pc:docMk/>
            <pc:sldMk cId="3318863404" sldId="256"/>
            <ac:picMk id="1036" creationId="{C9A8BBC7-54C6-323C-F109-E48356693D74}"/>
          </ac:picMkLst>
        </pc:picChg>
      </pc:sldChg>
      <pc:sldChg chg="addSp delSp modSp add mod">
        <pc:chgData name="Anders (ny)" userId="742bda91-046a-45fd-9565-65a364854fef" providerId="ADAL" clId="{0D54EA2D-4295-4199-9EC2-DDDFA9BE1FAF}" dt="2024-01-25T10:17:31.030" v="1140" actId="478"/>
        <pc:sldMkLst>
          <pc:docMk/>
          <pc:sldMk cId="3496820583" sldId="257"/>
        </pc:sldMkLst>
        <pc:spChg chg="mod">
          <ac:chgData name="Anders (ny)" userId="742bda91-046a-45fd-9565-65a364854fef" providerId="ADAL" clId="{0D54EA2D-4295-4199-9EC2-DDDFA9BE1FAF}" dt="2024-01-25T09:52:48.107" v="1052" actId="20577"/>
          <ac:spMkLst>
            <pc:docMk/>
            <pc:sldMk cId="3496820583" sldId="257"/>
            <ac:spMk id="9" creationId="{E5C306C0-952B-6647-E286-062EAD4ACCBF}"/>
          </ac:spMkLst>
        </pc:spChg>
        <pc:spChg chg="mod">
          <ac:chgData name="Anders (ny)" userId="742bda91-046a-45fd-9565-65a364854fef" providerId="ADAL" clId="{0D54EA2D-4295-4199-9EC2-DDDFA9BE1FAF}" dt="2024-01-25T10:00:23.966" v="1114" actId="552"/>
          <ac:spMkLst>
            <pc:docMk/>
            <pc:sldMk cId="3496820583" sldId="257"/>
            <ac:spMk id="10" creationId="{36229797-7BBE-F115-8C6F-D9E866F977CF}"/>
          </ac:spMkLst>
        </pc:spChg>
        <pc:spChg chg="mod">
          <ac:chgData name="Anders (ny)" userId="742bda91-046a-45fd-9565-65a364854fef" providerId="ADAL" clId="{0D54EA2D-4295-4199-9EC2-DDDFA9BE1FAF}" dt="2024-01-25T10:00:23.966" v="1114" actId="552"/>
          <ac:spMkLst>
            <pc:docMk/>
            <pc:sldMk cId="3496820583" sldId="257"/>
            <ac:spMk id="11" creationId="{7942C2CF-6590-9002-E85D-B7296B7BA175}"/>
          </ac:spMkLst>
        </pc:spChg>
        <pc:spChg chg="mod">
          <ac:chgData name="Anders (ny)" userId="742bda91-046a-45fd-9565-65a364854fef" providerId="ADAL" clId="{0D54EA2D-4295-4199-9EC2-DDDFA9BE1FAF}" dt="2024-01-25T10:00:23.966" v="1114" actId="552"/>
          <ac:spMkLst>
            <pc:docMk/>
            <pc:sldMk cId="3496820583" sldId="257"/>
            <ac:spMk id="12" creationId="{578CAB79-398E-BF13-8BD7-057571AD9CED}"/>
          </ac:spMkLst>
        </pc:spChg>
        <pc:spChg chg="mod">
          <ac:chgData name="Anders (ny)" userId="742bda91-046a-45fd-9565-65a364854fef" providerId="ADAL" clId="{0D54EA2D-4295-4199-9EC2-DDDFA9BE1FAF}" dt="2024-01-25T10:00:23.966" v="1114" actId="552"/>
          <ac:spMkLst>
            <pc:docMk/>
            <pc:sldMk cId="3496820583" sldId="257"/>
            <ac:spMk id="13" creationId="{F0ED7900-8315-B889-E497-3C96C172DF59}"/>
          </ac:spMkLst>
        </pc:spChg>
        <pc:spChg chg="add del mod">
          <ac:chgData name="Anders (ny)" userId="742bda91-046a-45fd-9565-65a364854fef" providerId="ADAL" clId="{0D54EA2D-4295-4199-9EC2-DDDFA9BE1FAF}" dt="2024-01-25T10:00:17.742" v="1113" actId="478"/>
          <ac:spMkLst>
            <pc:docMk/>
            <pc:sldMk cId="3496820583" sldId="257"/>
            <ac:spMk id="14" creationId="{BFDF7250-7E24-2551-F6B2-C011E94C76B3}"/>
          </ac:spMkLst>
        </pc:spChg>
        <pc:spChg chg="del">
          <ac:chgData name="Anders (ny)" userId="742bda91-046a-45fd-9565-65a364854fef" providerId="ADAL" clId="{0D54EA2D-4295-4199-9EC2-DDDFA9BE1FAF}" dt="2024-01-25T09:54:08.621" v="1056" actId="478"/>
          <ac:spMkLst>
            <pc:docMk/>
            <pc:sldMk cId="3496820583" sldId="257"/>
            <ac:spMk id="18" creationId="{F3864A6B-DB0A-9BE3-E478-84014BE4D0BD}"/>
          </ac:spMkLst>
        </pc:spChg>
        <pc:spChg chg="del">
          <ac:chgData name="Anders (ny)" userId="742bda91-046a-45fd-9565-65a364854fef" providerId="ADAL" clId="{0D54EA2D-4295-4199-9EC2-DDDFA9BE1FAF}" dt="2024-01-25T09:54:08.621" v="1056" actId="478"/>
          <ac:spMkLst>
            <pc:docMk/>
            <pc:sldMk cId="3496820583" sldId="257"/>
            <ac:spMk id="19" creationId="{FBAD4E60-0E4F-3BA7-B9DF-2DA70B3C1E04}"/>
          </ac:spMkLst>
        </pc:spChg>
        <pc:spChg chg="del">
          <ac:chgData name="Anders (ny)" userId="742bda91-046a-45fd-9565-65a364854fef" providerId="ADAL" clId="{0D54EA2D-4295-4199-9EC2-DDDFA9BE1FAF}" dt="2024-01-25T09:54:08.621" v="1056" actId="478"/>
          <ac:spMkLst>
            <pc:docMk/>
            <pc:sldMk cId="3496820583" sldId="257"/>
            <ac:spMk id="20" creationId="{CE4D2BBF-DD3D-31D5-7A57-B49B0CE5FE89}"/>
          </ac:spMkLst>
        </pc:spChg>
        <pc:spChg chg="del">
          <ac:chgData name="Anders (ny)" userId="742bda91-046a-45fd-9565-65a364854fef" providerId="ADAL" clId="{0D54EA2D-4295-4199-9EC2-DDDFA9BE1FAF}" dt="2024-01-25T09:54:08.621" v="1056" actId="478"/>
          <ac:spMkLst>
            <pc:docMk/>
            <pc:sldMk cId="3496820583" sldId="257"/>
            <ac:spMk id="21" creationId="{9D8076D1-40A2-C0CC-4CC4-99512762D0DE}"/>
          </ac:spMkLst>
        </pc:spChg>
        <pc:spChg chg="mod">
          <ac:chgData name="Anders (ny)" userId="742bda91-046a-45fd-9565-65a364854fef" providerId="ADAL" clId="{0D54EA2D-4295-4199-9EC2-DDDFA9BE1FAF}" dt="2024-01-25T10:00:23.966" v="1114" actId="552"/>
          <ac:spMkLst>
            <pc:docMk/>
            <pc:sldMk cId="3496820583" sldId="257"/>
            <ac:spMk id="36" creationId="{6E9D8B8A-CB7A-A220-D420-89431E64E2B7}"/>
          </ac:spMkLst>
        </pc:spChg>
        <pc:picChg chg="del">
          <ac:chgData name="Anders (ny)" userId="742bda91-046a-45fd-9565-65a364854fef" providerId="ADAL" clId="{0D54EA2D-4295-4199-9EC2-DDDFA9BE1FAF}" dt="2024-01-25T09:54:08.621" v="1056" actId="478"/>
          <ac:picMkLst>
            <pc:docMk/>
            <pc:sldMk cId="3496820583" sldId="257"/>
            <ac:picMk id="8" creationId="{0B802791-0D39-0CD9-3B1D-07DF61C22C34}"/>
          </ac:picMkLst>
        </pc:picChg>
        <pc:picChg chg="add del mod">
          <ac:chgData name="Anders (ny)" userId="742bda91-046a-45fd-9565-65a364854fef" providerId="ADAL" clId="{0D54EA2D-4295-4199-9EC2-DDDFA9BE1FAF}" dt="2024-01-25T10:17:31.030" v="1140" actId="478"/>
          <ac:picMkLst>
            <pc:docMk/>
            <pc:sldMk cId="3496820583" sldId="257"/>
            <ac:picMk id="8" creationId="{6FF08D82-CA4B-5342-3D28-2217B255F644}"/>
          </ac:picMkLst>
        </pc:picChg>
        <pc:picChg chg="add mod">
          <ac:chgData name="Anders (ny)" userId="742bda91-046a-45fd-9565-65a364854fef" providerId="ADAL" clId="{0D54EA2D-4295-4199-9EC2-DDDFA9BE1FAF}" dt="2024-01-25T10:17:29.687" v="1139" actId="1076"/>
          <ac:picMkLst>
            <pc:docMk/>
            <pc:sldMk cId="3496820583" sldId="257"/>
            <ac:picMk id="1026" creationId="{92F75B9D-F6F9-5803-92FA-4CA83444DC6D}"/>
          </ac:picMkLst>
        </pc:picChg>
      </pc:sldChg>
    </pc:docChg>
  </pc:docChgLst>
  <pc:docChgLst>
    <pc:chgData name="Anders Winter" userId="742bda91-046a-45fd-9565-65a364854fef" providerId="ADAL" clId="{D6DC9E54-1245-4EE5-A52F-195052219211}"/>
    <pc:docChg chg="delSld">
      <pc:chgData name="Anders Winter" userId="742bda91-046a-45fd-9565-65a364854fef" providerId="ADAL" clId="{D6DC9E54-1245-4EE5-A52F-195052219211}" dt="2024-08-22T09:09:02.942" v="0" actId="47"/>
      <pc:docMkLst>
        <pc:docMk/>
      </pc:docMkLst>
      <pc:sldChg chg="del">
        <pc:chgData name="Anders Winter" userId="742bda91-046a-45fd-9565-65a364854fef" providerId="ADAL" clId="{D6DC9E54-1245-4EE5-A52F-195052219211}" dt="2024-08-22T09:09:02.942" v="0" actId="47"/>
        <pc:sldMkLst>
          <pc:docMk/>
          <pc:sldMk cId="3496820583"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6676CDC-5DB2-49D0-A7C2-1FF6499B09B5}"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152542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76CDC-5DB2-49D0-A7C2-1FF6499B09B5}"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2876990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76CDC-5DB2-49D0-A7C2-1FF6499B09B5}"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1517770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676CDC-5DB2-49D0-A7C2-1FF6499B09B5}"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3751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676CDC-5DB2-49D0-A7C2-1FF6499B09B5}"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151284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6676CDC-5DB2-49D0-A7C2-1FF6499B09B5}"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2104133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6676CDC-5DB2-49D0-A7C2-1FF6499B09B5}" type="datetimeFigureOut">
              <a:rPr lang="en-US" smtClean="0"/>
              <a:t>8/22/2024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3576050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6676CDC-5DB2-49D0-A7C2-1FF6499B09B5}" type="datetimeFigureOut">
              <a:rPr lang="en-US" smtClean="0"/>
              <a:t>8/22/2024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186548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676CDC-5DB2-49D0-A7C2-1FF6499B09B5}" type="datetimeFigureOut">
              <a:rPr lang="en-US" smtClean="0"/>
              <a:t>8/22/2024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263138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676CDC-5DB2-49D0-A7C2-1FF6499B09B5}"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231059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6676CDC-5DB2-49D0-A7C2-1FF6499B09B5}" type="datetimeFigureOut">
              <a:rPr lang="en-US" smtClean="0"/>
              <a:t>8/22/2024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4FC2B2-D9C0-4C87-9482-327EB388EC69}" type="slidenum">
              <a:rPr lang="en-US" smtClean="0"/>
              <a:t>‹#›</a:t>
            </a:fld>
            <a:endParaRPr lang="en-US"/>
          </a:p>
        </p:txBody>
      </p:sp>
    </p:spTree>
    <p:extLst>
      <p:ext uri="{BB962C8B-B14F-4D97-AF65-F5344CB8AC3E}">
        <p14:creationId xmlns:p14="http://schemas.microsoft.com/office/powerpoint/2010/main" val="334221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F6676CDC-5DB2-49D0-A7C2-1FF6499B09B5}" type="datetimeFigureOut">
              <a:rPr lang="en-US" smtClean="0"/>
              <a:t>8/22/2024</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AC4FC2B2-D9C0-4C87-9482-327EB388EC69}" type="slidenum">
              <a:rPr lang="en-US" smtClean="0"/>
              <a:t>‹#›</a:t>
            </a:fld>
            <a:endParaRPr lang="en-US"/>
          </a:p>
        </p:txBody>
      </p:sp>
    </p:spTree>
    <p:extLst>
      <p:ext uri="{BB962C8B-B14F-4D97-AF65-F5344CB8AC3E}">
        <p14:creationId xmlns:p14="http://schemas.microsoft.com/office/powerpoint/2010/main" val="2298204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DAE05F9B-5963-421F-BC91-539D9CED64C0}"/>
              </a:ext>
            </a:extLst>
          </p:cNvPr>
          <p:cNvGrpSpPr/>
          <p:nvPr/>
        </p:nvGrpSpPr>
        <p:grpSpPr>
          <a:xfrm>
            <a:off x="48658" y="5658873"/>
            <a:ext cx="3598942" cy="4126965"/>
            <a:chOff x="48658" y="5658873"/>
            <a:chExt cx="3598942" cy="4126965"/>
          </a:xfrm>
        </p:grpSpPr>
        <p:pic>
          <p:nvPicPr>
            <p:cNvPr id="1028" name="Picture 4" descr="VRPark Original Right Hand Controller for Oculus Quest 2 : Amazon.ca: Video  Games">
              <a:extLst>
                <a:ext uri="{FF2B5EF4-FFF2-40B4-BE49-F238E27FC236}">
                  <a16:creationId xmlns:a16="http://schemas.microsoft.com/office/drawing/2014/main" id="{E57CB063-5AC2-1306-C447-7837C69F508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5500" b="96700" l="9737" r="90000">
                          <a14:foregroundMark x1="12368" y1="16000" x2="36579" y2="10800"/>
                          <a14:foregroundMark x1="36579" y1="10800" x2="79211" y2="13800"/>
                          <a14:foregroundMark x1="79211" y1="13800" x2="83684" y2="16200"/>
                          <a14:foregroundMark x1="82105" y1="9200" x2="33026" y2="9000"/>
                          <a14:foregroundMark x1="31974" y1="9000" x2="57105" y2="5500"/>
                          <a14:foregroundMark x1="57105" y1="5500" x2="73289" y2="6600"/>
                          <a14:foregroundMark x1="13289" y1="16900" x2="9737" y2="20300"/>
                          <a14:foregroundMark x1="89211" y1="17200" x2="89868" y2="21600"/>
                          <a14:foregroundMark x1="43947" y1="90000" x2="55921" y2="93600"/>
                          <a14:foregroundMark x1="55921" y1="93600" x2="60395" y2="89700"/>
                          <a14:foregroundMark x1="46974" y1="96700" x2="50921" y2="96500"/>
                        </a14:backgroundRemoval>
                      </a14:imgEffect>
                    </a14:imgLayer>
                  </a14:imgProps>
                </a:ext>
                <a:ext uri="{28A0092B-C50C-407E-A947-70E740481C1C}">
                  <a14:useLocalDpi xmlns:a14="http://schemas.microsoft.com/office/drawing/2010/main" val="0"/>
                </a:ext>
              </a:extLst>
            </a:blip>
            <a:srcRect l="-14404" r="-14404"/>
            <a:stretch/>
          </p:blipFill>
          <p:spPr bwMode="auto">
            <a:xfrm>
              <a:off x="48658" y="5658873"/>
              <a:ext cx="3598942" cy="3676177"/>
            </a:xfrm>
            <a:prstGeom prst="roundRect">
              <a:avLst>
                <a:gd name="adj" fmla="val 2562"/>
              </a:avLst>
            </a:prstGeom>
            <a:noFill/>
            <a:ln w="28575">
              <a:noFill/>
            </a:ln>
            <a:extLst>
              <a:ext uri="{909E8E84-426E-40DD-AFC4-6F175D3DCCD1}">
                <a14:hiddenFill xmlns:a14="http://schemas.microsoft.com/office/drawing/2010/main">
                  <a:solidFill>
                    <a:srgbClr val="FFFFFF"/>
                  </a:solidFill>
                </a14:hiddenFill>
              </a:ext>
            </a:extLst>
          </p:spPr>
        </p:pic>
        <p:sp>
          <p:nvSpPr>
            <p:cNvPr id="27" name="Oval 26">
              <a:extLst>
                <a:ext uri="{FF2B5EF4-FFF2-40B4-BE49-F238E27FC236}">
                  <a16:creationId xmlns:a16="http://schemas.microsoft.com/office/drawing/2014/main" id="{3A512B9B-D117-E795-4434-290ADA126663}"/>
                </a:ext>
              </a:extLst>
            </p:cNvPr>
            <p:cNvSpPr/>
            <p:nvPr/>
          </p:nvSpPr>
          <p:spPr>
            <a:xfrm>
              <a:off x="552132" y="9335050"/>
              <a:ext cx="2591994" cy="450788"/>
            </a:xfrm>
            <a:prstGeom prst="ellipse">
              <a:avLst/>
            </a:prstGeom>
            <a:solidFill>
              <a:srgbClr val="C8C8C8"/>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C4E8865E-71E5-90C9-BBB7-8D52D240FF1F}"/>
              </a:ext>
            </a:extLst>
          </p:cNvPr>
          <p:cNvGrpSpPr/>
          <p:nvPr/>
        </p:nvGrpSpPr>
        <p:grpSpPr>
          <a:xfrm>
            <a:off x="554218" y="1652805"/>
            <a:ext cx="2988210" cy="3960492"/>
            <a:chOff x="375551" y="1374644"/>
            <a:chExt cx="3430089" cy="4546146"/>
          </a:xfrm>
        </p:grpSpPr>
        <p:pic>
          <p:nvPicPr>
            <p:cNvPr id="26" name="Picture 2" descr="Buy OCULUS Quest 2 VR Gaming Headset - 64 GB | Free Delivery | Currys">
              <a:extLst>
                <a:ext uri="{FF2B5EF4-FFF2-40B4-BE49-F238E27FC236}">
                  <a16:creationId xmlns:a16="http://schemas.microsoft.com/office/drawing/2014/main" id="{6A1600AA-A8FB-D9C5-EB7B-029489E572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0374" r="51634" b="6211"/>
            <a:stretch/>
          </p:blipFill>
          <p:spPr bwMode="auto">
            <a:xfrm>
              <a:off x="375551" y="1374644"/>
              <a:ext cx="2972889" cy="4546146"/>
            </a:xfrm>
            <a:prstGeom prst="rect">
              <a:avLst/>
            </a:prstGeom>
            <a:noFill/>
            <a:extLst>
              <a:ext uri="{909E8E84-426E-40DD-AFC4-6F175D3DCCD1}">
                <a14:hiddenFill xmlns:a14="http://schemas.microsoft.com/office/drawing/2010/main">
                  <a:solidFill>
                    <a:srgbClr val="FFFFFF"/>
                  </a:solidFill>
                </a14:hiddenFill>
              </a:ext>
            </a:extLst>
          </p:spPr>
        </p:pic>
        <p:sp>
          <p:nvSpPr>
            <p:cNvPr id="28" name="Oval 27">
              <a:extLst>
                <a:ext uri="{FF2B5EF4-FFF2-40B4-BE49-F238E27FC236}">
                  <a16:creationId xmlns:a16="http://schemas.microsoft.com/office/drawing/2014/main" id="{9D9C8E82-7913-5FA1-1D3E-E3DDCEB7A28D}"/>
                </a:ext>
              </a:extLst>
            </p:cNvPr>
            <p:cNvSpPr/>
            <p:nvPr/>
          </p:nvSpPr>
          <p:spPr>
            <a:xfrm>
              <a:off x="2891240" y="5122114"/>
              <a:ext cx="914400" cy="450788"/>
            </a:xfrm>
            <a:prstGeom prst="ellipse">
              <a:avLst/>
            </a:prstGeom>
            <a:solidFill>
              <a:schemeClr val="bg1"/>
            </a:soli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descr="A logo on a black background&#10;&#10;Description automatically generated">
            <a:extLst>
              <a:ext uri="{FF2B5EF4-FFF2-40B4-BE49-F238E27FC236}">
                <a16:creationId xmlns:a16="http://schemas.microsoft.com/office/drawing/2014/main" id="{93E3139F-F7DF-453F-077A-3CA3DC861845}"/>
              </a:ext>
            </a:extLst>
          </p:cNvPr>
          <p:cNvPicPr>
            <a:picLocks noChangeAspect="1"/>
          </p:cNvPicPr>
          <p:nvPr/>
        </p:nvPicPr>
        <p:blipFill rotWithShape="1">
          <a:blip r:embed="rId5">
            <a:extLst>
              <a:ext uri="{28A0092B-C50C-407E-A947-70E740481C1C}">
                <a14:useLocalDpi xmlns:a14="http://schemas.microsoft.com/office/drawing/2010/main" val="0"/>
              </a:ext>
            </a:extLst>
          </a:blip>
          <a:srcRect l="13524" t="30796" r="13548" b="30509"/>
          <a:stretch/>
        </p:blipFill>
        <p:spPr>
          <a:xfrm>
            <a:off x="5483547" y="272012"/>
            <a:ext cx="1147762" cy="340519"/>
          </a:xfrm>
          <a:prstGeom prst="rect">
            <a:avLst/>
          </a:prstGeom>
        </p:spPr>
      </p:pic>
      <p:sp>
        <p:nvSpPr>
          <p:cNvPr id="9" name="TextBox 8">
            <a:extLst>
              <a:ext uri="{FF2B5EF4-FFF2-40B4-BE49-F238E27FC236}">
                <a16:creationId xmlns:a16="http://schemas.microsoft.com/office/drawing/2014/main" id="{E5C306C0-952B-6647-E286-062EAD4ACCBF}"/>
              </a:ext>
            </a:extLst>
          </p:cNvPr>
          <p:cNvSpPr txBox="1"/>
          <p:nvPr/>
        </p:nvSpPr>
        <p:spPr>
          <a:xfrm>
            <a:off x="226691" y="272012"/>
            <a:ext cx="2638864" cy="461665"/>
          </a:xfrm>
          <a:prstGeom prst="rect">
            <a:avLst/>
          </a:prstGeom>
          <a:noFill/>
        </p:spPr>
        <p:txBody>
          <a:bodyPr wrap="none" rtlCol="0">
            <a:spAutoFit/>
          </a:bodyPr>
          <a:lstStyle/>
          <a:p>
            <a:r>
              <a:rPr lang="en-US" sz="2400" b="1" dirty="0">
                <a:latin typeface="Raleway" pitchFamily="2" charset="0"/>
              </a:rPr>
              <a:t>Controller Guide</a:t>
            </a:r>
          </a:p>
        </p:txBody>
      </p:sp>
      <p:sp>
        <p:nvSpPr>
          <p:cNvPr id="10" name="TextBox 9">
            <a:extLst>
              <a:ext uri="{FF2B5EF4-FFF2-40B4-BE49-F238E27FC236}">
                <a16:creationId xmlns:a16="http://schemas.microsoft.com/office/drawing/2014/main" id="{36229797-7BBE-F115-8C6F-D9E866F977CF}"/>
              </a:ext>
            </a:extLst>
          </p:cNvPr>
          <p:cNvSpPr txBox="1"/>
          <p:nvPr/>
        </p:nvSpPr>
        <p:spPr>
          <a:xfrm>
            <a:off x="3333867" y="882172"/>
            <a:ext cx="3297441" cy="1640235"/>
          </a:xfrm>
          <a:prstGeom prst="rect">
            <a:avLst/>
          </a:prstGeom>
          <a:noFill/>
        </p:spPr>
        <p:txBody>
          <a:bodyPr wrap="square" rtlCol="0">
            <a:spAutoFit/>
          </a:bodyPr>
          <a:lstStyle/>
          <a:p>
            <a:r>
              <a:rPr lang="en-US" sz="1400" b="1" dirty="0"/>
              <a:t>1 - Grab</a:t>
            </a:r>
            <a:endParaRPr lang="en-US" sz="1400" dirty="0"/>
          </a:p>
          <a:p>
            <a:r>
              <a:rPr lang="en-US" sz="1400" dirty="0"/>
              <a:t>To pick up and manipulate objects in your VR world, utilize the button on the side of each controller, reachable with your long middle finger. This button allows you to grab items, and you can use both controllers simultaneously.</a:t>
            </a:r>
          </a:p>
        </p:txBody>
      </p:sp>
      <p:sp>
        <p:nvSpPr>
          <p:cNvPr id="11" name="TextBox 10">
            <a:extLst>
              <a:ext uri="{FF2B5EF4-FFF2-40B4-BE49-F238E27FC236}">
                <a16:creationId xmlns:a16="http://schemas.microsoft.com/office/drawing/2014/main" id="{7942C2CF-6590-9002-E85D-B7296B7BA175}"/>
              </a:ext>
            </a:extLst>
          </p:cNvPr>
          <p:cNvSpPr txBox="1"/>
          <p:nvPr/>
        </p:nvSpPr>
        <p:spPr>
          <a:xfrm>
            <a:off x="3332284" y="7286694"/>
            <a:ext cx="3299024" cy="954107"/>
          </a:xfrm>
          <a:prstGeom prst="rect">
            <a:avLst/>
          </a:prstGeom>
          <a:noFill/>
        </p:spPr>
        <p:txBody>
          <a:bodyPr wrap="square" rtlCol="0">
            <a:spAutoFit/>
          </a:bodyPr>
          <a:lstStyle/>
          <a:p>
            <a:r>
              <a:rPr lang="en-US" sz="1400" b="1" dirty="0"/>
              <a:t>4 - Click</a:t>
            </a:r>
          </a:p>
          <a:p>
            <a:r>
              <a:rPr lang="en-US" sz="1400" dirty="0"/>
              <a:t>Utilize the trigger button on the front of the controller with your index finger to interact with the main menu.</a:t>
            </a:r>
          </a:p>
        </p:txBody>
      </p:sp>
      <p:sp>
        <p:nvSpPr>
          <p:cNvPr id="12" name="TextBox 11">
            <a:extLst>
              <a:ext uri="{FF2B5EF4-FFF2-40B4-BE49-F238E27FC236}">
                <a16:creationId xmlns:a16="http://schemas.microsoft.com/office/drawing/2014/main" id="{578CAB79-398E-BF13-8BD7-057571AD9CED}"/>
              </a:ext>
            </a:extLst>
          </p:cNvPr>
          <p:cNvSpPr txBox="1"/>
          <p:nvPr/>
        </p:nvSpPr>
        <p:spPr>
          <a:xfrm>
            <a:off x="3332285" y="2673883"/>
            <a:ext cx="3299024" cy="2893100"/>
          </a:xfrm>
          <a:prstGeom prst="rect">
            <a:avLst/>
          </a:prstGeom>
          <a:noFill/>
        </p:spPr>
        <p:txBody>
          <a:bodyPr wrap="square" rtlCol="0">
            <a:spAutoFit/>
          </a:bodyPr>
          <a:lstStyle/>
          <a:p>
            <a:r>
              <a:rPr lang="en-US" sz="1400" b="1" dirty="0"/>
              <a:t>2 - Move and rotate</a:t>
            </a:r>
          </a:p>
          <a:p>
            <a:r>
              <a:rPr lang="en-US" sz="1400" dirty="0"/>
              <a:t>The little thumbpad on top of each controller is your key to movement. Use your thumb to interact with the </a:t>
            </a:r>
            <a:r>
              <a:rPr lang="en-US" sz="1400" dirty="0" err="1"/>
              <a:t>thumbstick</a:t>
            </a:r>
            <a:r>
              <a:rPr lang="en-US" sz="1400" dirty="0"/>
              <a:t> on both the left and right controllers. Moving the </a:t>
            </a:r>
            <a:r>
              <a:rPr lang="en-US" sz="1400" dirty="0" err="1"/>
              <a:t>thumbstick</a:t>
            </a:r>
            <a:r>
              <a:rPr lang="en-US" sz="1400" dirty="0"/>
              <a:t> forward, coupled with pointing the controller at the floor, reveals a blue circle. Release the </a:t>
            </a:r>
            <a:r>
              <a:rPr lang="en-US" sz="1400" dirty="0" err="1"/>
              <a:t>thumbstick</a:t>
            </a:r>
            <a:r>
              <a:rPr lang="en-US" sz="1400" dirty="0"/>
              <a:t> to teleport to the circle's location. Additionally, pressing the </a:t>
            </a:r>
            <a:r>
              <a:rPr lang="en-US" sz="1400" dirty="0" err="1"/>
              <a:t>thumbstick</a:t>
            </a:r>
            <a:r>
              <a:rPr lang="en-US" sz="1400" dirty="0"/>
              <a:t> left or right facilitates a 45-degree snap rotation.</a:t>
            </a:r>
          </a:p>
        </p:txBody>
      </p:sp>
      <p:sp>
        <p:nvSpPr>
          <p:cNvPr id="13" name="TextBox 12">
            <a:extLst>
              <a:ext uri="{FF2B5EF4-FFF2-40B4-BE49-F238E27FC236}">
                <a16:creationId xmlns:a16="http://schemas.microsoft.com/office/drawing/2014/main" id="{F0ED7900-8315-B889-E497-3C96C172DF59}"/>
              </a:ext>
            </a:extLst>
          </p:cNvPr>
          <p:cNvSpPr txBox="1"/>
          <p:nvPr/>
        </p:nvSpPr>
        <p:spPr>
          <a:xfrm>
            <a:off x="3332285" y="5718459"/>
            <a:ext cx="3299024" cy="1416759"/>
          </a:xfrm>
          <a:prstGeom prst="rect">
            <a:avLst/>
          </a:prstGeom>
          <a:noFill/>
        </p:spPr>
        <p:txBody>
          <a:bodyPr wrap="square" rtlCol="0">
            <a:spAutoFit/>
          </a:bodyPr>
          <a:lstStyle/>
          <a:p>
            <a:r>
              <a:rPr lang="en-US" sz="1400" b="1" dirty="0"/>
              <a:t>3 - Access Main Menu</a:t>
            </a:r>
          </a:p>
          <a:p>
            <a:r>
              <a:rPr lang="en-US" sz="1400" dirty="0"/>
              <a:t>Access the main menu by pressing the A or X button on top of the controller. Within this menu, you can seamlessly switch between cases and exit the application</a:t>
            </a:r>
          </a:p>
        </p:txBody>
      </p:sp>
      <p:sp>
        <p:nvSpPr>
          <p:cNvPr id="22" name="Oval 21">
            <a:extLst>
              <a:ext uri="{FF2B5EF4-FFF2-40B4-BE49-F238E27FC236}">
                <a16:creationId xmlns:a16="http://schemas.microsoft.com/office/drawing/2014/main" id="{3042AA8E-DA59-5AE2-F79B-42D1CBF6ED1C}"/>
              </a:ext>
            </a:extLst>
          </p:cNvPr>
          <p:cNvSpPr/>
          <p:nvPr/>
        </p:nvSpPr>
        <p:spPr>
          <a:xfrm>
            <a:off x="2409032" y="6590586"/>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2</a:t>
            </a:r>
          </a:p>
        </p:txBody>
      </p:sp>
      <p:sp>
        <p:nvSpPr>
          <p:cNvPr id="23" name="Oval 22">
            <a:extLst>
              <a:ext uri="{FF2B5EF4-FFF2-40B4-BE49-F238E27FC236}">
                <a16:creationId xmlns:a16="http://schemas.microsoft.com/office/drawing/2014/main" id="{77F9554E-6FEA-4DA8-BC97-161464F16D87}"/>
              </a:ext>
            </a:extLst>
          </p:cNvPr>
          <p:cNvSpPr/>
          <p:nvPr/>
        </p:nvSpPr>
        <p:spPr>
          <a:xfrm>
            <a:off x="1651569" y="2799138"/>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2</a:t>
            </a:r>
          </a:p>
        </p:txBody>
      </p:sp>
      <p:sp>
        <p:nvSpPr>
          <p:cNvPr id="24" name="Oval 23">
            <a:extLst>
              <a:ext uri="{FF2B5EF4-FFF2-40B4-BE49-F238E27FC236}">
                <a16:creationId xmlns:a16="http://schemas.microsoft.com/office/drawing/2014/main" id="{1BC454FD-DE76-91D4-D978-99FD19D08874}"/>
              </a:ext>
            </a:extLst>
          </p:cNvPr>
          <p:cNvSpPr/>
          <p:nvPr/>
        </p:nvSpPr>
        <p:spPr>
          <a:xfrm>
            <a:off x="1198618" y="3869858"/>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1</a:t>
            </a:r>
          </a:p>
        </p:txBody>
      </p:sp>
      <p:sp>
        <p:nvSpPr>
          <p:cNvPr id="25" name="Oval 24">
            <a:extLst>
              <a:ext uri="{FF2B5EF4-FFF2-40B4-BE49-F238E27FC236}">
                <a16:creationId xmlns:a16="http://schemas.microsoft.com/office/drawing/2014/main" id="{D37A5FE7-2CBB-3645-E5FD-AC3380D1FBA5}"/>
              </a:ext>
            </a:extLst>
          </p:cNvPr>
          <p:cNvSpPr/>
          <p:nvPr/>
        </p:nvSpPr>
        <p:spPr>
          <a:xfrm>
            <a:off x="2872022" y="4069004"/>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4</a:t>
            </a:r>
          </a:p>
        </p:txBody>
      </p:sp>
      <p:sp>
        <p:nvSpPr>
          <p:cNvPr id="34" name="Oval 33">
            <a:extLst>
              <a:ext uri="{FF2B5EF4-FFF2-40B4-BE49-F238E27FC236}">
                <a16:creationId xmlns:a16="http://schemas.microsoft.com/office/drawing/2014/main" id="{8CAB5234-1409-138F-ED6D-9237B870A9A7}"/>
              </a:ext>
            </a:extLst>
          </p:cNvPr>
          <p:cNvSpPr/>
          <p:nvPr/>
        </p:nvSpPr>
        <p:spPr>
          <a:xfrm>
            <a:off x="2028956" y="3564497"/>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3</a:t>
            </a:r>
          </a:p>
        </p:txBody>
      </p:sp>
      <p:sp>
        <p:nvSpPr>
          <p:cNvPr id="35" name="Oval 34">
            <a:extLst>
              <a:ext uri="{FF2B5EF4-FFF2-40B4-BE49-F238E27FC236}">
                <a16:creationId xmlns:a16="http://schemas.microsoft.com/office/drawing/2014/main" id="{2A47BA3E-EB2F-AF4B-BC6F-E6AC1087954B}"/>
              </a:ext>
            </a:extLst>
          </p:cNvPr>
          <p:cNvSpPr/>
          <p:nvPr/>
        </p:nvSpPr>
        <p:spPr>
          <a:xfrm>
            <a:off x="1198618" y="7663510"/>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1</a:t>
            </a:r>
          </a:p>
        </p:txBody>
      </p:sp>
      <p:sp>
        <p:nvSpPr>
          <p:cNvPr id="36" name="TextBox 35">
            <a:extLst>
              <a:ext uri="{FF2B5EF4-FFF2-40B4-BE49-F238E27FC236}">
                <a16:creationId xmlns:a16="http://schemas.microsoft.com/office/drawing/2014/main" id="{6E9D8B8A-CB7A-A220-D420-89431E64E2B7}"/>
              </a:ext>
            </a:extLst>
          </p:cNvPr>
          <p:cNvSpPr txBox="1"/>
          <p:nvPr/>
        </p:nvSpPr>
        <p:spPr>
          <a:xfrm>
            <a:off x="3332284" y="8392278"/>
            <a:ext cx="3299024" cy="1169551"/>
          </a:xfrm>
          <a:prstGeom prst="rect">
            <a:avLst/>
          </a:prstGeom>
          <a:noFill/>
        </p:spPr>
        <p:txBody>
          <a:bodyPr wrap="square" rtlCol="0">
            <a:spAutoFit/>
          </a:bodyPr>
          <a:lstStyle/>
          <a:p>
            <a:r>
              <a:rPr lang="en-US" sz="1400" b="1" dirty="0"/>
              <a:t>5 - X-ray Imaging</a:t>
            </a:r>
          </a:p>
          <a:p>
            <a:r>
              <a:rPr lang="en-US" sz="1400" dirty="0"/>
              <a:t>To perform an X-ray image, grab the X-ray button from the table and press and hold the </a:t>
            </a:r>
            <a:r>
              <a:rPr lang="en-US" sz="1400" b="1" dirty="0"/>
              <a:t>Click(4)</a:t>
            </a:r>
            <a:r>
              <a:rPr lang="en-US" sz="1400" dirty="0"/>
              <a:t> button located on the front of the controllers.</a:t>
            </a:r>
          </a:p>
        </p:txBody>
      </p:sp>
      <p:sp>
        <p:nvSpPr>
          <p:cNvPr id="2" name="Arrow: Down 1">
            <a:extLst>
              <a:ext uri="{FF2B5EF4-FFF2-40B4-BE49-F238E27FC236}">
                <a16:creationId xmlns:a16="http://schemas.microsoft.com/office/drawing/2014/main" id="{F62FA197-5151-D0E9-B617-E6138CB56905}"/>
              </a:ext>
            </a:extLst>
          </p:cNvPr>
          <p:cNvSpPr/>
          <p:nvPr/>
        </p:nvSpPr>
        <p:spPr>
          <a:xfrm rot="8495620">
            <a:off x="1915417" y="3381791"/>
            <a:ext cx="114300" cy="193748"/>
          </a:xfrm>
          <a:prstGeom prst="downArrow">
            <a:avLst/>
          </a:prstGeom>
          <a:solidFill>
            <a:schemeClr val="bg1"/>
          </a:solidFill>
          <a:ln>
            <a:solidFill>
              <a:srgbClr val="1E36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4B8278-19DC-AE0F-E370-40B012EBF0FF}"/>
              </a:ext>
            </a:extLst>
          </p:cNvPr>
          <p:cNvSpPr txBox="1"/>
          <p:nvPr/>
        </p:nvSpPr>
        <p:spPr>
          <a:xfrm>
            <a:off x="272009" y="4732290"/>
            <a:ext cx="266420" cy="261610"/>
          </a:xfrm>
          <a:prstGeom prst="rect">
            <a:avLst/>
          </a:prstGeom>
          <a:noFill/>
        </p:spPr>
        <p:txBody>
          <a:bodyPr wrap="none" rtlCol="0">
            <a:spAutoFit/>
          </a:bodyPr>
          <a:lstStyle/>
          <a:p>
            <a:r>
              <a:rPr lang="en-US" sz="1100" b="1" dirty="0">
                <a:latin typeface="Raleway" pitchFamily="2" charset="0"/>
              </a:rPr>
              <a:t>L</a:t>
            </a:r>
            <a:endParaRPr lang="en-US" b="1" dirty="0">
              <a:latin typeface="Raleway" pitchFamily="2" charset="0"/>
            </a:endParaRPr>
          </a:p>
        </p:txBody>
      </p:sp>
      <p:sp>
        <p:nvSpPr>
          <p:cNvPr id="4" name="TextBox 3">
            <a:extLst>
              <a:ext uri="{FF2B5EF4-FFF2-40B4-BE49-F238E27FC236}">
                <a16:creationId xmlns:a16="http://schemas.microsoft.com/office/drawing/2014/main" id="{4A3390DE-2B22-630C-8D1C-FA5D4991C808}"/>
              </a:ext>
            </a:extLst>
          </p:cNvPr>
          <p:cNvSpPr txBox="1"/>
          <p:nvPr/>
        </p:nvSpPr>
        <p:spPr>
          <a:xfrm>
            <a:off x="356077" y="8980305"/>
            <a:ext cx="279244" cy="261610"/>
          </a:xfrm>
          <a:prstGeom prst="rect">
            <a:avLst/>
          </a:prstGeom>
          <a:noFill/>
        </p:spPr>
        <p:txBody>
          <a:bodyPr wrap="none" rtlCol="0">
            <a:spAutoFit/>
          </a:bodyPr>
          <a:lstStyle/>
          <a:p>
            <a:r>
              <a:rPr lang="en-US" sz="1100" b="1" dirty="0">
                <a:latin typeface="Raleway" pitchFamily="2" charset="0"/>
              </a:rPr>
              <a:t>R</a:t>
            </a:r>
            <a:endParaRPr lang="en-US" b="1" dirty="0">
              <a:latin typeface="Raleway" pitchFamily="2" charset="0"/>
            </a:endParaRPr>
          </a:p>
        </p:txBody>
      </p:sp>
      <p:sp>
        <p:nvSpPr>
          <p:cNvPr id="5" name="Oval 4">
            <a:extLst>
              <a:ext uri="{FF2B5EF4-FFF2-40B4-BE49-F238E27FC236}">
                <a16:creationId xmlns:a16="http://schemas.microsoft.com/office/drawing/2014/main" id="{FF7525AC-D3F0-4BF0-FAE3-A107CA78550D}"/>
              </a:ext>
            </a:extLst>
          </p:cNvPr>
          <p:cNvSpPr/>
          <p:nvPr/>
        </p:nvSpPr>
        <p:spPr>
          <a:xfrm>
            <a:off x="2675708" y="4256114"/>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5</a:t>
            </a:r>
          </a:p>
        </p:txBody>
      </p:sp>
      <p:sp>
        <p:nvSpPr>
          <p:cNvPr id="7" name="Arrow: Down 6">
            <a:extLst>
              <a:ext uri="{FF2B5EF4-FFF2-40B4-BE49-F238E27FC236}">
                <a16:creationId xmlns:a16="http://schemas.microsoft.com/office/drawing/2014/main" id="{D1BE5694-F5BF-92B8-F818-42261C791DB8}"/>
              </a:ext>
            </a:extLst>
          </p:cNvPr>
          <p:cNvSpPr/>
          <p:nvPr/>
        </p:nvSpPr>
        <p:spPr>
          <a:xfrm rot="8461514">
            <a:off x="2661444" y="4005204"/>
            <a:ext cx="114300" cy="193748"/>
          </a:xfrm>
          <a:prstGeom prst="downArrow">
            <a:avLst/>
          </a:prstGeom>
          <a:solidFill>
            <a:schemeClr val="bg1"/>
          </a:solidFill>
          <a:ln>
            <a:solidFill>
              <a:srgbClr val="1E36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6" descr="undefined">
            <a:extLst>
              <a:ext uri="{FF2B5EF4-FFF2-40B4-BE49-F238E27FC236}">
                <a16:creationId xmlns:a16="http://schemas.microsoft.com/office/drawing/2014/main" id="{F73DBC4F-E98A-3CD9-B306-DC84170FE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2671" y="318847"/>
            <a:ext cx="598255" cy="358953"/>
          </a:xfrm>
          <a:prstGeom prst="rect">
            <a:avLst/>
          </a:prstGeom>
          <a:noFill/>
          <a:extLst>
            <a:ext uri="{909E8E84-426E-40DD-AFC4-6F175D3DCCD1}">
              <a14:hiddenFill xmlns:a14="http://schemas.microsoft.com/office/drawing/2010/main">
                <a:solidFill>
                  <a:srgbClr val="FFFFFF"/>
                </a:solidFill>
              </a14:hiddenFill>
            </a:ext>
          </a:extLst>
        </p:spPr>
      </p:pic>
      <p:sp>
        <p:nvSpPr>
          <p:cNvPr id="8" name="Oval 7">
            <a:extLst>
              <a:ext uri="{FF2B5EF4-FFF2-40B4-BE49-F238E27FC236}">
                <a16:creationId xmlns:a16="http://schemas.microsoft.com/office/drawing/2014/main" id="{94C7C1C3-A03A-ADFD-46CD-7BD511AAEA5D}"/>
              </a:ext>
            </a:extLst>
          </p:cNvPr>
          <p:cNvSpPr/>
          <p:nvPr/>
        </p:nvSpPr>
        <p:spPr>
          <a:xfrm>
            <a:off x="2028954" y="7279981"/>
            <a:ext cx="234950" cy="234950"/>
          </a:xfrm>
          <a:prstGeom prst="ellipse">
            <a:avLst/>
          </a:prstGeom>
          <a:solidFill>
            <a:schemeClr val="bg1"/>
          </a:solidFill>
          <a:ln>
            <a:solidFill>
              <a:srgbClr val="1E365A"/>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3</a:t>
            </a:r>
          </a:p>
        </p:txBody>
      </p:sp>
      <p:sp>
        <p:nvSpPr>
          <p:cNvPr id="15" name="Arrow: Down 14">
            <a:extLst>
              <a:ext uri="{FF2B5EF4-FFF2-40B4-BE49-F238E27FC236}">
                <a16:creationId xmlns:a16="http://schemas.microsoft.com/office/drawing/2014/main" id="{CEA1A148-5869-8869-3CF3-CFD4A59772C2}"/>
              </a:ext>
            </a:extLst>
          </p:cNvPr>
          <p:cNvSpPr/>
          <p:nvPr/>
        </p:nvSpPr>
        <p:spPr>
          <a:xfrm rot="8495620">
            <a:off x="1915415" y="7097275"/>
            <a:ext cx="114300" cy="193748"/>
          </a:xfrm>
          <a:prstGeom prst="downArrow">
            <a:avLst/>
          </a:prstGeom>
          <a:solidFill>
            <a:schemeClr val="bg1"/>
          </a:solidFill>
          <a:ln>
            <a:solidFill>
              <a:srgbClr val="1E36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8634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d92b008-2855-428d-9dae-28bd1cc94a65" xsi:nil="true"/>
    <lcf76f155ced4ddcb4097134ff3c332f xmlns="e72e8c7f-9931-449e-8cd1-fe85639cf76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73E21D94A31149AC25968A4EF0E2B5" ma:contentTypeVersion="20" ma:contentTypeDescription="Create a new document." ma:contentTypeScope="" ma:versionID="6060e6faf68734ec4bf613e56e9bf4cf">
  <xsd:schema xmlns:xsd="http://www.w3.org/2001/XMLSchema" xmlns:xs="http://www.w3.org/2001/XMLSchema" xmlns:p="http://schemas.microsoft.com/office/2006/metadata/properties" xmlns:ns2="e72e8c7f-9931-449e-8cd1-fe85639cf769" xmlns:ns3="5d92b008-2855-428d-9dae-28bd1cc94a65" targetNamespace="http://schemas.microsoft.com/office/2006/metadata/properties" ma:root="true" ma:fieldsID="5f8e28c6a3fbbd6c25cacf733f60feed" ns2:_="" ns3:_="">
    <xsd:import namespace="e72e8c7f-9931-449e-8cd1-fe85639cf769"/>
    <xsd:import namespace="5d92b008-2855-428d-9dae-28bd1cc94a6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MediaServiceAutoKeyPoints" minOccurs="0"/>
                <xsd:element ref="ns2:MediaServiceKeyPoints" minOccurs="0"/>
                <xsd:element ref="ns3:TaxCatchAll" minOccurs="0"/>
                <xsd:element ref="ns2:lcf76f155ced4ddcb4097134ff3c332f"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2e8c7f-9931-449e-8cd1-fe85639cf7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08adbcd-ac37-430e-9c63-311439b806e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d92b008-2855-428d-9dae-28bd1cc94a65"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6280c7b0-3469-43c9-a2b7-4722ff2ad5ff}" ma:internalName="TaxCatchAll" ma:showField="CatchAllData" ma:web="5d92b008-2855-428d-9dae-28bd1cc94a6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E62D15-3C6D-4DF3-92D5-22BD102AB845}">
  <ds:schemaRefs>
    <ds:schemaRef ds:uri="http://schemas.microsoft.com/sharepoint/v3/contenttype/forms"/>
  </ds:schemaRefs>
</ds:datastoreItem>
</file>

<file path=customXml/itemProps2.xml><?xml version="1.0" encoding="utf-8"?>
<ds:datastoreItem xmlns:ds="http://schemas.openxmlformats.org/officeDocument/2006/customXml" ds:itemID="{B3C0F1A0-9418-47B0-A4AF-D6692D1531D5}">
  <ds:schemaRefs>
    <ds:schemaRef ds:uri="http://schemas.microsoft.com/office/2006/metadata/properties"/>
    <ds:schemaRef ds:uri="http://schemas.microsoft.com/office/infopath/2007/PartnerControls"/>
    <ds:schemaRef ds:uri="5d92b008-2855-428d-9dae-28bd1cc94a65"/>
    <ds:schemaRef ds:uri="e72e8c7f-9931-449e-8cd1-fe85639cf769"/>
  </ds:schemaRefs>
</ds:datastoreItem>
</file>

<file path=customXml/itemProps3.xml><?xml version="1.0" encoding="utf-8"?>
<ds:datastoreItem xmlns:ds="http://schemas.openxmlformats.org/officeDocument/2006/customXml" ds:itemID="{521C91F6-BCAA-46D0-AC93-850F7C9CB7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2e8c7f-9931-449e-8cd1-fe85639cf769"/>
    <ds:schemaRef ds:uri="5d92b008-2855-428d-9dae-28bd1cc94a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82</TotalTime>
  <Words>232</Words>
  <Application>Microsoft Office PowerPoint</Application>
  <PresentationFormat>A4 Paper (210x297 mm)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Raleway</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 Winter</dc:creator>
  <cp:lastModifiedBy>Anders Winter</cp:lastModifiedBy>
  <cp:revision>1</cp:revision>
  <dcterms:created xsi:type="dcterms:W3CDTF">2024-01-24T09:23:13Z</dcterms:created>
  <dcterms:modified xsi:type="dcterms:W3CDTF">2024-08-22T09:09:03Z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0x0101000373E21D94A31149AC25968A4EF0E2B5</vt:lpwstr>
  </property>
  <property fmtid="{D5CDD505-2E9C-101B-9397-08002B2CF9AE}" pid="3" name="MediaServiceImageTags">
    <vt:lpwstr/>
  </property>
</Properties>
</file>