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2" r:id="rId2"/>
    <p:sldId id="281" r:id="rId3"/>
    <p:sldId id="313" r:id="rId4"/>
    <p:sldId id="314" r:id="rId5"/>
    <p:sldId id="315" r:id="rId6"/>
    <p:sldId id="316" r:id="rId7"/>
    <p:sldId id="317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123B-BA5C-493C-9F46-B15FC7B1DB24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BCA8-9BC2-4FEC-89D6-B6BBCFFA89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720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1D21E-5FF0-4DE1-855F-BCF59AD4C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A069E-41A2-49CD-A76A-282B1E91E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9F449-84E1-4D6E-B24F-2BF1A263B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1B92D-3587-45D5-B3AD-6477A11A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B8854-56B3-4D0C-85B7-4D597B4C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A57FC-1C50-4369-ADA7-F1CD5344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3740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6044-DB83-4638-839F-E51EEA2A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381361-3461-4255-8448-468335FB4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46F3EB-B210-462A-BAB4-B0F25681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8FA5D-7B51-4A07-97A4-2B64FB28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4F2F6-229B-4A28-A8CF-0B88F9A1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7189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90B4ED-A26E-4D22-93EF-640ACD027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389944-18A4-4FBD-BC2B-B7B0044D4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653DF-4561-4435-B5AB-137ABC7F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AAF5D-7C8F-4056-B59C-6743C3DA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E5DA0-0E99-4969-93E6-367AECCE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749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7A33318E-65D3-40F4-A1F4-95B4983E63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76963" y="6274587"/>
            <a:ext cx="572138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dirty="0"/>
              <a:t>001</a:t>
            </a:r>
          </a:p>
          <a:p>
            <a:pPr lvl="4"/>
            <a:endParaRPr lang="es-419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2BD5E081-B81E-4F9D-BE91-70EADA5FB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838450" cy="685800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3A2A7DF1-7DB0-4933-AC61-7085FD4BC2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-2009777" y="2009779"/>
            <a:ext cx="6858001" cy="28384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681C61-2007-434B-A961-CD85AB5AA8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2775" y="2052241"/>
            <a:ext cx="6800850" cy="2753518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ES" dirty="0"/>
              <a:t>Clic aquí</a:t>
            </a:r>
            <a:br>
              <a:rPr lang="es-ES" dirty="0"/>
            </a:br>
            <a:r>
              <a:rPr lang="es-ES" dirty="0"/>
              <a:t>para modificar</a:t>
            </a:r>
            <a:br>
              <a:rPr lang="es-ES" dirty="0"/>
            </a:br>
            <a:r>
              <a:rPr lang="es-ES" dirty="0"/>
              <a:t>título</a:t>
            </a:r>
            <a:endParaRPr lang="es-419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B78EBC8-743F-4219-9FD3-5EEC30B056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041" y="265569"/>
            <a:ext cx="2311345" cy="485774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19809-C88C-4195-BB72-EE3B6ACB9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027" y="6102347"/>
            <a:ext cx="2302359" cy="485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r>
              <a:rPr lang="es-ES" dirty="0"/>
              <a:t>Haga clic para modificar texto</a:t>
            </a:r>
          </a:p>
          <a:p>
            <a:pPr lvl="4"/>
            <a:endParaRPr lang="es-419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49749F27-6843-4770-8FC2-59C902ED2F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54312" y="292889"/>
            <a:ext cx="2494789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pPr algn="r"/>
            <a:r>
              <a:rPr lang="es-ES" dirty="0">
                <a:solidFill>
                  <a:srgbClr val="03388C"/>
                </a:solidFill>
              </a:rPr>
              <a:t>Curso De </a:t>
            </a:r>
            <a:r>
              <a:rPr lang="es-ES" dirty="0" err="1">
                <a:solidFill>
                  <a:srgbClr val="03388C"/>
                </a:solidFill>
              </a:rPr>
              <a:t>Lorem</a:t>
            </a:r>
            <a:r>
              <a:rPr lang="es-ES" dirty="0">
                <a:solidFill>
                  <a:srgbClr val="03388C"/>
                </a:solidFill>
              </a:rPr>
              <a:t> </a:t>
            </a:r>
            <a:r>
              <a:rPr lang="es-ES" dirty="0" err="1">
                <a:solidFill>
                  <a:srgbClr val="03388C"/>
                </a:solidFill>
              </a:rPr>
              <a:t>Ipsum</a:t>
            </a:r>
            <a:endParaRPr lang="es-ES" dirty="0">
              <a:solidFill>
                <a:srgbClr val="03388C"/>
              </a:solidFill>
            </a:endParaRPr>
          </a:p>
          <a:p>
            <a:pPr lvl="4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8692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+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598A1-8CDB-4479-AEA0-74933DED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985"/>
            <a:ext cx="10515600" cy="39998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419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7AEA9C0-17A4-4D1C-B9CB-5608A68106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3211287" y="3211289"/>
            <a:ext cx="6858001" cy="43543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4A0394D-CE13-4EC8-9B2A-84DD729D12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9674"/>
            <a:ext cx="6800850" cy="1220277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ES" dirty="0"/>
              <a:t>Clic aquí para</a:t>
            </a:r>
            <a:br>
              <a:rPr lang="es-ES" dirty="0"/>
            </a:br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9F00BBE2-F516-4E8D-ACBE-4C779E9059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76963" y="6274587"/>
            <a:ext cx="572138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dirty="0"/>
              <a:t>003</a:t>
            </a:r>
          </a:p>
          <a:p>
            <a:pPr lvl="4"/>
            <a:endParaRPr lang="es-419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4378F00E-BE98-40CC-903D-0FA47D0126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54312" y="292889"/>
            <a:ext cx="2494789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pPr algn="r"/>
            <a:r>
              <a:rPr lang="es-ES" dirty="0">
                <a:solidFill>
                  <a:srgbClr val="03388C"/>
                </a:solidFill>
              </a:rPr>
              <a:t>Curso De </a:t>
            </a:r>
            <a:r>
              <a:rPr lang="es-ES" dirty="0" err="1">
                <a:solidFill>
                  <a:srgbClr val="03388C"/>
                </a:solidFill>
              </a:rPr>
              <a:t>Lorem</a:t>
            </a:r>
            <a:r>
              <a:rPr lang="es-ES" dirty="0">
                <a:solidFill>
                  <a:srgbClr val="03388C"/>
                </a:solidFill>
              </a:rPr>
              <a:t> </a:t>
            </a:r>
            <a:r>
              <a:rPr lang="es-ES" dirty="0" err="1">
                <a:solidFill>
                  <a:srgbClr val="03388C"/>
                </a:solidFill>
              </a:rPr>
              <a:t>Ipsum</a:t>
            </a:r>
            <a:endParaRPr lang="es-ES" dirty="0">
              <a:solidFill>
                <a:srgbClr val="03388C"/>
              </a:solidFill>
            </a:endParaRPr>
          </a:p>
          <a:p>
            <a:pPr lvl="4"/>
            <a:endParaRPr lang="es-419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02B6A77-9063-44AF-BE6A-61191187CC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314348"/>
            <a:ext cx="890767" cy="6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D0687-0994-4057-858C-73C6F3AA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A633A-FCE5-4254-925C-8DAEBAD0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5F91F-CD61-41AF-A43A-A639C2B4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672E0-496A-4C7A-8A4A-52706DA8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ABDE1-BD45-41FE-9496-CB256D3F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743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D1B6F-C151-4A12-BD9D-A8D57F21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E2A73-F584-4531-8D52-B4694201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55AE6-1CA3-44F5-B956-1F57678A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BD6384-787A-4AD9-8CA4-14178F02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4AD0E-AD57-4F60-ACC0-8AD50DE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589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061A-E82C-41C1-ACF6-B813BA1E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42693-3D98-453A-BD8A-ABC663936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937DDA-40DF-4BF4-9499-E5004B28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54D9BF-6D4B-488D-A3C4-B250412C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A3CA0-8D4B-44B3-9E93-94C66272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2A4B23-BA0A-4D32-AFD3-0CD676E2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31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91571-AE52-4076-9C0D-C623119E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F17FB-A7C4-42F6-B8AC-66852C043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E4474D-4019-4C63-ADAA-E7CF1A43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0D4723-7BCB-41DB-9105-68B5262D5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B3E4FC-671A-4C8F-95D0-F5C027C79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7B577A-4944-4988-9C9A-896BB913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CBF79F-A3E6-46B6-AAF0-08041431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984FED-5974-4980-A3EE-6C77931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213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9757C-94E2-4573-8831-F77CF217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BD07AB-4754-4D80-BBC8-07441F7A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ADE21A-0187-46D8-BAC5-7A3B6F5E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CEC147-7530-49A9-85B9-B5918B35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274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6E66DE-F71F-4CC1-9663-68002B6A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98B1FC-D652-4415-B69D-3FAAE83A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DF94C7-A8F0-4E89-AED2-BF0FCA86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713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86FE9-E963-4FAA-82DE-19958E34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5E786-CA21-4876-B4B7-2A6A2975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875793-DE4B-438A-9D88-ACB19DFF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86E081-BC1D-4574-815F-0DC10F76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112B7A-2E55-4202-9EF1-67351178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C85C7-AFBD-46E9-BE1F-3415E3E5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303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A5CCD-A663-49AB-AA09-4A0BB6C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76F548-90CE-495A-946F-CE6DEFF9D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7A0DD1-1C8A-49C9-A780-F108D4B6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B2D2D2-F32E-4E6E-8A87-79AAAEA0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9902B8-3879-4EBD-8989-823C355E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D0D219-8E97-4922-B6A0-A9EC49CB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031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720575-3330-4F8E-93E9-26C0FA60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74AEE-B687-4635-8747-D21A5086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3AABA7-424C-4C5E-9EC6-861817AB0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90CBF-D9B0-4C87-B1AF-8B4BA02DE266}" type="datetimeFigureOut">
              <a:rPr lang="es-419" smtClean="0"/>
              <a:t>3/2/2022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5E08F-C01D-4217-BBC5-6FE883146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B7244-64A0-4658-8EAC-61AB3472A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06B4-8F80-48E4-B2F8-8FEC06BA2B9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088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18E1759-A0C2-4F6F-BFB3-F23861809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3076F0-A737-49D7-A263-16BC69DF3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Integración de R con Power BI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0F4F9B-0C55-489E-B1BE-2D1474F9A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dirty="0"/>
              <a:t>Anderson Castro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C9A7C-5803-40C3-9097-840D8FC0F3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92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D06671-5018-4DF6-9A28-9A9850E65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002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4C2442-E1F4-4258-A51C-83F7A44398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21" name="Título 2">
            <a:extLst>
              <a:ext uri="{FF2B5EF4-FFF2-40B4-BE49-F238E27FC236}">
                <a16:creationId xmlns:a16="http://schemas.microsoft.com/office/drawing/2014/main" id="{48EC6FEE-5F10-4045-8E3E-D44DEF00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713" y="1060970"/>
            <a:ext cx="10414948" cy="600664"/>
          </a:xfrm>
        </p:spPr>
        <p:txBody>
          <a:bodyPr>
            <a:normAutofit fontScale="90000"/>
          </a:bodyPr>
          <a:lstStyle/>
          <a:p>
            <a:r>
              <a:rPr lang="es-ES" dirty="0"/>
              <a:t>1. ¿R o </a:t>
            </a:r>
            <a:r>
              <a:rPr lang="es-ES" dirty="0" err="1"/>
              <a:t>Power</a:t>
            </a:r>
            <a:r>
              <a:rPr lang="es-ES" dirty="0"/>
              <a:t> BI?</a:t>
            </a:r>
            <a:endParaRPr lang="es-419" dirty="0"/>
          </a:p>
        </p:txBody>
      </p:sp>
      <p:pic>
        <p:nvPicPr>
          <p:cNvPr id="1030" name="Picture 6" descr="Transparent Power Bi Logo Png - Excel Y Power Bi, Png Download ,  Transparent Png Image - PNGitem">
            <a:extLst>
              <a:ext uri="{FF2B5EF4-FFF2-40B4-BE49-F238E27FC236}">
                <a16:creationId xmlns:a16="http://schemas.microsoft.com/office/drawing/2014/main" id="{61FE0439-B0BF-484F-B7D3-25F05094E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792" r="2113" b="4852"/>
          <a:stretch/>
        </p:blipFill>
        <p:spPr bwMode="auto">
          <a:xfrm>
            <a:off x="7222436" y="2338212"/>
            <a:ext cx="2942773" cy="296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Studio en Debian Jessie de 64 bits – Proyectos Beta">
            <a:extLst>
              <a:ext uri="{FF2B5EF4-FFF2-40B4-BE49-F238E27FC236}">
                <a16:creationId xmlns:a16="http://schemas.microsoft.com/office/drawing/2014/main" id="{1EA1656E-E642-4593-B59E-2D4EE9F8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7" y="2380453"/>
            <a:ext cx="2878174" cy="287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4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7213E98-F68D-4015-B23F-2683B00A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080"/>
            <a:ext cx="6105939" cy="207506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800" dirty="0"/>
              <a:t>Cuando se necesita usar código de R para limpiar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Para cargar automáticamente bases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Para transformar datos en </a:t>
            </a:r>
            <a:r>
              <a:rPr lang="es-ES" sz="1800" dirty="0" err="1"/>
              <a:t>Power</a:t>
            </a:r>
            <a:r>
              <a:rPr lang="es-ES" sz="1800" dirty="0"/>
              <a:t> BI con código de 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Para crear gráficos especiales de R en </a:t>
            </a:r>
            <a:r>
              <a:rPr lang="es-ES" sz="1800" dirty="0" err="1"/>
              <a:t>Power</a:t>
            </a:r>
            <a:r>
              <a:rPr lang="es-ES" sz="1800" dirty="0"/>
              <a:t> BI</a:t>
            </a:r>
            <a:endParaRPr lang="es-419" sz="1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279C493-81C8-4039-9D83-DC3E31E6C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2. ¿Cuándo usar código de R con </a:t>
            </a:r>
            <a:r>
              <a:rPr lang="es-ES" dirty="0" err="1"/>
              <a:t>Power</a:t>
            </a:r>
            <a:r>
              <a:rPr lang="es-ES" dirty="0"/>
              <a:t> BI?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8EB058-5274-4604-96F1-D9A8E29D88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003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218D3A-BB65-4616-8E63-960E4D065F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6" name="Picture 2" descr="Solo un interrogante… – Andando tras tu encuentro…">
            <a:extLst>
              <a:ext uri="{FF2B5EF4-FFF2-40B4-BE49-F238E27FC236}">
                <a16:creationId xmlns:a16="http://schemas.microsoft.com/office/drawing/2014/main" id="{EDA8CED3-A0A1-470D-96D7-591D9A8D0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92" y="2507469"/>
            <a:ext cx="2892440" cy="284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7684485-1F27-4249-A6BC-7BDF203D1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7640"/>
            <a:ext cx="6800850" cy="725630"/>
          </a:xfrm>
        </p:spPr>
        <p:txBody>
          <a:bodyPr>
            <a:normAutofit/>
          </a:bodyPr>
          <a:lstStyle/>
          <a:p>
            <a:r>
              <a:rPr lang="es-ES" sz="3200" dirty="0"/>
              <a:t>3. R como entrada de datos</a:t>
            </a:r>
            <a:endParaRPr lang="es-419" sz="32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247AD5-248A-4368-84AB-DAA2B7835A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004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A3E62-8DB4-4082-B19A-861FD3FE01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2050" name="Picture 2" descr="Imagen 15.- Origen de datos R en Power BI.">
            <a:extLst>
              <a:ext uri="{FF2B5EF4-FFF2-40B4-BE49-F238E27FC236}">
                <a16:creationId xmlns:a16="http://schemas.microsoft.com/office/drawing/2014/main" id="{81E0950A-5ABF-4AA0-B0A5-796FBBC16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9" y="1643270"/>
            <a:ext cx="4437914" cy="482669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16.- Ventana para especificar la consulta R.">
            <a:extLst>
              <a:ext uri="{FF2B5EF4-FFF2-40B4-BE49-F238E27FC236}">
                <a16:creationId xmlns:a16="http://schemas.microsoft.com/office/drawing/2014/main" id="{1FA075E6-9DC7-4629-883A-DE461F89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33" y="2197035"/>
            <a:ext cx="6619875" cy="3743325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7684485-1F27-4249-A6BC-7BDF203D1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7640"/>
            <a:ext cx="6800850" cy="725630"/>
          </a:xfrm>
        </p:spPr>
        <p:txBody>
          <a:bodyPr>
            <a:normAutofit/>
          </a:bodyPr>
          <a:lstStyle/>
          <a:p>
            <a:r>
              <a:rPr lang="es-ES" sz="3200" dirty="0"/>
              <a:t>4. R para modelar datos</a:t>
            </a:r>
            <a:endParaRPr lang="es-419" sz="32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247AD5-248A-4368-84AB-DAA2B7835A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004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A3E62-8DB4-4082-B19A-861FD3FE01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3076" name="Picture 4" descr="Imagen 18.- Opción Run R Script en la pestaña Transform.">
            <a:extLst>
              <a:ext uri="{FF2B5EF4-FFF2-40B4-BE49-F238E27FC236}">
                <a16:creationId xmlns:a16="http://schemas.microsoft.com/office/drawing/2014/main" id="{9D316F3F-5965-42AA-9B40-88F66196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67038"/>
            <a:ext cx="97536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6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7684485-1F27-4249-A6BC-7BDF203D1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7640"/>
            <a:ext cx="6800850" cy="725630"/>
          </a:xfrm>
        </p:spPr>
        <p:txBody>
          <a:bodyPr>
            <a:normAutofit/>
          </a:bodyPr>
          <a:lstStyle/>
          <a:p>
            <a:r>
              <a:rPr lang="es-ES" sz="3200" dirty="0"/>
              <a:t>5. R para crear gráficos</a:t>
            </a:r>
            <a:endParaRPr lang="es-419" sz="32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247AD5-248A-4368-84AB-DAA2B7835A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004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A3E62-8DB4-4082-B19A-861FD3FE01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4098" name="Picture 2" descr="Imagen 19.- Utilización de R para representaciones visuales en Power BI.">
            <a:extLst>
              <a:ext uri="{FF2B5EF4-FFF2-40B4-BE49-F238E27FC236}">
                <a16:creationId xmlns:a16="http://schemas.microsoft.com/office/drawing/2014/main" id="{8951B73B-0FDB-40B2-B8D4-5E6B5886B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31" y="1916596"/>
            <a:ext cx="89439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46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18E1759-A0C2-4F6F-BFB3-F23861809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3076F0-A737-49D7-A263-16BC69DF3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Integración de R con Power BI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0F4F9B-0C55-489E-B1BE-2D1474F9A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dirty="0"/>
              <a:t>Anderson Castro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C9A7C-5803-40C3-9097-840D8FC0F3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5258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96</Words>
  <Application>Microsoft Office PowerPoint</Application>
  <PresentationFormat>Panorámica</PresentationFormat>
  <Paragraphs>19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Tema de Office</vt:lpstr>
      <vt:lpstr>Integración de R con Power BI</vt:lpstr>
      <vt:lpstr>1. ¿R o Power BI?</vt:lpstr>
      <vt:lpstr>2. ¿Cuándo usar código de R con Power BI?</vt:lpstr>
      <vt:lpstr>3. R como entrada de datos</vt:lpstr>
      <vt:lpstr>4. R para modelar datos</vt:lpstr>
      <vt:lpstr>5. R para crear gráficos</vt:lpstr>
      <vt:lpstr>Integración de R con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de R con Power BI</dc:title>
  <dc:creator>Anderson Castro</dc:creator>
  <cp:lastModifiedBy>Anderson Castro</cp:lastModifiedBy>
  <cp:revision>2</cp:revision>
  <dcterms:created xsi:type="dcterms:W3CDTF">2022-02-03T15:40:35Z</dcterms:created>
  <dcterms:modified xsi:type="dcterms:W3CDTF">2022-02-03T22:55:04Z</dcterms:modified>
</cp:coreProperties>
</file>