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Medium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21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19" Type="http://schemas.openxmlformats.org/officeDocument/2006/relationships/font" Target="fonts/Merriweather-bold.fntdata"/><Relationship Id="rId1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bfdce0ad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bfdce0ad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c5f614a562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c5f614a562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c509f3c4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c509f3c4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c531fe62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c531fe62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bef628217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bef628217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13" name="Google Shape;13;p2"/>
            <p:cNvSpPr/>
            <p:nvPr/>
          </p:nvSpPr>
          <p:spPr>
            <a:xfrm>
              <a:off x="2940324" y="1571228"/>
              <a:ext cx="2965025" cy="3108750"/>
            </a:xfrm>
            <a:custGeom>
              <a:rect b="b" l="l" r="r" t="t"/>
              <a:pathLst>
                <a:path extrusionOk="0" h="124350" w="118601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83980" y="642786"/>
              <a:ext cx="2578422" cy="2502915"/>
            </a:xfrm>
            <a:custGeom>
              <a:rect b="b" l="l" r="r" t="t"/>
              <a:pathLst>
                <a:path extrusionOk="0" h="77334" w="79667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31273" y="934219"/>
              <a:ext cx="2977327" cy="1608443"/>
            </a:xfrm>
            <a:custGeom>
              <a:rect b="b" l="l" r="r" t="t"/>
              <a:pathLst>
                <a:path extrusionOk="0" h="60394" w="111793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17" name="Google Shape;17;p2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 rot="4500152">
            <a:off x="-828293" y="-1354986"/>
            <a:ext cx="3292769" cy="3815334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399654">
            <a:off x="5860147" y="3603496"/>
            <a:ext cx="3292830" cy="3815452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69" name="Google Shape;69;p2"/>
            <p:cNvSpPr/>
            <p:nvPr/>
          </p:nvSpPr>
          <p:spPr>
            <a:xfrm>
              <a:off x="3923575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07410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225325" y="2588450"/>
              <a:ext cx="97600" cy="585900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7585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26400" y="2588450"/>
              <a:ext cx="98300" cy="585900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4341006">
            <a:off x="-47725" y="-637160"/>
            <a:ext cx="1868480" cy="2377071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/>
          <p:nvPr/>
        </p:nvSpPr>
        <p:spPr>
          <a:xfrm rot="-4263713">
            <a:off x="4573813" y="1282890"/>
            <a:ext cx="5349066" cy="5608353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 rot="1147796">
            <a:off x="-981886" y="-622515"/>
            <a:ext cx="4773558" cy="3900605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"/>
          <p:cNvSpPr txBox="1"/>
          <p:nvPr>
            <p:ph hasCustomPrompt="1" type="title"/>
          </p:nvPr>
        </p:nvSpPr>
        <p:spPr>
          <a:xfrm>
            <a:off x="311700" y="12988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Merriweather"/>
              <a:buNone/>
              <a:defRPr sz="1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" name="Google Shape;426;p11"/>
          <p:cNvSpPr txBox="1"/>
          <p:nvPr>
            <p:ph idx="1" type="subTitle"/>
          </p:nvPr>
        </p:nvSpPr>
        <p:spPr>
          <a:xfrm>
            <a:off x="1626450" y="3262351"/>
            <a:ext cx="58911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7" name="Google Shape;427;p11"/>
          <p:cNvSpPr/>
          <p:nvPr/>
        </p:nvSpPr>
        <p:spPr>
          <a:xfrm rot="-967849">
            <a:off x="7325058" y="-422996"/>
            <a:ext cx="2197907" cy="2133542"/>
          </a:xfrm>
          <a:custGeom>
            <a:rect b="b" l="l" r="r" t="t"/>
            <a:pathLst>
              <a:path extrusionOk="0" h="77334" w="79667">
                <a:moveTo>
                  <a:pt x="33717" y="1"/>
                </a:moveTo>
                <a:cubicBezTo>
                  <a:pt x="32185" y="1"/>
                  <a:pt x="30661" y="202"/>
                  <a:pt x="29162" y="646"/>
                </a:cubicBezTo>
                <a:cubicBezTo>
                  <a:pt x="28792" y="752"/>
                  <a:pt x="28449" y="990"/>
                  <a:pt x="28264" y="1333"/>
                </a:cubicBezTo>
                <a:cubicBezTo>
                  <a:pt x="27912" y="1323"/>
                  <a:pt x="27559" y="1317"/>
                  <a:pt x="27207" y="1317"/>
                </a:cubicBezTo>
                <a:cubicBezTo>
                  <a:pt x="21281" y="1317"/>
                  <a:pt x="15437" y="2796"/>
                  <a:pt x="10276" y="6087"/>
                </a:cubicBezTo>
                <a:cubicBezTo>
                  <a:pt x="4412" y="9812"/>
                  <a:pt x="1" y="17129"/>
                  <a:pt x="3408" y="23970"/>
                </a:cubicBezTo>
                <a:cubicBezTo>
                  <a:pt x="7661" y="32449"/>
                  <a:pt x="18279" y="32819"/>
                  <a:pt x="26309" y="34615"/>
                </a:cubicBezTo>
                <a:cubicBezTo>
                  <a:pt x="36743" y="36966"/>
                  <a:pt x="45592" y="43781"/>
                  <a:pt x="50558" y="53263"/>
                </a:cubicBezTo>
                <a:cubicBezTo>
                  <a:pt x="52882" y="57727"/>
                  <a:pt x="53648" y="62165"/>
                  <a:pt x="54467" y="67025"/>
                </a:cubicBezTo>
                <a:cubicBezTo>
                  <a:pt x="55101" y="70723"/>
                  <a:pt x="56290" y="74527"/>
                  <a:pt x="59908" y="76323"/>
                </a:cubicBezTo>
                <a:cubicBezTo>
                  <a:pt x="61339" y="77021"/>
                  <a:pt x="62787" y="77333"/>
                  <a:pt x="64203" y="77333"/>
                </a:cubicBezTo>
                <a:cubicBezTo>
                  <a:pt x="69272" y="77333"/>
                  <a:pt x="73933" y="73329"/>
                  <a:pt x="75915" y="68663"/>
                </a:cubicBezTo>
                <a:cubicBezTo>
                  <a:pt x="79666" y="59867"/>
                  <a:pt x="77923" y="48245"/>
                  <a:pt x="75229" y="39422"/>
                </a:cubicBezTo>
                <a:cubicBezTo>
                  <a:pt x="71980" y="28724"/>
                  <a:pt x="65799" y="19163"/>
                  <a:pt x="57399" y="11793"/>
                </a:cubicBezTo>
                <a:cubicBezTo>
                  <a:pt x="51315" y="6450"/>
                  <a:pt x="42389" y="1"/>
                  <a:pt x="337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 flipH="1" rot="5399654">
            <a:off x="-1405491" y="3309171"/>
            <a:ext cx="3292830" cy="3815452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138188" y="4546413"/>
            <a:ext cx="629891" cy="526373"/>
            <a:chOff x="3923575" y="2588450"/>
            <a:chExt cx="701125" cy="585900"/>
          </a:xfrm>
        </p:grpSpPr>
        <p:sp>
          <p:nvSpPr>
            <p:cNvPr id="430" name="Google Shape;430;p11"/>
            <p:cNvSpPr/>
            <p:nvPr/>
          </p:nvSpPr>
          <p:spPr>
            <a:xfrm>
              <a:off x="3923575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07410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225325" y="2588450"/>
              <a:ext cx="97600" cy="585900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37585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526400" y="2588450"/>
              <a:ext cx="98300" cy="585900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11"/>
          <p:cNvSpPr/>
          <p:nvPr/>
        </p:nvSpPr>
        <p:spPr>
          <a:xfrm rot="4341006">
            <a:off x="-47725" y="-637160"/>
            <a:ext cx="1868480" cy="2377071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 rot="-9295528">
            <a:off x="7696619" y="707814"/>
            <a:ext cx="1823429" cy="1613233"/>
            <a:chOff x="1749700" y="889800"/>
            <a:chExt cx="4276500" cy="3783525"/>
          </a:xfrm>
        </p:grpSpPr>
        <p:sp>
          <p:nvSpPr>
            <p:cNvPr id="437" name="Google Shape;437;p11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2" type="title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1" type="subTitle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3"/>
          <p:cNvSpPr txBox="1"/>
          <p:nvPr>
            <p:ph idx="3" type="title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4" type="subTitle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3"/>
          <p:cNvSpPr txBox="1"/>
          <p:nvPr>
            <p:ph idx="5" type="title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6" type="subTitle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3"/>
          <p:cNvSpPr txBox="1"/>
          <p:nvPr>
            <p:ph idx="7" type="title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96" name="Google Shape;496;p13"/>
          <p:cNvSpPr txBox="1"/>
          <p:nvPr>
            <p:ph idx="8" type="subTitle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/>
          <p:nvPr/>
        </p:nvSpPr>
        <p:spPr>
          <a:xfrm flipH="1" rot="-781455">
            <a:off x="7882355" y="3611332"/>
            <a:ext cx="2199022" cy="2306155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13"/>
          <p:cNvGrpSpPr/>
          <p:nvPr/>
        </p:nvGrpSpPr>
        <p:grpSpPr>
          <a:xfrm flipH="1" rot="-865372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499" name="Google Shape;499;p13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13"/>
          <p:cNvSpPr/>
          <p:nvPr/>
        </p:nvSpPr>
        <p:spPr>
          <a:xfrm flipH="1" rot="-5136104">
            <a:off x="7779287" y="-812979"/>
            <a:ext cx="1711799" cy="2177741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 rot="-10799215">
            <a:off x="-746640" y="3078608"/>
            <a:ext cx="2761498" cy="2679552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13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551" name="Google Shape;551;p13"/>
            <p:cNvSpPr/>
            <p:nvPr/>
          </p:nvSpPr>
          <p:spPr>
            <a:xfrm>
              <a:off x="3923575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07410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4225325" y="2588450"/>
              <a:ext cx="97600" cy="585900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437585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4526400" y="2588450"/>
              <a:ext cx="98300" cy="585900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bg>
      <p:bgPr>
        <a:solidFill>
          <a:schemeClr val="accent3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/>
          <p:nvPr/>
        </p:nvSpPr>
        <p:spPr>
          <a:xfrm rot="-8100000">
            <a:off x="-1600334" y="-1522217"/>
            <a:ext cx="7980274" cy="8369059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14"/>
          <p:cNvGrpSpPr/>
          <p:nvPr/>
        </p:nvGrpSpPr>
        <p:grpSpPr>
          <a:xfrm rot="-8262996">
            <a:off x="69603" y="3549272"/>
            <a:ext cx="1107341" cy="1762461"/>
            <a:chOff x="2665800" y="994925"/>
            <a:chExt cx="2326725" cy="3703250"/>
          </a:xfrm>
        </p:grpSpPr>
        <p:sp>
          <p:nvSpPr>
            <p:cNvPr id="559" name="Google Shape;559;p14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14"/>
          <p:cNvSpPr/>
          <p:nvPr/>
        </p:nvSpPr>
        <p:spPr>
          <a:xfrm rot="4500152">
            <a:off x="-2330406" y="-1006886"/>
            <a:ext cx="3292769" cy="3815334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4"/>
          <p:cNvSpPr txBox="1"/>
          <p:nvPr>
            <p:ph type="title"/>
          </p:nvPr>
        </p:nvSpPr>
        <p:spPr>
          <a:xfrm>
            <a:off x="1584700" y="1280475"/>
            <a:ext cx="59745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None/>
              <a:defRPr b="0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63" name="Google Shape;563;p14"/>
          <p:cNvSpPr txBox="1"/>
          <p:nvPr>
            <p:ph idx="1" type="subTitle"/>
          </p:nvPr>
        </p:nvSpPr>
        <p:spPr>
          <a:xfrm>
            <a:off x="2541600" y="3396225"/>
            <a:ext cx="4060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64" name="Google Shape;564;p14"/>
          <p:cNvSpPr/>
          <p:nvPr/>
        </p:nvSpPr>
        <p:spPr>
          <a:xfrm rot="5754067">
            <a:off x="6970158" y="2817212"/>
            <a:ext cx="2670517" cy="2799967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4"/>
          <p:cNvSpPr/>
          <p:nvPr/>
        </p:nvSpPr>
        <p:spPr>
          <a:xfrm rot="6201130">
            <a:off x="7155081" y="3745002"/>
            <a:ext cx="2537828" cy="1371012"/>
          </a:xfrm>
          <a:custGeom>
            <a:rect b="b" l="l" r="r" t="t"/>
            <a:pathLst>
              <a:path extrusionOk="0" h="60394" w="111793">
                <a:moveTo>
                  <a:pt x="8698" y="0"/>
                </a:moveTo>
                <a:cubicBezTo>
                  <a:pt x="4448" y="0"/>
                  <a:pt x="1" y="4800"/>
                  <a:pt x="575" y="10353"/>
                </a:cubicBezTo>
                <a:cubicBezTo>
                  <a:pt x="971" y="13972"/>
                  <a:pt x="3137" y="17722"/>
                  <a:pt x="6254" y="19413"/>
                </a:cubicBezTo>
                <a:cubicBezTo>
                  <a:pt x="7568" y="20126"/>
                  <a:pt x="9180" y="20254"/>
                  <a:pt x="10807" y="20254"/>
                </a:cubicBezTo>
                <a:cubicBezTo>
                  <a:pt x="11718" y="20254"/>
                  <a:pt x="12633" y="20214"/>
                  <a:pt x="13504" y="20214"/>
                </a:cubicBezTo>
                <a:cubicBezTo>
                  <a:pt x="15113" y="20214"/>
                  <a:pt x="16569" y="20350"/>
                  <a:pt x="17560" y="21130"/>
                </a:cubicBezTo>
                <a:cubicBezTo>
                  <a:pt x="20888" y="23798"/>
                  <a:pt x="14020" y="32884"/>
                  <a:pt x="21522" y="37137"/>
                </a:cubicBezTo>
                <a:cubicBezTo>
                  <a:pt x="22579" y="37730"/>
                  <a:pt x="23568" y="37941"/>
                  <a:pt x="24512" y="37941"/>
                </a:cubicBezTo>
                <a:cubicBezTo>
                  <a:pt x="26858" y="37941"/>
                  <a:pt x="28923" y="36634"/>
                  <a:pt x="31063" y="36634"/>
                </a:cubicBezTo>
                <a:cubicBezTo>
                  <a:pt x="31437" y="36634"/>
                  <a:pt x="31813" y="36673"/>
                  <a:pt x="32193" y="36767"/>
                </a:cubicBezTo>
                <a:cubicBezTo>
                  <a:pt x="39695" y="38590"/>
                  <a:pt x="34993" y="43106"/>
                  <a:pt x="36868" y="48284"/>
                </a:cubicBezTo>
                <a:cubicBezTo>
                  <a:pt x="38347" y="52451"/>
                  <a:pt x="41622" y="54331"/>
                  <a:pt x="45210" y="54331"/>
                </a:cubicBezTo>
                <a:cubicBezTo>
                  <a:pt x="47262" y="54331"/>
                  <a:pt x="49417" y="53716"/>
                  <a:pt x="51396" y="52563"/>
                </a:cubicBezTo>
                <a:cubicBezTo>
                  <a:pt x="55381" y="50242"/>
                  <a:pt x="57622" y="46755"/>
                  <a:pt x="59930" y="46755"/>
                </a:cubicBezTo>
                <a:cubicBezTo>
                  <a:pt x="61248" y="46755"/>
                  <a:pt x="62587" y="47892"/>
                  <a:pt x="64286" y="51031"/>
                </a:cubicBezTo>
                <a:cubicBezTo>
                  <a:pt x="66056" y="54280"/>
                  <a:pt x="67694" y="57925"/>
                  <a:pt x="71947" y="59642"/>
                </a:cubicBezTo>
                <a:cubicBezTo>
                  <a:pt x="73154" y="60141"/>
                  <a:pt x="74434" y="60393"/>
                  <a:pt x="75714" y="60393"/>
                </a:cubicBezTo>
                <a:cubicBezTo>
                  <a:pt x="76871" y="60393"/>
                  <a:pt x="78028" y="60188"/>
                  <a:pt x="79131" y="59774"/>
                </a:cubicBezTo>
                <a:cubicBezTo>
                  <a:pt x="83410" y="58110"/>
                  <a:pt x="83226" y="53091"/>
                  <a:pt x="86263" y="51295"/>
                </a:cubicBezTo>
                <a:cubicBezTo>
                  <a:pt x="87089" y="50807"/>
                  <a:pt x="87903" y="50603"/>
                  <a:pt x="88716" y="50603"/>
                </a:cubicBezTo>
                <a:cubicBezTo>
                  <a:pt x="92980" y="50603"/>
                  <a:pt x="97213" y="56233"/>
                  <a:pt x="102836" y="56233"/>
                </a:cubicBezTo>
                <a:cubicBezTo>
                  <a:pt x="104275" y="56233"/>
                  <a:pt x="105804" y="55865"/>
                  <a:pt x="107447" y="54940"/>
                </a:cubicBezTo>
                <a:cubicBezTo>
                  <a:pt x="111792" y="52508"/>
                  <a:pt x="110353" y="47395"/>
                  <a:pt x="105262" y="47395"/>
                </a:cubicBezTo>
                <a:cubicBezTo>
                  <a:pt x="104658" y="47395"/>
                  <a:pt x="104003" y="47466"/>
                  <a:pt x="103300" y="47623"/>
                </a:cubicBezTo>
                <a:cubicBezTo>
                  <a:pt x="103062" y="47676"/>
                  <a:pt x="102823" y="47701"/>
                  <a:pt x="102581" y="47701"/>
                </a:cubicBezTo>
                <a:cubicBezTo>
                  <a:pt x="97946" y="47701"/>
                  <a:pt x="92740" y="38516"/>
                  <a:pt x="87692" y="38516"/>
                </a:cubicBezTo>
                <a:cubicBezTo>
                  <a:pt x="87436" y="38516"/>
                  <a:pt x="87179" y="38540"/>
                  <a:pt x="86924" y="38590"/>
                </a:cubicBezTo>
                <a:cubicBezTo>
                  <a:pt x="81086" y="39752"/>
                  <a:pt x="81667" y="46699"/>
                  <a:pt x="78075" y="48231"/>
                </a:cubicBezTo>
                <a:cubicBezTo>
                  <a:pt x="77543" y="48459"/>
                  <a:pt x="77028" y="48564"/>
                  <a:pt x="76527" y="48564"/>
                </a:cubicBezTo>
                <a:cubicBezTo>
                  <a:pt x="71231" y="48564"/>
                  <a:pt x="67466" y="36883"/>
                  <a:pt x="61143" y="36160"/>
                </a:cubicBezTo>
                <a:cubicBezTo>
                  <a:pt x="60981" y="36141"/>
                  <a:pt x="60814" y="36131"/>
                  <a:pt x="60644" y="36131"/>
                </a:cubicBezTo>
                <a:cubicBezTo>
                  <a:pt x="56178" y="36131"/>
                  <a:pt x="49201" y="42428"/>
                  <a:pt x="47310" y="42428"/>
                </a:cubicBezTo>
                <a:cubicBezTo>
                  <a:pt x="47270" y="42428"/>
                  <a:pt x="47232" y="42426"/>
                  <a:pt x="47196" y="42420"/>
                </a:cubicBezTo>
                <a:cubicBezTo>
                  <a:pt x="43525" y="41759"/>
                  <a:pt x="47910" y="32145"/>
                  <a:pt x="43049" y="28209"/>
                </a:cubicBezTo>
                <a:cubicBezTo>
                  <a:pt x="41560" y="27001"/>
                  <a:pt x="39828" y="26643"/>
                  <a:pt x="38073" y="26643"/>
                </a:cubicBezTo>
                <a:cubicBezTo>
                  <a:pt x="35513" y="26643"/>
                  <a:pt x="32902" y="27405"/>
                  <a:pt x="30918" y="27405"/>
                </a:cubicBezTo>
                <a:cubicBezTo>
                  <a:pt x="29295" y="27405"/>
                  <a:pt x="28091" y="26895"/>
                  <a:pt x="27676" y="25039"/>
                </a:cubicBezTo>
                <a:cubicBezTo>
                  <a:pt x="26725" y="20786"/>
                  <a:pt x="32246" y="16455"/>
                  <a:pt x="27888" y="11806"/>
                </a:cubicBezTo>
                <a:cubicBezTo>
                  <a:pt x="26918" y="10783"/>
                  <a:pt x="24323" y="9360"/>
                  <a:pt x="21315" y="9360"/>
                </a:cubicBezTo>
                <a:cubicBezTo>
                  <a:pt x="19816" y="9360"/>
                  <a:pt x="18216" y="9713"/>
                  <a:pt x="16661" y="10643"/>
                </a:cubicBezTo>
                <a:cubicBezTo>
                  <a:pt x="15545" y="11179"/>
                  <a:pt x="14670" y="11412"/>
                  <a:pt x="13987" y="11412"/>
                </a:cubicBezTo>
                <a:cubicBezTo>
                  <a:pt x="9614" y="11412"/>
                  <a:pt x="13131" y="1856"/>
                  <a:pt x="11669" y="897"/>
                </a:cubicBezTo>
                <a:cubicBezTo>
                  <a:pt x="10739" y="280"/>
                  <a:pt x="9725" y="0"/>
                  <a:pt x="8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14"/>
          <p:cNvGrpSpPr/>
          <p:nvPr/>
        </p:nvGrpSpPr>
        <p:grpSpPr>
          <a:xfrm rot="-5844721">
            <a:off x="-769253" y="-616611"/>
            <a:ext cx="1906140" cy="1686409"/>
            <a:chOff x="1749700" y="889800"/>
            <a:chExt cx="4276500" cy="3783525"/>
          </a:xfrm>
        </p:grpSpPr>
        <p:sp>
          <p:nvSpPr>
            <p:cNvPr id="567" name="Google Shape;567;p14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14"/>
          <p:cNvSpPr/>
          <p:nvPr/>
        </p:nvSpPr>
        <p:spPr>
          <a:xfrm flipH="1" rot="-1877272">
            <a:off x="7840282" y="-396451"/>
            <a:ext cx="1650126" cy="2099055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6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5"/>
          <p:cNvSpPr txBox="1"/>
          <p:nvPr>
            <p:ph idx="1" type="subTitle"/>
          </p:nvPr>
        </p:nvSpPr>
        <p:spPr>
          <a:xfrm>
            <a:off x="1946100" y="1185175"/>
            <a:ext cx="525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15"/>
          <p:cNvSpPr txBox="1"/>
          <p:nvPr>
            <p:ph idx="2" type="subTitle"/>
          </p:nvPr>
        </p:nvSpPr>
        <p:spPr>
          <a:xfrm>
            <a:off x="1946100" y="2533650"/>
            <a:ext cx="525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15"/>
          <p:cNvSpPr txBox="1"/>
          <p:nvPr>
            <p:ph idx="3" type="subTitle"/>
          </p:nvPr>
        </p:nvSpPr>
        <p:spPr>
          <a:xfrm>
            <a:off x="1946100" y="3882125"/>
            <a:ext cx="525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5"/>
          <p:cNvSpPr/>
          <p:nvPr/>
        </p:nvSpPr>
        <p:spPr>
          <a:xfrm rot="-5547235">
            <a:off x="-246231" y="-172419"/>
            <a:ext cx="2178860" cy="2114445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5"/>
          <p:cNvSpPr/>
          <p:nvPr/>
        </p:nvSpPr>
        <p:spPr>
          <a:xfrm rot="-4456950">
            <a:off x="7076402" y="3571555"/>
            <a:ext cx="2764788" cy="1493595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5"/>
          <p:cNvSpPr txBox="1"/>
          <p:nvPr>
            <p:ph hasCustomPrompt="1" type="title"/>
          </p:nvPr>
        </p:nvSpPr>
        <p:spPr>
          <a:xfrm>
            <a:off x="1946100" y="716275"/>
            <a:ext cx="52518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5"/>
          <p:cNvSpPr txBox="1"/>
          <p:nvPr>
            <p:ph hasCustomPrompt="1" idx="4" type="title"/>
          </p:nvPr>
        </p:nvSpPr>
        <p:spPr>
          <a:xfrm>
            <a:off x="1946100" y="2064750"/>
            <a:ext cx="52518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5"/>
          <p:cNvSpPr txBox="1"/>
          <p:nvPr>
            <p:ph hasCustomPrompt="1" idx="5" type="title"/>
          </p:nvPr>
        </p:nvSpPr>
        <p:spPr>
          <a:xfrm>
            <a:off x="1946100" y="3413225"/>
            <a:ext cx="52518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5"/>
          <p:cNvSpPr/>
          <p:nvPr/>
        </p:nvSpPr>
        <p:spPr>
          <a:xfrm rot="-5400000">
            <a:off x="-292069" y="-784860"/>
            <a:ext cx="2953517" cy="3423661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15"/>
          <p:cNvGrpSpPr/>
          <p:nvPr/>
        </p:nvGrpSpPr>
        <p:grpSpPr>
          <a:xfrm rot="4674393">
            <a:off x="7488154" y="-578119"/>
            <a:ext cx="1421533" cy="2262533"/>
            <a:chOff x="2665800" y="994925"/>
            <a:chExt cx="2326725" cy="3703250"/>
          </a:xfrm>
        </p:grpSpPr>
        <p:sp>
          <p:nvSpPr>
            <p:cNvPr id="628" name="Google Shape;628;p15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15"/>
          <p:cNvSpPr/>
          <p:nvPr/>
        </p:nvSpPr>
        <p:spPr>
          <a:xfrm rot="2539277">
            <a:off x="-717054" y="3542666"/>
            <a:ext cx="2874108" cy="2253948"/>
          </a:xfrm>
          <a:custGeom>
            <a:rect b="b" l="l" r="r" t="t"/>
            <a:pathLst>
              <a:path extrusionOk="0" h="91254" w="116362">
                <a:moveTo>
                  <a:pt x="76003" y="1"/>
                </a:moveTo>
                <a:cubicBezTo>
                  <a:pt x="75144" y="1"/>
                  <a:pt x="74284" y="39"/>
                  <a:pt x="73425" y="120"/>
                </a:cubicBezTo>
                <a:cubicBezTo>
                  <a:pt x="66074" y="798"/>
                  <a:pt x="59402" y="4514"/>
                  <a:pt x="52377" y="6874"/>
                </a:cubicBezTo>
                <a:cubicBezTo>
                  <a:pt x="45053" y="9342"/>
                  <a:pt x="37296" y="10346"/>
                  <a:pt x="29647" y="11404"/>
                </a:cubicBezTo>
                <a:cubicBezTo>
                  <a:pt x="26365" y="11865"/>
                  <a:pt x="22757" y="12489"/>
                  <a:pt x="20587" y="15011"/>
                </a:cubicBezTo>
                <a:cubicBezTo>
                  <a:pt x="19746" y="16096"/>
                  <a:pt x="19123" y="17317"/>
                  <a:pt x="18716" y="18619"/>
                </a:cubicBezTo>
                <a:cubicBezTo>
                  <a:pt x="16275" y="25671"/>
                  <a:pt x="543" y="40589"/>
                  <a:pt x="353" y="48048"/>
                </a:cubicBezTo>
                <a:cubicBezTo>
                  <a:pt x="0" y="60959"/>
                  <a:pt x="13155" y="66329"/>
                  <a:pt x="12043" y="79213"/>
                </a:cubicBezTo>
                <a:lnTo>
                  <a:pt x="12043" y="79240"/>
                </a:lnTo>
                <a:cubicBezTo>
                  <a:pt x="11859" y="81578"/>
                  <a:pt x="13710" y="83559"/>
                  <a:pt x="16044" y="83559"/>
                </a:cubicBezTo>
                <a:cubicBezTo>
                  <a:pt x="16121" y="83559"/>
                  <a:pt x="16197" y="83557"/>
                  <a:pt x="16275" y="83553"/>
                </a:cubicBezTo>
                <a:lnTo>
                  <a:pt x="38408" y="89222"/>
                </a:lnTo>
                <a:cubicBezTo>
                  <a:pt x="43731" y="90584"/>
                  <a:pt x="49152" y="91253"/>
                  <a:pt x="54545" y="91253"/>
                </a:cubicBezTo>
                <a:cubicBezTo>
                  <a:pt x="67952" y="91253"/>
                  <a:pt x="81189" y="87116"/>
                  <a:pt x="92330" y="79186"/>
                </a:cubicBezTo>
                <a:lnTo>
                  <a:pt x="92547" y="79023"/>
                </a:lnTo>
                <a:cubicBezTo>
                  <a:pt x="98351" y="73571"/>
                  <a:pt x="103451" y="67414"/>
                  <a:pt x="108523" y="61284"/>
                </a:cubicBezTo>
                <a:lnTo>
                  <a:pt x="108604" y="61176"/>
                </a:lnTo>
                <a:cubicBezTo>
                  <a:pt x="113758" y="54965"/>
                  <a:pt x="116362" y="47017"/>
                  <a:pt x="115928" y="38961"/>
                </a:cubicBezTo>
                <a:lnTo>
                  <a:pt x="115819" y="36981"/>
                </a:lnTo>
                <a:cubicBezTo>
                  <a:pt x="115060" y="22253"/>
                  <a:pt x="105838" y="9261"/>
                  <a:pt x="92194" y="3701"/>
                </a:cubicBezTo>
                <a:lnTo>
                  <a:pt x="91923" y="3592"/>
                </a:lnTo>
                <a:cubicBezTo>
                  <a:pt x="86861" y="1553"/>
                  <a:pt x="81456" y="1"/>
                  <a:pt x="76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"/>
          <p:cNvSpPr/>
          <p:nvPr/>
        </p:nvSpPr>
        <p:spPr>
          <a:xfrm rot="1547775">
            <a:off x="-1084907" y="4425537"/>
            <a:ext cx="4126416" cy="1079382"/>
          </a:xfrm>
          <a:custGeom>
            <a:rect b="b" l="l" r="r" t="t"/>
            <a:pathLst>
              <a:path extrusionOk="0" h="21626" w="82675">
                <a:moveTo>
                  <a:pt x="51100" y="1"/>
                </a:moveTo>
                <a:cubicBezTo>
                  <a:pt x="49331" y="1"/>
                  <a:pt x="47612" y="84"/>
                  <a:pt x="45978" y="239"/>
                </a:cubicBezTo>
                <a:cubicBezTo>
                  <a:pt x="37786" y="999"/>
                  <a:pt x="29839" y="3657"/>
                  <a:pt x="22461" y="7156"/>
                </a:cubicBezTo>
                <a:cubicBezTo>
                  <a:pt x="15002" y="10682"/>
                  <a:pt x="7191" y="14940"/>
                  <a:pt x="762" y="20121"/>
                </a:cubicBezTo>
                <a:cubicBezTo>
                  <a:pt x="0" y="20614"/>
                  <a:pt x="497" y="21625"/>
                  <a:pt x="1213" y="21625"/>
                </a:cubicBezTo>
                <a:cubicBezTo>
                  <a:pt x="1364" y="21625"/>
                  <a:pt x="1524" y="21581"/>
                  <a:pt x="1684" y="21477"/>
                </a:cubicBezTo>
                <a:cubicBezTo>
                  <a:pt x="8899" y="17381"/>
                  <a:pt x="15518" y="12445"/>
                  <a:pt x="23058" y="8864"/>
                </a:cubicBezTo>
                <a:cubicBezTo>
                  <a:pt x="29920" y="5610"/>
                  <a:pt x="37244" y="3087"/>
                  <a:pt x="44784" y="2192"/>
                </a:cubicBezTo>
                <a:cubicBezTo>
                  <a:pt x="46849" y="1930"/>
                  <a:pt x="48924" y="1799"/>
                  <a:pt x="50997" y="1799"/>
                </a:cubicBezTo>
                <a:cubicBezTo>
                  <a:pt x="55570" y="1799"/>
                  <a:pt x="60134" y="2433"/>
                  <a:pt x="64558" y="3684"/>
                </a:cubicBezTo>
                <a:cubicBezTo>
                  <a:pt x="71311" y="5637"/>
                  <a:pt x="76492" y="9461"/>
                  <a:pt x="81944" y="13692"/>
                </a:cubicBezTo>
                <a:cubicBezTo>
                  <a:pt x="82018" y="13754"/>
                  <a:pt x="82099" y="13781"/>
                  <a:pt x="82178" y="13781"/>
                </a:cubicBezTo>
                <a:cubicBezTo>
                  <a:pt x="82443" y="13781"/>
                  <a:pt x="82675" y="13476"/>
                  <a:pt x="82486" y="13204"/>
                </a:cubicBezTo>
                <a:cubicBezTo>
                  <a:pt x="76210" y="3496"/>
                  <a:pt x="62599" y="1"/>
                  <a:pt x="511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1_1_2_1">
    <p:bg>
      <p:bgPr>
        <a:solidFill>
          <a:schemeClr val="lt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6"/>
          <p:cNvSpPr/>
          <p:nvPr/>
        </p:nvSpPr>
        <p:spPr>
          <a:xfrm flipH="1" rot="-5779059">
            <a:off x="7724790" y="-1901615"/>
            <a:ext cx="2602199" cy="3015276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 txBox="1"/>
          <p:nvPr>
            <p:ph type="title"/>
          </p:nvPr>
        </p:nvSpPr>
        <p:spPr>
          <a:xfrm>
            <a:off x="685800" y="1801725"/>
            <a:ext cx="43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35" name="Google Shape;635;p16"/>
          <p:cNvSpPr txBox="1"/>
          <p:nvPr>
            <p:ph idx="1" type="subTitle"/>
          </p:nvPr>
        </p:nvSpPr>
        <p:spPr>
          <a:xfrm>
            <a:off x="685800" y="2281875"/>
            <a:ext cx="38862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>
            <a:off x="-534585" y="-449878"/>
            <a:ext cx="2212160" cy="1807616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16"/>
          <p:cNvGrpSpPr/>
          <p:nvPr/>
        </p:nvGrpSpPr>
        <p:grpSpPr>
          <a:xfrm rot="3863719">
            <a:off x="7912739" y="4127582"/>
            <a:ext cx="1005722" cy="1600722"/>
            <a:chOff x="2665800" y="994925"/>
            <a:chExt cx="2326725" cy="3703250"/>
          </a:xfrm>
        </p:grpSpPr>
        <p:sp>
          <p:nvSpPr>
            <p:cNvPr id="638" name="Google Shape;638;p16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16"/>
          <p:cNvSpPr/>
          <p:nvPr/>
        </p:nvSpPr>
        <p:spPr>
          <a:xfrm rot="9599322">
            <a:off x="-398768" y="3593485"/>
            <a:ext cx="2544660" cy="2668889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16"/>
          <p:cNvGrpSpPr/>
          <p:nvPr/>
        </p:nvGrpSpPr>
        <p:grpSpPr>
          <a:xfrm rot="-1944002">
            <a:off x="7716070" y="-869340"/>
            <a:ext cx="2086264" cy="1845769"/>
            <a:chOff x="1749700" y="889800"/>
            <a:chExt cx="4276500" cy="3783525"/>
          </a:xfrm>
        </p:grpSpPr>
        <p:sp>
          <p:nvSpPr>
            <p:cNvPr id="642" name="Google Shape;642;p16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6"/>
          <p:cNvSpPr/>
          <p:nvPr/>
        </p:nvSpPr>
        <p:spPr>
          <a:xfrm rot="3954126">
            <a:off x="-206784" y="-736973"/>
            <a:ext cx="2007513" cy="2553948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7"/>
          <p:cNvSpPr/>
          <p:nvPr/>
        </p:nvSpPr>
        <p:spPr>
          <a:xfrm rot="-2980682">
            <a:off x="-989162" y="3773194"/>
            <a:ext cx="2953380" cy="3423503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7"/>
          <p:cNvSpPr txBox="1"/>
          <p:nvPr>
            <p:ph type="title"/>
          </p:nvPr>
        </p:nvSpPr>
        <p:spPr>
          <a:xfrm>
            <a:off x="4170000" y="1801738"/>
            <a:ext cx="42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95" name="Google Shape;695;p17"/>
          <p:cNvSpPr txBox="1"/>
          <p:nvPr>
            <p:ph idx="1" type="subTitle"/>
          </p:nvPr>
        </p:nvSpPr>
        <p:spPr>
          <a:xfrm>
            <a:off x="4572000" y="2281900"/>
            <a:ext cx="3852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6" name="Google Shape;696;p17"/>
          <p:cNvGrpSpPr/>
          <p:nvPr/>
        </p:nvGrpSpPr>
        <p:grpSpPr>
          <a:xfrm rot="287828">
            <a:off x="-514754" y="3717011"/>
            <a:ext cx="2004575" cy="1773497"/>
            <a:chOff x="1749700" y="889800"/>
            <a:chExt cx="4276500" cy="3783525"/>
          </a:xfrm>
        </p:grpSpPr>
        <p:sp>
          <p:nvSpPr>
            <p:cNvPr id="697" name="Google Shape;697;p17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17"/>
          <p:cNvSpPr/>
          <p:nvPr/>
        </p:nvSpPr>
        <p:spPr>
          <a:xfrm rot="-1685962">
            <a:off x="6844909" y="-1080011"/>
            <a:ext cx="2565270" cy="2689618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7"/>
          <p:cNvSpPr/>
          <p:nvPr/>
        </p:nvSpPr>
        <p:spPr>
          <a:xfrm rot="-2058141">
            <a:off x="6197819" y="3457966"/>
            <a:ext cx="3711508" cy="3602819"/>
          </a:xfrm>
          <a:custGeom>
            <a:rect b="b" l="l" r="r" t="t"/>
            <a:pathLst>
              <a:path extrusionOk="0" h="77334" w="79667">
                <a:moveTo>
                  <a:pt x="33717" y="1"/>
                </a:moveTo>
                <a:cubicBezTo>
                  <a:pt x="32185" y="1"/>
                  <a:pt x="30661" y="202"/>
                  <a:pt x="29162" y="646"/>
                </a:cubicBezTo>
                <a:cubicBezTo>
                  <a:pt x="28792" y="752"/>
                  <a:pt x="28449" y="990"/>
                  <a:pt x="28264" y="1333"/>
                </a:cubicBezTo>
                <a:cubicBezTo>
                  <a:pt x="27912" y="1323"/>
                  <a:pt x="27559" y="1317"/>
                  <a:pt x="27207" y="1317"/>
                </a:cubicBezTo>
                <a:cubicBezTo>
                  <a:pt x="21281" y="1317"/>
                  <a:pt x="15437" y="2796"/>
                  <a:pt x="10276" y="6087"/>
                </a:cubicBezTo>
                <a:cubicBezTo>
                  <a:pt x="4412" y="9812"/>
                  <a:pt x="1" y="17129"/>
                  <a:pt x="3408" y="23970"/>
                </a:cubicBezTo>
                <a:cubicBezTo>
                  <a:pt x="7661" y="32449"/>
                  <a:pt x="18279" y="32819"/>
                  <a:pt x="26309" y="34615"/>
                </a:cubicBezTo>
                <a:cubicBezTo>
                  <a:pt x="36743" y="36966"/>
                  <a:pt x="45592" y="43781"/>
                  <a:pt x="50558" y="53263"/>
                </a:cubicBezTo>
                <a:cubicBezTo>
                  <a:pt x="52882" y="57727"/>
                  <a:pt x="53648" y="62165"/>
                  <a:pt x="54467" y="67025"/>
                </a:cubicBezTo>
                <a:cubicBezTo>
                  <a:pt x="55101" y="70723"/>
                  <a:pt x="56290" y="74527"/>
                  <a:pt x="59908" y="76323"/>
                </a:cubicBezTo>
                <a:cubicBezTo>
                  <a:pt x="61339" y="77021"/>
                  <a:pt x="62787" y="77333"/>
                  <a:pt x="64203" y="77333"/>
                </a:cubicBezTo>
                <a:cubicBezTo>
                  <a:pt x="69272" y="77333"/>
                  <a:pt x="73933" y="73329"/>
                  <a:pt x="75915" y="68663"/>
                </a:cubicBezTo>
                <a:cubicBezTo>
                  <a:pt x="79666" y="59867"/>
                  <a:pt x="77923" y="48245"/>
                  <a:pt x="75229" y="39422"/>
                </a:cubicBezTo>
                <a:cubicBezTo>
                  <a:pt x="71980" y="28724"/>
                  <a:pt x="65799" y="19163"/>
                  <a:pt x="57399" y="11793"/>
                </a:cubicBezTo>
                <a:cubicBezTo>
                  <a:pt x="51315" y="6450"/>
                  <a:pt x="42389" y="1"/>
                  <a:pt x="337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7"/>
          <p:cNvSpPr/>
          <p:nvPr/>
        </p:nvSpPr>
        <p:spPr>
          <a:xfrm rot="-766920">
            <a:off x="6862596" y="-459122"/>
            <a:ext cx="1975713" cy="1067340"/>
          </a:xfrm>
          <a:custGeom>
            <a:rect b="b" l="l" r="r" t="t"/>
            <a:pathLst>
              <a:path extrusionOk="0" h="60394" w="111793">
                <a:moveTo>
                  <a:pt x="8698" y="0"/>
                </a:moveTo>
                <a:cubicBezTo>
                  <a:pt x="4448" y="0"/>
                  <a:pt x="1" y="4800"/>
                  <a:pt x="575" y="10353"/>
                </a:cubicBezTo>
                <a:cubicBezTo>
                  <a:pt x="971" y="13972"/>
                  <a:pt x="3137" y="17722"/>
                  <a:pt x="6254" y="19413"/>
                </a:cubicBezTo>
                <a:cubicBezTo>
                  <a:pt x="7568" y="20126"/>
                  <a:pt x="9180" y="20254"/>
                  <a:pt x="10807" y="20254"/>
                </a:cubicBezTo>
                <a:cubicBezTo>
                  <a:pt x="11718" y="20254"/>
                  <a:pt x="12633" y="20214"/>
                  <a:pt x="13504" y="20214"/>
                </a:cubicBezTo>
                <a:cubicBezTo>
                  <a:pt x="15113" y="20214"/>
                  <a:pt x="16569" y="20350"/>
                  <a:pt x="17560" y="21130"/>
                </a:cubicBezTo>
                <a:cubicBezTo>
                  <a:pt x="20888" y="23798"/>
                  <a:pt x="14020" y="32884"/>
                  <a:pt x="21522" y="37137"/>
                </a:cubicBezTo>
                <a:cubicBezTo>
                  <a:pt x="22579" y="37730"/>
                  <a:pt x="23568" y="37941"/>
                  <a:pt x="24512" y="37941"/>
                </a:cubicBezTo>
                <a:cubicBezTo>
                  <a:pt x="26858" y="37941"/>
                  <a:pt x="28923" y="36634"/>
                  <a:pt x="31063" y="36634"/>
                </a:cubicBezTo>
                <a:cubicBezTo>
                  <a:pt x="31437" y="36634"/>
                  <a:pt x="31813" y="36673"/>
                  <a:pt x="32193" y="36767"/>
                </a:cubicBezTo>
                <a:cubicBezTo>
                  <a:pt x="39695" y="38590"/>
                  <a:pt x="34993" y="43106"/>
                  <a:pt x="36868" y="48284"/>
                </a:cubicBezTo>
                <a:cubicBezTo>
                  <a:pt x="38347" y="52451"/>
                  <a:pt x="41622" y="54331"/>
                  <a:pt x="45210" y="54331"/>
                </a:cubicBezTo>
                <a:cubicBezTo>
                  <a:pt x="47262" y="54331"/>
                  <a:pt x="49417" y="53716"/>
                  <a:pt x="51396" y="52563"/>
                </a:cubicBezTo>
                <a:cubicBezTo>
                  <a:pt x="55381" y="50242"/>
                  <a:pt x="57622" y="46755"/>
                  <a:pt x="59930" y="46755"/>
                </a:cubicBezTo>
                <a:cubicBezTo>
                  <a:pt x="61248" y="46755"/>
                  <a:pt x="62587" y="47892"/>
                  <a:pt x="64286" y="51031"/>
                </a:cubicBezTo>
                <a:cubicBezTo>
                  <a:pt x="66056" y="54280"/>
                  <a:pt x="67694" y="57925"/>
                  <a:pt x="71947" y="59642"/>
                </a:cubicBezTo>
                <a:cubicBezTo>
                  <a:pt x="73154" y="60141"/>
                  <a:pt x="74434" y="60393"/>
                  <a:pt x="75714" y="60393"/>
                </a:cubicBezTo>
                <a:cubicBezTo>
                  <a:pt x="76871" y="60393"/>
                  <a:pt x="78028" y="60188"/>
                  <a:pt x="79131" y="59774"/>
                </a:cubicBezTo>
                <a:cubicBezTo>
                  <a:pt x="83410" y="58110"/>
                  <a:pt x="83226" y="53091"/>
                  <a:pt x="86263" y="51295"/>
                </a:cubicBezTo>
                <a:cubicBezTo>
                  <a:pt x="87089" y="50807"/>
                  <a:pt x="87903" y="50603"/>
                  <a:pt x="88716" y="50603"/>
                </a:cubicBezTo>
                <a:cubicBezTo>
                  <a:pt x="92980" y="50603"/>
                  <a:pt x="97213" y="56233"/>
                  <a:pt x="102836" y="56233"/>
                </a:cubicBezTo>
                <a:cubicBezTo>
                  <a:pt x="104275" y="56233"/>
                  <a:pt x="105804" y="55865"/>
                  <a:pt x="107447" y="54940"/>
                </a:cubicBezTo>
                <a:cubicBezTo>
                  <a:pt x="111792" y="52508"/>
                  <a:pt x="110353" y="47395"/>
                  <a:pt x="105262" y="47395"/>
                </a:cubicBezTo>
                <a:cubicBezTo>
                  <a:pt x="104658" y="47395"/>
                  <a:pt x="104003" y="47466"/>
                  <a:pt x="103300" y="47623"/>
                </a:cubicBezTo>
                <a:cubicBezTo>
                  <a:pt x="103062" y="47676"/>
                  <a:pt x="102823" y="47701"/>
                  <a:pt x="102581" y="47701"/>
                </a:cubicBezTo>
                <a:cubicBezTo>
                  <a:pt x="97946" y="47701"/>
                  <a:pt x="92740" y="38516"/>
                  <a:pt x="87692" y="38516"/>
                </a:cubicBezTo>
                <a:cubicBezTo>
                  <a:pt x="87436" y="38516"/>
                  <a:pt x="87179" y="38540"/>
                  <a:pt x="86924" y="38590"/>
                </a:cubicBezTo>
                <a:cubicBezTo>
                  <a:pt x="81086" y="39752"/>
                  <a:pt x="81667" y="46699"/>
                  <a:pt x="78075" y="48231"/>
                </a:cubicBezTo>
                <a:cubicBezTo>
                  <a:pt x="77543" y="48459"/>
                  <a:pt x="77028" y="48564"/>
                  <a:pt x="76527" y="48564"/>
                </a:cubicBezTo>
                <a:cubicBezTo>
                  <a:pt x="71231" y="48564"/>
                  <a:pt x="67466" y="36883"/>
                  <a:pt x="61143" y="36160"/>
                </a:cubicBezTo>
                <a:cubicBezTo>
                  <a:pt x="60981" y="36141"/>
                  <a:pt x="60814" y="36131"/>
                  <a:pt x="60644" y="36131"/>
                </a:cubicBezTo>
                <a:cubicBezTo>
                  <a:pt x="56178" y="36131"/>
                  <a:pt x="49201" y="42428"/>
                  <a:pt x="47310" y="42428"/>
                </a:cubicBezTo>
                <a:cubicBezTo>
                  <a:pt x="47270" y="42428"/>
                  <a:pt x="47232" y="42426"/>
                  <a:pt x="47196" y="42420"/>
                </a:cubicBezTo>
                <a:cubicBezTo>
                  <a:pt x="43525" y="41759"/>
                  <a:pt x="47910" y="32145"/>
                  <a:pt x="43049" y="28209"/>
                </a:cubicBezTo>
                <a:cubicBezTo>
                  <a:pt x="41560" y="27001"/>
                  <a:pt x="39828" y="26643"/>
                  <a:pt x="38073" y="26643"/>
                </a:cubicBezTo>
                <a:cubicBezTo>
                  <a:pt x="35513" y="26643"/>
                  <a:pt x="32902" y="27405"/>
                  <a:pt x="30918" y="27405"/>
                </a:cubicBezTo>
                <a:cubicBezTo>
                  <a:pt x="29295" y="27405"/>
                  <a:pt x="28091" y="26895"/>
                  <a:pt x="27676" y="25039"/>
                </a:cubicBezTo>
                <a:cubicBezTo>
                  <a:pt x="26725" y="20786"/>
                  <a:pt x="32246" y="16455"/>
                  <a:pt x="27888" y="11806"/>
                </a:cubicBezTo>
                <a:cubicBezTo>
                  <a:pt x="26918" y="10783"/>
                  <a:pt x="24323" y="9360"/>
                  <a:pt x="21315" y="9360"/>
                </a:cubicBezTo>
                <a:cubicBezTo>
                  <a:pt x="19816" y="9360"/>
                  <a:pt x="18216" y="9713"/>
                  <a:pt x="16661" y="10643"/>
                </a:cubicBezTo>
                <a:cubicBezTo>
                  <a:pt x="15545" y="11179"/>
                  <a:pt x="14670" y="11412"/>
                  <a:pt x="13987" y="11412"/>
                </a:cubicBezTo>
                <a:cubicBezTo>
                  <a:pt x="9614" y="11412"/>
                  <a:pt x="13131" y="1856"/>
                  <a:pt x="11669" y="897"/>
                </a:cubicBezTo>
                <a:cubicBezTo>
                  <a:pt x="10739" y="280"/>
                  <a:pt x="9725" y="0"/>
                  <a:pt x="8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7"/>
          <p:cNvSpPr/>
          <p:nvPr/>
        </p:nvSpPr>
        <p:spPr>
          <a:xfrm rot="-4154607">
            <a:off x="6994669" y="3761466"/>
            <a:ext cx="1711560" cy="2177437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8"/>
          <p:cNvSpPr/>
          <p:nvPr/>
        </p:nvSpPr>
        <p:spPr>
          <a:xfrm rot="10429041">
            <a:off x="-1111208" y="3703921"/>
            <a:ext cx="2616618" cy="2744095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8"/>
          <p:cNvSpPr txBox="1"/>
          <p:nvPr>
            <p:ph type="title"/>
          </p:nvPr>
        </p:nvSpPr>
        <p:spPr>
          <a:xfrm>
            <a:off x="5028900" y="1088088"/>
            <a:ext cx="33951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3" name="Google Shape;753;p18"/>
          <p:cNvSpPr txBox="1"/>
          <p:nvPr>
            <p:ph idx="1" type="subTitle"/>
          </p:nvPr>
        </p:nvSpPr>
        <p:spPr>
          <a:xfrm>
            <a:off x="4937425" y="2823000"/>
            <a:ext cx="3486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4" name="Google Shape;754;p18"/>
          <p:cNvGrpSpPr/>
          <p:nvPr/>
        </p:nvGrpSpPr>
        <p:grpSpPr>
          <a:xfrm rot="-9290791">
            <a:off x="-689392" y="4088997"/>
            <a:ext cx="2080676" cy="1840825"/>
            <a:chOff x="1749700" y="889800"/>
            <a:chExt cx="4276500" cy="3783525"/>
          </a:xfrm>
        </p:grpSpPr>
        <p:sp>
          <p:nvSpPr>
            <p:cNvPr id="755" name="Google Shape;755;p18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18"/>
          <p:cNvGrpSpPr/>
          <p:nvPr/>
        </p:nvGrpSpPr>
        <p:grpSpPr>
          <a:xfrm rot="3248415">
            <a:off x="8084770" y="4004823"/>
            <a:ext cx="1005674" cy="1600645"/>
            <a:chOff x="2665800" y="994925"/>
            <a:chExt cx="2326725" cy="3703250"/>
          </a:xfrm>
        </p:grpSpPr>
        <p:sp>
          <p:nvSpPr>
            <p:cNvPr id="805" name="Google Shape;805;p18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rot="10227431">
            <a:off x="6436766" y="-2887378"/>
            <a:ext cx="3292711" cy="3815714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8"/>
          <p:cNvSpPr/>
          <p:nvPr/>
        </p:nvSpPr>
        <p:spPr>
          <a:xfrm rot="2700000">
            <a:off x="-345581" y="-885811"/>
            <a:ext cx="1557106" cy="1980942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4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/>
          <p:nvPr/>
        </p:nvSpPr>
        <p:spPr>
          <a:xfrm rot="1561423">
            <a:off x="-287932" y="3751685"/>
            <a:ext cx="2553945" cy="2086898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9"/>
          <p:cNvSpPr/>
          <p:nvPr/>
        </p:nvSpPr>
        <p:spPr>
          <a:xfrm flipH="1" rot="-9462475">
            <a:off x="6922396" y="3811465"/>
            <a:ext cx="3137550" cy="3289637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19"/>
          <p:cNvGrpSpPr/>
          <p:nvPr/>
        </p:nvGrpSpPr>
        <p:grpSpPr>
          <a:xfrm flipH="1">
            <a:off x="1089141" y="4382006"/>
            <a:ext cx="530121" cy="442999"/>
            <a:chOff x="3923575" y="2588450"/>
            <a:chExt cx="701125" cy="585900"/>
          </a:xfrm>
        </p:grpSpPr>
        <p:sp>
          <p:nvSpPr>
            <p:cNvPr id="813" name="Google Shape;813;p19"/>
            <p:cNvSpPr/>
            <p:nvPr/>
          </p:nvSpPr>
          <p:spPr>
            <a:xfrm>
              <a:off x="3923575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07410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225325" y="2588450"/>
              <a:ext cx="97600" cy="585900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4375850" y="2588450"/>
              <a:ext cx="97675" cy="585900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4526400" y="2588450"/>
              <a:ext cx="98300" cy="585900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19"/>
          <p:cNvSpPr/>
          <p:nvPr/>
        </p:nvSpPr>
        <p:spPr>
          <a:xfrm flipH="1" rot="-6171048">
            <a:off x="6919437" y="-2442224"/>
            <a:ext cx="3143481" cy="3642283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19"/>
          <p:cNvGrpSpPr/>
          <p:nvPr/>
        </p:nvGrpSpPr>
        <p:grpSpPr>
          <a:xfrm flipH="1" rot="534122">
            <a:off x="-1223971" y="-1059309"/>
            <a:ext cx="4228008" cy="4096174"/>
            <a:chOff x="1758320" y="288537"/>
            <a:chExt cx="4960312" cy="4805644"/>
          </a:xfrm>
        </p:grpSpPr>
        <p:sp>
          <p:nvSpPr>
            <p:cNvPr id="820" name="Google Shape;820;p19"/>
            <p:cNvSpPr/>
            <p:nvPr/>
          </p:nvSpPr>
          <p:spPr>
            <a:xfrm rot="1118040">
              <a:off x="2744990" y="982853"/>
              <a:ext cx="3481697" cy="3650762"/>
            </a:xfrm>
            <a:custGeom>
              <a:rect b="b" l="l" r="r" t="t"/>
              <a:pathLst>
                <a:path extrusionOk="0" h="124350" w="118601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 rot="-1659589">
              <a:off x="2238132" y="792517"/>
              <a:ext cx="2853090" cy="2769539"/>
            </a:xfrm>
            <a:custGeom>
              <a:rect b="b" l="l" r="r" t="t"/>
              <a:pathLst>
                <a:path extrusionOk="0" h="77334" w="79667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2782628" y="1180462"/>
              <a:ext cx="2977327" cy="1608443"/>
            </a:xfrm>
            <a:custGeom>
              <a:rect b="b" l="l" r="r" t="t"/>
              <a:pathLst>
                <a:path extrusionOk="0" h="60394" w="111793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19"/>
          <p:cNvSpPr txBox="1"/>
          <p:nvPr>
            <p:ph type="title"/>
          </p:nvPr>
        </p:nvSpPr>
        <p:spPr>
          <a:xfrm>
            <a:off x="4519100" y="1530000"/>
            <a:ext cx="390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4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24" name="Google Shape;824;p19"/>
          <p:cNvSpPr txBox="1"/>
          <p:nvPr>
            <p:ph idx="1" type="subTitle"/>
          </p:nvPr>
        </p:nvSpPr>
        <p:spPr>
          <a:xfrm>
            <a:off x="4519100" y="2162700"/>
            <a:ext cx="3904800" cy="14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1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"/>
          <p:cNvSpPr/>
          <p:nvPr/>
        </p:nvSpPr>
        <p:spPr>
          <a:xfrm rot="-5400000">
            <a:off x="-1144392" y="3484103"/>
            <a:ext cx="2439119" cy="1993071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 txBox="1"/>
          <p:nvPr>
            <p:ph type="title"/>
          </p:nvPr>
        </p:nvSpPr>
        <p:spPr>
          <a:xfrm>
            <a:off x="720000" y="540000"/>
            <a:ext cx="3852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erriweather"/>
              <a:buNone/>
              <a:defRPr sz="3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8" name="Google Shape;828;p20"/>
          <p:cNvSpPr/>
          <p:nvPr/>
        </p:nvSpPr>
        <p:spPr>
          <a:xfrm rot="274615">
            <a:off x="7064034" y="-500353"/>
            <a:ext cx="2400250" cy="2517186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20"/>
          <p:cNvGrpSpPr/>
          <p:nvPr/>
        </p:nvGrpSpPr>
        <p:grpSpPr>
          <a:xfrm rot="-5549566">
            <a:off x="122052" y="4010367"/>
            <a:ext cx="898734" cy="1430438"/>
            <a:chOff x="2665800" y="994925"/>
            <a:chExt cx="2326725" cy="3703250"/>
          </a:xfrm>
        </p:grpSpPr>
        <p:sp>
          <p:nvSpPr>
            <p:cNvPr id="830" name="Google Shape;830;p20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0"/>
          <p:cNvGrpSpPr/>
          <p:nvPr/>
        </p:nvGrpSpPr>
        <p:grpSpPr>
          <a:xfrm rot="-1013057">
            <a:off x="8083784" y="-593889"/>
            <a:ext cx="2003967" cy="1772959"/>
            <a:chOff x="1749700" y="889800"/>
            <a:chExt cx="4276500" cy="3783525"/>
          </a:xfrm>
        </p:grpSpPr>
        <p:sp>
          <p:nvSpPr>
            <p:cNvPr id="833" name="Google Shape;833;p20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20"/>
          <p:cNvSpPr/>
          <p:nvPr/>
        </p:nvSpPr>
        <p:spPr>
          <a:xfrm rot="6175187">
            <a:off x="6779426" y="3015097"/>
            <a:ext cx="3020768" cy="2931097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0"/>
          <p:cNvSpPr/>
          <p:nvPr/>
        </p:nvSpPr>
        <p:spPr>
          <a:xfrm rot="6833745">
            <a:off x="7436569" y="4002342"/>
            <a:ext cx="2401524" cy="1297352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0"/>
          <p:cNvSpPr txBox="1"/>
          <p:nvPr>
            <p:ph idx="1" type="body"/>
          </p:nvPr>
        </p:nvSpPr>
        <p:spPr>
          <a:xfrm>
            <a:off x="785125" y="1676175"/>
            <a:ext cx="3711900" cy="24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85" name="Google Shape;885;p20"/>
          <p:cNvSpPr txBox="1"/>
          <p:nvPr>
            <p:ph idx="2" type="body"/>
          </p:nvPr>
        </p:nvSpPr>
        <p:spPr>
          <a:xfrm>
            <a:off x="4646912" y="1676175"/>
            <a:ext cx="3711900" cy="24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 rot="567115">
            <a:off x="-390761" y="4000122"/>
            <a:ext cx="2338039" cy="1263057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rot="204617">
            <a:off x="7390994" y="-963939"/>
            <a:ext cx="2527118" cy="2649617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3"/>
          <p:cNvGrpSpPr/>
          <p:nvPr/>
        </p:nvGrpSpPr>
        <p:grpSpPr>
          <a:xfrm rot="4687003">
            <a:off x="8261910" y="-91077"/>
            <a:ext cx="638407" cy="1016099"/>
            <a:chOff x="2665800" y="994925"/>
            <a:chExt cx="2326725" cy="3703250"/>
          </a:xfrm>
        </p:grpSpPr>
        <p:sp>
          <p:nvSpPr>
            <p:cNvPr id="79" name="Google Shape;79;p3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3"/>
          <p:cNvSpPr/>
          <p:nvPr/>
        </p:nvSpPr>
        <p:spPr>
          <a:xfrm rot="6267587">
            <a:off x="-38577" y="-1438860"/>
            <a:ext cx="2367769" cy="2743559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 txBox="1"/>
          <p:nvPr>
            <p:ph hasCustomPrompt="1" type="title"/>
          </p:nvPr>
        </p:nvSpPr>
        <p:spPr>
          <a:xfrm>
            <a:off x="720000" y="1259300"/>
            <a:ext cx="1920600" cy="11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2" type="title"/>
          </p:nvPr>
        </p:nvSpPr>
        <p:spPr>
          <a:xfrm>
            <a:off x="720000" y="2333000"/>
            <a:ext cx="29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720000" y="2905700"/>
            <a:ext cx="2682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_1_2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1"/>
          <p:cNvSpPr txBox="1"/>
          <p:nvPr>
            <p:ph type="title"/>
          </p:nvPr>
        </p:nvSpPr>
        <p:spPr>
          <a:xfrm>
            <a:off x="711081" y="3356175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88" name="Google Shape;888;p21"/>
          <p:cNvSpPr txBox="1"/>
          <p:nvPr>
            <p:ph idx="1" type="subTitle"/>
          </p:nvPr>
        </p:nvSpPr>
        <p:spPr>
          <a:xfrm>
            <a:off x="711075" y="3750250"/>
            <a:ext cx="25572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9" name="Google Shape;889;p21"/>
          <p:cNvSpPr txBox="1"/>
          <p:nvPr>
            <p:ph idx="2" type="title"/>
          </p:nvPr>
        </p:nvSpPr>
        <p:spPr>
          <a:xfrm>
            <a:off x="3293400" y="3356175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90" name="Google Shape;890;p21"/>
          <p:cNvSpPr txBox="1"/>
          <p:nvPr>
            <p:ph idx="3" type="subTitle"/>
          </p:nvPr>
        </p:nvSpPr>
        <p:spPr>
          <a:xfrm>
            <a:off x="3293371" y="3750250"/>
            <a:ext cx="25572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1" name="Google Shape;891;p21"/>
          <p:cNvSpPr txBox="1"/>
          <p:nvPr>
            <p:ph idx="4" type="title"/>
          </p:nvPr>
        </p:nvSpPr>
        <p:spPr>
          <a:xfrm>
            <a:off x="5875713" y="3356175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92" name="Google Shape;892;p21"/>
          <p:cNvSpPr txBox="1"/>
          <p:nvPr>
            <p:ph idx="5" type="subTitle"/>
          </p:nvPr>
        </p:nvSpPr>
        <p:spPr>
          <a:xfrm>
            <a:off x="5875698" y="3750250"/>
            <a:ext cx="25572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3" name="Google Shape;893;p21"/>
          <p:cNvSpPr/>
          <p:nvPr/>
        </p:nvSpPr>
        <p:spPr>
          <a:xfrm rot="-9939482">
            <a:off x="7347524" y="-1334074"/>
            <a:ext cx="3151563" cy="3058391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21"/>
          <p:cNvGrpSpPr/>
          <p:nvPr/>
        </p:nvGrpSpPr>
        <p:grpSpPr>
          <a:xfrm rot="-476913">
            <a:off x="4623784" y="-1495118"/>
            <a:ext cx="2557542" cy="2262721"/>
            <a:chOff x="1749700" y="889800"/>
            <a:chExt cx="4276500" cy="3783525"/>
          </a:xfrm>
        </p:grpSpPr>
        <p:sp>
          <p:nvSpPr>
            <p:cNvPr id="895" name="Google Shape;895;p21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21"/>
          <p:cNvSpPr txBox="1"/>
          <p:nvPr>
            <p:ph idx="6"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1"/>
          <p:cNvSpPr/>
          <p:nvPr/>
        </p:nvSpPr>
        <p:spPr>
          <a:xfrm rot="-2700000">
            <a:off x="7917379" y="-336656"/>
            <a:ext cx="1667238" cy="2121052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_1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"/>
          <p:cNvSpPr/>
          <p:nvPr/>
        </p:nvSpPr>
        <p:spPr>
          <a:xfrm rot="545359">
            <a:off x="7743295" y="134604"/>
            <a:ext cx="1850124" cy="1833610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2"/>
          <p:cNvSpPr txBox="1"/>
          <p:nvPr>
            <p:ph type="title"/>
          </p:nvPr>
        </p:nvSpPr>
        <p:spPr>
          <a:xfrm>
            <a:off x="711088" y="360905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49" name="Google Shape;949;p22"/>
          <p:cNvSpPr txBox="1"/>
          <p:nvPr>
            <p:ph idx="1" type="subTitle"/>
          </p:nvPr>
        </p:nvSpPr>
        <p:spPr>
          <a:xfrm>
            <a:off x="711075" y="40308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0" name="Google Shape;950;p22"/>
          <p:cNvSpPr txBox="1"/>
          <p:nvPr>
            <p:ph idx="2" type="title"/>
          </p:nvPr>
        </p:nvSpPr>
        <p:spPr>
          <a:xfrm>
            <a:off x="3293400" y="360905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51" name="Google Shape;951;p22"/>
          <p:cNvSpPr txBox="1"/>
          <p:nvPr>
            <p:ph idx="3" type="subTitle"/>
          </p:nvPr>
        </p:nvSpPr>
        <p:spPr>
          <a:xfrm>
            <a:off x="3293375" y="40308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2" name="Google Shape;952;p22"/>
          <p:cNvSpPr txBox="1"/>
          <p:nvPr>
            <p:ph idx="4" type="title"/>
          </p:nvPr>
        </p:nvSpPr>
        <p:spPr>
          <a:xfrm>
            <a:off x="5875713" y="360905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53" name="Google Shape;953;p22"/>
          <p:cNvSpPr txBox="1"/>
          <p:nvPr>
            <p:ph idx="5" type="subTitle"/>
          </p:nvPr>
        </p:nvSpPr>
        <p:spPr>
          <a:xfrm>
            <a:off x="5875700" y="40308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4" name="Google Shape;954;p22"/>
          <p:cNvSpPr/>
          <p:nvPr/>
        </p:nvSpPr>
        <p:spPr>
          <a:xfrm rot="-9939432">
            <a:off x="7842474" y="-1350624"/>
            <a:ext cx="2800243" cy="2717457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22"/>
          <p:cNvGrpSpPr/>
          <p:nvPr/>
        </p:nvGrpSpPr>
        <p:grpSpPr>
          <a:xfrm rot="195189">
            <a:off x="4862110" y="-1584866"/>
            <a:ext cx="2539629" cy="2246873"/>
            <a:chOff x="1749700" y="889800"/>
            <a:chExt cx="4276500" cy="3783525"/>
          </a:xfrm>
        </p:grpSpPr>
        <p:sp>
          <p:nvSpPr>
            <p:cNvPr id="956" name="Google Shape;956;p22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2"/>
          <p:cNvSpPr txBox="1"/>
          <p:nvPr>
            <p:ph idx="6"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6" name="Google Shape;1006;p22"/>
          <p:cNvSpPr/>
          <p:nvPr/>
        </p:nvSpPr>
        <p:spPr>
          <a:xfrm rot="-2514199">
            <a:off x="7812552" y="-367864"/>
            <a:ext cx="1711612" cy="2177504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8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3"/>
          <p:cNvSpPr/>
          <p:nvPr/>
        </p:nvSpPr>
        <p:spPr>
          <a:xfrm rot="-9242495">
            <a:off x="6474995" y="3410895"/>
            <a:ext cx="3337681" cy="2727310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3"/>
          <p:cNvSpPr txBox="1"/>
          <p:nvPr>
            <p:ph type="title"/>
          </p:nvPr>
        </p:nvSpPr>
        <p:spPr>
          <a:xfrm>
            <a:off x="720000" y="540000"/>
            <a:ext cx="613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0" name="Google Shape;1010;p23"/>
          <p:cNvSpPr txBox="1"/>
          <p:nvPr>
            <p:ph idx="2" type="title"/>
          </p:nvPr>
        </p:nvSpPr>
        <p:spPr>
          <a:xfrm>
            <a:off x="720000" y="257175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1" name="Google Shape;1011;p23"/>
          <p:cNvSpPr txBox="1"/>
          <p:nvPr>
            <p:ph idx="1" type="subTitle"/>
          </p:nvPr>
        </p:nvSpPr>
        <p:spPr>
          <a:xfrm>
            <a:off x="711075" y="2992050"/>
            <a:ext cx="2557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2" name="Google Shape;1012;p23"/>
          <p:cNvSpPr txBox="1"/>
          <p:nvPr>
            <p:ph idx="3" type="title"/>
          </p:nvPr>
        </p:nvSpPr>
        <p:spPr>
          <a:xfrm>
            <a:off x="3374847" y="1486050"/>
            <a:ext cx="22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3" name="Google Shape;1013;p23"/>
          <p:cNvSpPr txBox="1"/>
          <p:nvPr>
            <p:ph idx="4" type="subTitle"/>
          </p:nvPr>
        </p:nvSpPr>
        <p:spPr>
          <a:xfrm>
            <a:off x="3374847" y="1906350"/>
            <a:ext cx="228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4" name="Google Shape;1014;p23"/>
          <p:cNvSpPr txBox="1"/>
          <p:nvPr>
            <p:ph idx="5" type="title"/>
          </p:nvPr>
        </p:nvSpPr>
        <p:spPr>
          <a:xfrm>
            <a:off x="6024600" y="2571750"/>
            <a:ext cx="22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5" name="Google Shape;1015;p23"/>
          <p:cNvSpPr txBox="1"/>
          <p:nvPr>
            <p:ph idx="6" type="subTitle"/>
          </p:nvPr>
        </p:nvSpPr>
        <p:spPr>
          <a:xfrm>
            <a:off x="6024600" y="2992050"/>
            <a:ext cx="228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6" name="Google Shape;1016;p23"/>
          <p:cNvSpPr/>
          <p:nvPr/>
        </p:nvSpPr>
        <p:spPr>
          <a:xfrm flipH="1" rot="-545359">
            <a:off x="-487501" y="-617033"/>
            <a:ext cx="1850124" cy="1833610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3"/>
          <p:cNvSpPr/>
          <p:nvPr/>
        </p:nvSpPr>
        <p:spPr>
          <a:xfrm flipH="1" rot="-8433102">
            <a:off x="6760807" y="-1572872"/>
            <a:ext cx="3326368" cy="3228028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23"/>
          <p:cNvGrpSpPr/>
          <p:nvPr/>
        </p:nvGrpSpPr>
        <p:grpSpPr>
          <a:xfrm flipH="1" rot="2292518">
            <a:off x="7868724" y="-770589"/>
            <a:ext cx="1713291" cy="1515791"/>
            <a:chOff x="1749700" y="889800"/>
            <a:chExt cx="4276500" cy="3783525"/>
          </a:xfrm>
        </p:grpSpPr>
        <p:sp>
          <p:nvSpPr>
            <p:cNvPr id="1019" name="Google Shape;1019;p23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8" name="Google Shape;1068;p23"/>
          <p:cNvSpPr/>
          <p:nvPr/>
        </p:nvSpPr>
        <p:spPr>
          <a:xfrm flipH="1" rot="1445067">
            <a:off x="-317593" y="-660938"/>
            <a:ext cx="1510304" cy="1921401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3"/>
          <p:cNvSpPr/>
          <p:nvPr/>
        </p:nvSpPr>
        <p:spPr>
          <a:xfrm rot="9844052">
            <a:off x="-679164" y="2596166"/>
            <a:ext cx="3451292" cy="3349259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3"/>
          <p:cNvSpPr/>
          <p:nvPr/>
        </p:nvSpPr>
        <p:spPr>
          <a:xfrm rot="-2700000">
            <a:off x="-194462" y="3657465"/>
            <a:ext cx="2953607" cy="3423766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23"/>
          <p:cNvGrpSpPr/>
          <p:nvPr/>
        </p:nvGrpSpPr>
        <p:grpSpPr>
          <a:xfrm rot="2527925">
            <a:off x="7742612" y="4004575"/>
            <a:ext cx="953065" cy="1197848"/>
            <a:chOff x="8112943" y="2396104"/>
            <a:chExt cx="1237384" cy="1555190"/>
          </a:xfrm>
        </p:grpSpPr>
        <p:sp>
          <p:nvSpPr>
            <p:cNvPr id="1072" name="Google Shape;1072;p23"/>
            <p:cNvSpPr/>
            <p:nvPr/>
          </p:nvSpPr>
          <p:spPr>
            <a:xfrm flipH="1" rot="-1639023">
              <a:off x="8189750" y="3205009"/>
              <a:ext cx="937462" cy="562545"/>
            </a:xfrm>
            <a:custGeom>
              <a:rect b="b" l="l" r="r" t="t"/>
              <a:pathLst>
                <a:path extrusionOk="0" h="8317" w="13860">
                  <a:moveTo>
                    <a:pt x="2551" y="0"/>
                  </a:moveTo>
                  <a:cubicBezTo>
                    <a:pt x="1693" y="0"/>
                    <a:pt x="832" y="618"/>
                    <a:pt x="461" y="1446"/>
                  </a:cubicBezTo>
                  <a:cubicBezTo>
                    <a:pt x="0" y="2450"/>
                    <a:pt x="136" y="3616"/>
                    <a:pt x="461" y="4674"/>
                  </a:cubicBezTo>
                  <a:cubicBezTo>
                    <a:pt x="570" y="5189"/>
                    <a:pt x="814" y="5651"/>
                    <a:pt x="1167" y="6030"/>
                  </a:cubicBezTo>
                  <a:cubicBezTo>
                    <a:pt x="1601" y="6383"/>
                    <a:pt x="2089" y="6654"/>
                    <a:pt x="2658" y="6763"/>
                  </a:cubicBezTo>
                  <a:cubicBezTo>
                    <a:pt x="5235" y="7603"/>
                    <a:pt x="7893" y="8119"/>
                    <a:pt x="10606" y="8309"/>
                  </a:cubicBezTo>
                  <a:cubicBezTo>
                    <a:pt x="10705" y="8314"/>
                    <a:pt x="10802" y="8317"/>
                    <a:pt x="10895" y="8317"/>
                  </a:cubicBezTo>
                  <a:cubicBezTo>
                    <a:pt x="13610" y="8317"/>
                    <a:pt x="13860" y="6085"/>
                    <a:pt x="11474" y="4511"/>
                  </a:cubicBezTo>
                  <a:cubicBezTo>
                    <a:pt x="10389" y="3779"/>
                    <a:pt x="9114" y="3426"/>
                    <a:pt x="7921" y="2938"/>
                  </a:cubicBezTo>
                  <a:cubicBezTo>
                    <a:pt x="6564" y="2396"/>
                    <a:pt x="5262" y="1636"/>
                    <a:pt x="4123" y="741"/>
                  </a:cubicBezTo>
                  <a:cubicBezTo>
                    <a:pt x="3825" y="470"/>
                    <a:pt x="3526" y="280"/>
                    <a:pt x="3174" y="117"/>
                  </a:cubicBezTo>
                  <a:cubicBezTo>
                    <a:pt x="2971" y="37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 flipH="1" rot="-1639023">
              <a:off x="8799712" y="2487123"/>
              <a:ext cx="489902" cy="383642"/>
            </a:xfrm>
            <a:custGeom>
              <a:rect b="b" l="l" r="r" t="t"/>
              <a:pathLst>
                <a:path extrusionOk="0" h="5672" w="7243">
                  <a:moveTo>
                    <a:pt x="1995" y="1"/>
                  </a:moveTo>
                  <a:cubicBezTo>
                    <a:pt x="1778" y="1"/>
                    <a:pt x="1564" y="33"/>
                    <a:pt x="1356" y="107"/>
                  </a:cubicBezTo>
                  <a:cubicBezTo>
                    <a:pt x="407" y="459"/>
                    <a:pt x="0" y="1680"/>
                    <a:pt x="271" y="2656"/>
                  </a:cubicBezTo>
                  <a:cubicBezTo>
                    <a:pt x="543" y="3633"/>
                    <a:pt x="1302" y="4392"/>
                    <a:pt x="2143" y="4962"/>
                  </a:cubicBezTo>
                  <a:cubicBezTo>
                    <a:pt x="2550" y="5260"/>
                    <a:pt x="3011" y="5477"/>
                    <a:pt x="3499" y="5613"/>
                  </a:cubicBezTo>
                  <a:cubicBezTo>
                    <a:pt x="3665" y="5653"/>
                    <a:pt x="3843" y="5672"/>
                    <a:pt x="4026" y="5672"/>
                  </a:cubicBezTo>
                  <a:cubicBezTo>
                    <a:pt x="5223" y="5672"/>
                    <a:pt x="6678" y="4863"/>
                    <a:pt x="6890" y="3687"/>
                  </a:cubicBezTo>
                  <a:cubicBezTo>
                    <a:pt x="7242" y="1924"/>
                    <a:pt x="5018" y="975"/>
                    <a:pt x="3716" y="459"/>
                  </a:cubicBezTo>
                  <a:cubicBezTo>
                    <a:pt x="3165" y="223"/>
                    <a:pt x="2570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4"/>
          <p:cNvSpPr txBox="1"/>
          <p:nvPr>
            <p:ph type="title"/>
          </p:nvPr>
        </p:nvSpPr>
        <p:spPr>
          <a:xfrm>
            <a:off x="720000" y="540134"/>
            <a:ext cx="43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76" name="Google Shape;1076;p24"/>
          <p:cNvSpPr/>
          <p:nvPr/>
        </p:nvSpPr>
        <p:spPr>
          <a:xfrm rot="-3963006">
            <a:off x="-424070" y="4102358"/>
            <a:ext cx="2602223" cy="3015396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4"/>
          <p:cNvSpPr/>
          <p:nvPr/>
        </p:nvSpPr>
        <p:spPr>
          <a:xfrm flipH="1">
            <a:off x="7778219" y="-543700"/>
            <a:ext cx="2501081" cy="2043701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24"/>
          <p:cNvGrpSpPr/>
          <p:nvPr/>
        </p:nvGrpSpPr>
        <p:grpSpPr>
          <a:xfrm flipH="1" rot="-7797637">
            <a:off x="-300867" y="4422834"/>
            <a:ext cx="1821102" cy="1611174"/>
            <a:chOff x="1749700" y="889800"/>
            <a:chExt cx="4276500" cy="3783525"/>
          </a:xfrm>
        </p:grpSpPr>
        <p:sp>
          <p:nvSpPr>
            <p:cNvPr id="1079" name="Google Shape;1079;p24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24"/>
          <p:cNvSpPr/>
          <p:nvPr/>
        </p:nvSpPr>
        <p:spPr>
          <a:xfrm flipH="1" rot="-3954126">
            <a:off x="7871842" y="-998273"/>
            <a:ext cx="2007513" cy="2553948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4"/>
          <p:cNvSpPr/>
          <p:nvPr/>
        </p:nvSpPr>
        <p:spPr>
          <a:xfrm rot="5901711">
            <a:off x="7523485" y="3511648"/>
            <a:ext cx="2446656" cy="2564946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4"/>
          <p:cNvSpPr/>
          <p:nvPr/>
        </p:nvSpPr>
        <p:spPr>
          <a:xfrm rot="6619854">
            <a:off x="7516341" y="4193760"/>
            <a:ext cx="2222563" cy="1200696"/>
          </a:xfrm>
          <a:custGeom>
            <a:rect b="b" l="l" r="r" t="t"/>
            <a:pathLst>
              <a:path extrusionOk="0" h="60394" w="111793">
                <a:moveTo>
                  <a:pt x="8698" y="0"/>
                </a:moveTo>
                <a:cubicBezTo>
                  <a:pt x="4448" y="0"/>
                  <a:pt x="1" y="4800"/>
                  <a:pt x="575" y="10353"/>
                </a:cubicBezTo>
                <a:cubicBezTo>
                  <a:pt x="971" y="13972"/>
                  <a:pt x="3137" y="17722"/>
                  <a:pt x="6254" y="19413"/>
                </a:cubicBezTo>
                <a:cubicBezTo>
                  <a:pt x="7568" y="20126"/>
                  <a:pt x="9180" y="20254"/>
                  <a:pt x="10807" y="20254"/>
                </a:cubicBezTo>
                <a:cubicBezTo>
                  <a:pt x="11718" y="20254"/>
                  <a:pt x="12633" y="20214"/>
                  <a:pt x="13504" y="20214"/>
                </a:cubicBezTo>
                <a:cubicBezTo>
                  <a:pt x="15113" y="20214"/>
                  <a:pt x="16569" y="20350"/>
                  <a:pt x="17560" y="21130"/>
                </a:cubicBezTo>
                <a:cubicBezTo>
                  <a:pt x="20888" y="23798"/>
                  <a:pt x="14020" y="32884"/>
                  <a:pt x="21522" y="37137"/>
                </a:cubicBezTo>
                <a:cubicBezTo>
                  <a:pt x="22579" y="37730"/>
                  <a:pt x="23568" y="37941"/>
                  <a:pt x="24512" y="37941"/>
                </a:cubicBezTo>
                <a:cubicBezTo>
                  <a:pt x="26858" y="37941"/>
                  <a:pt x="28923" y="36634"/>
                  <a:pt x="31063" y="36634"/>
                </a:cubicBezTo>
                <a:cubicBezTo>
                  <a:pt x="31437" y="36634"/>
                  <a:pt x="31813" y="36673"/>
                  <a:pt x="32193" y="36767"/>
                </a:cubicBezTo>
                <a:cubicBezTo>
                  <a:pt x="39695" y="38590"/>
                  <a:pt x="34993" y="43106"/>
                  <a:pt x="36868" y="48284"/>
                </a:cubicBezTo>
                <a:cubicBezTo>
                  <a:pt x="38347" y="52451"/>
                  <a:pt x="41622" y="54331"/>
                  <a:pt x="45210" y="54331"/>
                </a:cubicBezTo>
                <a:cubicBezTo>
                  <a:pt x="47262" y="54331"/>
                  <a:pt x="49417" y="53716"/>
                  <a:pt x="51396" y="52563"/>
                </a:cubicBezTo>
                <a:cubicBezTo>
                  <a:pt x="55381" y="50242"/>
                  <a:pt x="57622" y="46755"/>
                  <a:pt x="59930" y="46755"/>
                </a:cubicBezTo>
                <a:cubicBezTo>
                  <a:pt x="61248" y="46755"/>
                  <a:pt x="62587" y="47892"/>
                  <a:pt x="64286" y="51031"/>
                </a:cubicBezTo>
                <a:cubicBezTo>
                  <a:pt x="66056" y="54280"/>
                  <a:pt x="67694" y="57925"/>
                  <a:pt x="71947" y="59642"/>
                </a:cubicBezTo>
                <a:cubicBezTo>
                  <a:pt x="73154" y="60141"/>
                  <a:pt x="74434" y="60393"/>
                  <a:pt x="75714" y="60393"/>
                </a:cubicBezTo>
                <a:cubicBezTo>
                  <a:pt x="76871" y="60393"/>
                  <a:pt x="78028" y="60188"/>
                  <a:pt x="79131" y="59774"/>
                </a:cubicBezTo>
                <a:cubicBezTo>
                  <a:pt x="83410" y="58110"/>
                  <a:pt x="83226" y="53091"/>
                  <a:pt x="86263" y="51295"/>
                </a:cubicBezTo>
                <a:cubicBezTo>
                  <a:pt x="87089" y="50807"/>
                  <a:pt x="87903" y="50603"/>
                  <a:pt x="88716" y="50603"/>
                </a:cubicBezTo>
                <a:cubicBezTo>
                  <a:pt x="92980" y="50603"/>
                  <a:pt x="97213" y="56233"/>
                  <a:pt x="102836" y="56233"/>
                </a:cubicBezTo>
                <a:cubicBezTo>
                  <a:pt x="104275" y="56233"/>
                  <a:pt x="105804" y="55865"/>
                  <a:pt x="107447" y="54940"/>
                </a:cubicBezTo>
                <a:cubicBezTo>
                  <a:pt x="111792" y="52508"/>
                  <a:pt x="110353" y="47395"/>
                  <a:pt x="105262" y="47395"/>
                </a:cubicBezTo>
                <a:cubicBezTo>
                  <a:pt x="104658" y="47395"/>
                  <a:pt x="104003" y="47466"/>
                  <a:pt x="103300" y="47623"/>
                </a:cubicBezTo>
                <a:cubicBezTo>
                  <a:pt x="103062" y="47676"/>
                  <a:pt x="102823" y="47701"/>
                  <a:pt x="102581" y="47701"/>
                </a:cubicBezTo>
                <a:cubicBezTo>
                  <a:pt x="97946" y="47701"/>
                  <a:pt x="92740" y="38516"/>
                  <a:pt x="87692" y="38516"/>
                </a:cubicBezTo>
                <a:cubicBezTo>
                  <a:pt x="87436" y="38516"/>
                  <a:pt x="87179" y="38540"/>
                  <a:pt x="86924" y="38590"/>
                </a:cubicBezTo>
                <a:cubicBezTo>
                  <a:pt x="81086" y="39752"/>
                  <a:pt x="81667" y="46699"/>
                  <a:pt x="78075" y="48231"/>
                </a:cubicBezTo>
                <a:cubicBezTo>
                  <a:pt x="77543" y="48459"/>
                  <a:pt x="77028" y="48564"/>
                  <a:pt x="76527" y="48564"/>
                </a:cubicBezTo>
                <a:cubicBezTo>
                  <a:pt x="71231" y="48564"/>
                  <a:pt x="67466" y="36883"/>
                  <a:pt x="61143" y="36160"/>
                </a:cubicBezTo>
                <a:cubicBezTo>
                  <a:pt x="60981" y="36141"/>
                  <a:pt x="60814" y="36131"/>
                  <a:pt x="60644" y="36131"/>
                </a:cubicBezTo>
                <a:cubicBezTo>
                  <a:pt x="56178" y="36131"/>
                  <a:pt x="49201" y="42428"/>
                  <a:pt x="47310" y="42428"/>
                </a:cubicBezTo>
                <a:cubicBezTo>
                  <a:pt x="47270" y="42428"/>
                  <a:pt x="47232" y="42426"/>
                  <a:pt x="47196" y="42420"/>
                </a:cubicBezTo>
                <a:cubicBezTo>
                  <a:pt x="43525" y="41759"/>
                  <a:pt x="47910" y="32145"/>
                  <a:pt x="43049" y="28209"/>
                </a:cubicBezTo>
                <a:cubicBezTo>
                  <a:pt x="41560" y="27001"/>
                  <a:pt x="39828" y="26643"/>
                  <a:pt x="38073" y="26643"/>
                </a:cubicBezTo>
                <a:cubicBezTo>
                  <a:pt x="35513" y="26643"/>
                  <a:pt x="32902" y="27405"/>
                  <a:pt x="30918" y="27405"/>
                </a:cubicBezTo>
                <a:cubicBezTo>
                  <a:pt x="29295" y="27405"/>
                  <a:pt x="28091" y="26895"/>
                  <a:pt x="27676" y="25039"/>
                </a:cubicBezTo>
                <a:cubicBezTo>
                  <a:pt x="26725" y="20786"/>
                  <a:pt x="32246" y="16455"/>
                  <a:pt x="27888" y="11806"/>
                </a:cubicBezTo>
                <a:cubicBezTo>
                  <a:pt x="26918" y="10783"/>
                  <a:pt x="24323" y="9360"/>
                  <a:pt x="21315" y="9360"/>
                </a:cubicBezTo>
                <a:cubicBezTo>
                  <a:pt x="19816" y="9360"/>
                  <a:pt x="18216" y="9713"/>
                  <a:pt x="16661" y="10643"/>
                </a:cubicBezTo>
                <a:cubicBezTo>
                  <a:pt x="15545" y="11179"/>
                  <a:pt x="14670" y="11412"/>
                  <a:pt x="13987" y="11412"/>
                </a:cubicBezTo>
                <a:cubicBezTo>
                  <a:pt x="9614" y="11412"/>
                  <a:pt x="13131" y="1856"/>
                  <a:pt x="11669" y="897"/>
                </a:cubicBezTo>
                <a:cubicBezTo>
                  <a:pt x="10739" y="280"/>
                  <a:pt x="9725" y="0"/>
                  <a:pt x="8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4"/>
          <p:cNvSpPr txBox="1"/>
          <p:nvPr>
            <p:ph idx="2" type="title"/>
          </p:nvPr>
        </p:nvSpPr>
        <p:spPr>
          <a:xfrm>
            <a:off x="2288538" y="1817575"/>
            <a:ext cx="21483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2" name="Google Shape;1132;p24"/>
          <p:cNvSpPr txBox="1"/>
          <p:nvPr>
            <p:ph idx="1" type="subTitle"/>
          </p:nvPr>
        </p:nvSpPr>
        <p:spPr>
          <a:xfrm>
            <a:off x="2288538" y="2235173"/>
            <a:ext cx="2148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24"/>
          <p:cNvSpPr txBox="1"/>
          <p:nvPr>
            <p:ph idx="3" type="title"/>
          </p:nvPr>
        </p:nvSpPr>
        <p:spPr>
          <a:xfrm>
            <a:off x="4707125" y="1817575"/>
            <a:ext cx="21483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4" name="Google Shape;1134;p24"/>
          <p:cNvSpPr txBox="1"/>
          <p:nvPr>
            <p:ph idx="4" type="subTitle"/>
          </p:nvPr>
        </p:nvSpPr>
        <p:spPr>
          <a:xfrm>
            <a:off x="4707125" y="2235173"/>
            <a:ext cx="2148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24"/>
          <p:cNvSpPr txBox="1"/>
          <p:nvPr>
            <p:ph idx="5" type="title"/>
          </p:nvPr>
        </p:nvSpPr>
        <p:spPr>
          <a:xfrm>
            <a:off x="2288538" y="3152055"/>
            <a:ext cx="21483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6" name="Google Shape;1136;p24"/>
          <p:cNvSpPr txBox="1"/>
          <p:nvPr>
            <p:ph idx="6" type="subTitle"/>
          </p:nvPr>
        </p:nvSpPr>
        <p:spPr>
          <a:xfrm>
            <a:off x="2288538" y="3562479"/>
            <a:ext cx="2148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24"/>
          <p:cNvSpPr txBox="1"/>
          <p:nvPr>
            <p:ph idx="7" type="title"/>
          </p:nvPr>
        </p:nvSpPr>
        <p:spPr>
          <a:xfrm>
            <a:off x="4707125" y="3152055"/>
            <a:ext cx="21483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8" name="Google Shape;1138;p24"/>
          <p:cNvSpPr txBox="1"/>
          <p:nvPr>
            <p:ph idx="8" type="subTitle"/>
          </p:nvPr>
        </p:nvSpPr>
        <p:spPr>
          <a:xfrm>
            <a:off x="4707125" y="3562479"/>
            <a:ext cx="2148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5"/>
          <p:cNvSpPr txBox="1"/>
          <p:nvPr>
            <p:ph hasCustomPrompt="1" type="title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141" name="Google Shape;1141;p25"/>
          <p:cNvSpPr txBox="1"/>
          <p:nvPr>
            <p:ph idx="2" type="title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2" name="Google Shape;1142;p25"/>
          <p:cNvSpPr txBox="1"/>
          <p:nvPr>
            <p:ph idx="1" type="subTitle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3" name="Google Shape;1143;p25"/>
          <p:cNvSpPr/>
          <p:nvPr/>
        </p:nvSpPr>
        <p:spPr>
          <a:xfrm flipH="1" rot="-5779059">
            <a:off x="6768990" y="-1841165"/>
            <a:ext cx="2602199" cy="3015276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5"/>
          <p:cNvSpPr/>
          <p:nvPr/>
        </p:nvSpPr>
        <p:spPr>
          <a:xfrm rot="7348272">
            <a:off x="6852422" y="3625442"/>
            <a:ext cx="2879387" cy="2853719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25"/>
          <p:cNvGrpSpPr/>
          <p:nvPr/>
        </p:nvGrpSpPr>
        <p:grpSpPr>
          <a:xfrm rot="9345223">
            <a:off x="5893316" y="4446582"/>
            <a:ext cx="1928623" cy="1706300"/>
            <a:chOff x="1749700" y="889800"/>
            <a:chExt cx="4276500" cy="3783525"/>
          </a:xfrm>
        </p:grpSpPr>
        <p:sp>
          <p:nvSpPr>
            <p:cNvPr id="1146" name="Google Shape;1146;p25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25"/>
          <p:cNvSpPr/>
          <p:nvPr/>
        </p:nvSpPr>
        <p:spPr>
          <a:xfrm rot="-4707170">
            <a:off x="-435950" y="-799769"/>
            <a:ext cx="2761607" cy="2679542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6" name="Google Shape;1196;p25"/>
          <p:cNvGrpSpPr/>
          <p:nvPr/>
        </p:nvGrpSpPr>
        <p:grpSpPr>
          <a:xfrm rot="-5564517">
            <a:off x="294428" y="4002626"/>
            <a:ext cx="851160" cy="1354719"/>
            <a:chOff x="2665800" y="994925"/>
            <a:chExt cx="2326725" cy="3703250"/>
          </a:xfrm>
        </p:grpSpPr>
        <p:sp>
          <p:nvSpPr>
            <p:cNvPr id="1197" name="Google Shape;1197;p25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25"/>
          <p:cNvSpPr/>
          <p:nvPr/>
        </p:nvSpPr>
        <p:spPr>
          <a:xfrm rot="7062516">
            <a:off x="7651181" y="-721065"/>
            <a:ext cx="1545631" cy="1966344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4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6"/>
          <p:cNvSpPr/>
          <p:nvPr/>
        </p:nvSpPr>
        <p:spPr>
          <a:xfrm rot="4142348">
            <a:off x="-664432" y="3627548"/>
            <a:ext cx="2727523" cy="2228468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6"/>
          <p:cNvSpPr txBox="1"/>
          <p:nvPr>
            <p:ph type="title"/>
          </p:nvPr>
        </p:nvSpPr>
        <p:spPr>
          <a:xfrm>
            <a:off x="1831950" y="1590450"/>
            <a:ext cx="54801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8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203" name="Google Shape;1203;p26"/>
          <p:cNvSpPr txBox="1"/>
          <p:nvPr>
            <p:ph idx="1" type="subTitle"/>
          </p:nvPr>
        </p:nvSpPr>
        <p:spPr>
          <a:xfrm>
            <a:off x="2060100" y="2951850"/>
            <a:ext cx="50238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6"/>
          <p:cNvGrpSpPr/>
          <p:nvPr/>
        </p:nvGrpSpPr>
        <p:grpSpPr>
          <a:xfrm rot="500479">
            <a:off x="-100628" y="3801298"/>
            <a:ext cx="1886650" cy="1669166"/>
            <a:chOff x="1749700" y="889800"/>
            <a:chExt cx="4276500" cy="3783525"/>
          </a:xfrm>
        </p:grpSpPr>
        <p:sp>
          <p:nvSpPr>
            <p:cNvPr id="1205" name="Google Shape;1205;p26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6"/>
          <p:cNvSpPr/>
          <p:nvPr/>
        </p:nvSpPr>
        <p:spPr>
          <a:xfrm>
            <a:off x="6808164" y="-245894"/>
            <a:ext cx="3193865" cy="1725391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6"/>
          <p:cNvSpPr/>
          <p:nvPr/>
        </p:nvSpPr>
        <p:spPr>
          <a:xfrm rot="6501944">
            <a:off x="161204" y="-2047474"/>
            <a:ext cx="3292709" cy="3815513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6"/>
          <p:cNvSpPr/>
          <p:nvPr/>
        </p:nvSpPr>
        <p:spPr>
          <a:xfrm flipH="1">
            <a:off x="6808185" y="3692603"/>
            <a:ext cx="2874141" cy="2253974"/>
          </a:xfrm>
          <a:custGeom>
            <a:rect b="b" l="l" r="r" t="t"/>
            <a:pathLst>
              <a:path extrusionOk="0" h="91254" w="116362">
                <a:moveTo>
                  <a:pt x="76003" y="1"/>
                </a:moveTo>
                <a:cubicBezTo>
                  <a:pt x="75144" y="1"/>
                  <a:pt x="74284" y="39"/>
                  <a:pt x="73425" y="120"/>
                </a:cubicBezTo>
                <a:cubicBezTo>
                  <a:pt x="66074" y="798"/>
                  <a:pt x="59402" y="4514"/>
                  <a:pt x="52377" y="6874"/>
                </a:cubicBezTo>
                <a:cubicBezTo>
                  <a:pt x="45053" y="9342"/>
                  <a:pt x="37296" y="10346"/>
                  <a:pt x="29647" y="11404"/>
                </a:cubicBezTo>
                <a:cubicBezTo>
                  <a:pt x="26365" y="11865"/>
                  <a:pt x="22757" y="12489"/>
                  <a:pt x="20587" y="15011"/>
                </a:cubicBezTo>
                <a:cubicBezTo>
                  <a:pt x="19746" y="16096"/>
                  <a:pt x="19123" y="17317"/>
                  <a:pt x="18716" y="18619"/>
                </a:cubicBezTo>
                <a:cubicBezTo>
                  <a:pt x="16275" y="25671"/>
                  <a:pt x="543" y="40589"/>
                  <a:pt x="353" y="48048"/>
                </a:cubicBezTo>
                <a:cubicBezTo>
                  <a:pt x="0" y="60959"/>
                  <a:pt x="13155" y="66329"/>
                  <a:pt x="12043" y="79213"/>
                </a:cubicBezTo>
                <a:lnTo>
                  <a:pt x="12043" y="79240"/>
                </a:lnTo>
                <a:cubicBezTo>
                  <a:pt x="11859" y="81578"/>
                  <a:pt x="13710" y="83559"/>
                  <a:pt x="16044" y="83559"/>
                </a:cubicBezTo>
                <a:cubicBezTo>
                  <a:pt x="16121" y="83559"/>
                  <a:pt x="16197" y="83557"/>
                  <a:pt x="16275" y="83553"/>
                </a:cubicBezTo>
                <a:lnTo>
                  <a:pt x="38408" y="89222"/>
                </a:lnTo>
                <a:cubicBezTo>
                  <a:pt x="43731" y="90584"/>
                  <a:pt x="49152" y="91253"/>
                  <a:pt x="54545" y="91253"/>
                </a:cubicBezTo>
                <a:cubicBezTo>
                  <a:pt x="67952" y="91253"/>
                  <a:pt x="81189" y="87116"/>
                  <a:pt x="92330" y="79186"/>
                </a:cubicBezTo>
                <a:lnTo>
                  <a:pt x="92547" y="79023"/>
                </a:lnTo>
                <a:cubicBezTo>
                  <a:pt x="98351" y="73571"/>
                  <a:pt x="103451" y="67414"/>
                  <a:pt x="108523" y="61284"/>
                </a:cubicBezTo>
                <a:lnTo>
                  <a:pt x="108604" y="61176"/>
                </a:lnTo>
                <a:cubicBezTo>
                  <a:pt x="113758" y="54965"/>
                  <a:pt x="116362" y="47017"/>
                  <a:pt x="115928" y="38961"/>
                </a:cubicBezTo>
                <a:lnTo>
                  <a:pt x="115819" y="36981"/>
                </a:lnTo>
                <a:cubicBezTo>
                  <a:pt x="115060" y="22253"/>
                  <a:pt x="105838" y="9261"/>
                  <a:pt x="92194" y="3701"/>
                </a:cubicBezTo>
                <a:lnTo>
                  <a:pt x="91923" y="3592"/>
                </a:lnTo>
                <a:cubicBezTo>
                  <a:pt x="86861" y="1553"/>
                  <a:pt x="81456" y="1"/>
                  <a:pt x="76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6"/>
          <p:cNvSpPr/>
          <p:nvPr/>
        </p:nvSpPr>
        <p:spPr>
          <a:xfrm flipH="1" rot="-750160">
            <a:off x="5959216" y="4433332"/>
            <a:ext cx="4126400" cy="1079377"/>
          </a:xfrm>
          <a:custGeom>
            <a:rect b="b" l="l" r="r" t="t"/>
            <a:pathLst>
              <a:path extrusionOk="0" h="21626" w="82675">
                <a:moveTo>
                  <a:pt x="51100" y="1"/>
                </a:moveTo>
                <a:cubicBezTo>
                  <a:pt x="49331" y="1"/>
                  <a:pt x="47612" y="84"/>
                  <a:pt x="45978" y="239"/>
                </a:cubicBezTo>
                <a:cubicBezTo>
                  <a:pt x="37786" y="999"/>
                  <a:pt x="29839" y="3657"/>
                  <a:pt x="22461" y="7156"/>
                </a:cubicBezTo>
                <a:cubicBezTo>
                  <a:pt x="15002" y="10682"/>
                  <a:pt x="7191" y="14940"/>
                  <a:pt x="762" y="20121"/>
                </a:cubicBezTo>
                <a:cubicBezTo>
                  <a:pt x="0" y="20614"/>
                  <a:pt x="497" y="21625"/>
                  <a:pt x="1213" y="21625"/>
                </a:cubicBezTo>
                <a:cubicBezTo>
                  <a:pt x="1364" y="21625"/>
                  <a:pt x="1524" y="21581"/>
                  <a:pt x="1684" y="21477"/>
                </a:cubicBezTo>
                <a:cubicBezTo>
                  <a:pt x="8899" y="17381"/>
                  <a:pt x="15518" y="12445"/>
                  <a:pt x="23058" y="8864"/>
                </a:cubicBezTo>
                <a:cubicBezTo>
                  <a:pt x="29920" y="5610"/>
                  <a:pt x="37244" y="3087"/>
                  <a:pt x="44784" y="2192"/>
                </a:cubicBezTo>
                <a:cubicBezTo>
                  <a:pt x="46849" y="1930"/>
                  <a:pt x="48924" y="1799"/>
                  <a:pt x="50997" y="1799"/>
                </a:cubicBezTo>
                <a:cubicBezTo>
                  <a:pt x="55570" y="1799"/>
                  <a:pt x="60134" y="2433"/>
                  <a:pt x="64558" y="3684"/>
                </a:cubicBezTo>
                <a:cubicBezTo>
                  <a:pt x="71311" y="5637"/>
                  <a:pt x="76492" y="9461"/>
                  <a:pt x="81944" y="13692"/>
                </a:cubicBezTo>
                <a:cubicBezTo>
                  <a:pt x="82018" y="13754"/>
                  <a:pt x="82099" y="13781"/>
                  <a:pt x="82178" y="13781"/>
                </a:cubicBezTo>
                <a:cubicBezTo>
                  <a:pt x="82443" y="13781"/>
                  <a:pt x="82675" y="13476"/>
                  <a:pt x="82486" y="13204"/>
                </a:cubicBezTo>
                <a:cubicBezTo>
                  <a:pt x="76210" y="3496"/>
                  <a:pt x="62599" y="1"/>
                  <a:pt x="511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26"/>
          <p:cNvGrpSpPr/>
          <p:nvPr/>
        </p:nvGrpSpPr>
        <p:grpSpPr>
          <a:xfrm>
            <a:off x="8036343" y="2263054"/>
            <a:ext cx="1237384" cy="1555190"/>
            <a:chOff x="8112943" y="2396104"/>
            <a:chExt cx="1237384" cy="1555190"/>
          </a:xfrm>
        </p:grpSpPr>
        <p:sp>
          <p:nvSpPr>
            <p:cNvPr id="1259" name="Google Shape;1259;p26"/>
            <p:cNvSpPr/>
            <p:nvPr/>
          </p:nvSpPr>
          <p:spPr>
            <a:xfrm flipH="1" rot="-1639023">
              <a:off x="8189750" y="3205009"/>
              <a:ext cx="937462" cy="562545"/>
            </a:xfrm>
            <a:custGeom>
              <a:rect b="b" l="l" r="r" t="t"/>
              <a:pathLst>
                <a:path extrusionOk="0" h="8317" w="13860">
                  <a:moveTo>
                    <a:pt x="2551" y="0"/>
                  </a:moveTo>
                  <a:cubicBezTo>
                    <a:pt x="1693" y="0"/>
                    <a:pt x="832" y="618"/>
                    <a:pt x="461" y="1446"/>
                  </a:cubicBezTo>
                  <a:cubicBezTo>
                    <a:pt x="0" y="2450"/>
                    <a:pt x="136" y="3616"/>
                    <a:pt x="461" y="4674"/>
                  </a:cubicBezTo>
                  <a:cubicBezTo>
                    <a:pt x="570" y="5189"/>
                    <a:pt x="814" y="5651"/>
                    <a:pt x="1167" y="6030"/>
                  </a:cubicBezTo>
                  <a:cubicBezTo>
                    <a:pt x="1601" y="6383"/>
                    <a:pt x="2089" y="6654"/>
                    <a:pt x="2658" y="6763"/>
                  </a:cubicBezTo>
                  <a:cubicBezTo>
                    <a:pt x="5235" y="7603"/>
                    <a:pt x="7893" y="8119"/>
                    <a:pt x="10606" y="8309"/>
                  </a:cubicBezTo>
                  <a:cubicBezTo>
                    <a:pt x="10705" y="8314"/>
                    <a:pt x="10802" y="8317"/>
                    <a:pt x="10895" y="8317"/>
                  </a:cubicBezTo>
                  <a:cubicBezTo>
                    <a:pt x="13610" y="8317"/>
                    <a:pt x="13860" y="6085"/>
                    <a:pt x="11474" y="4511"/>
                  </a:cubicBezTo>
                  <a:cubicBezTo>
                    <a:pt x="10389" y="3779"/>
                    <a:pt x="9114" y="3426"/>
                    <a:pt x="7921" y="2938"/>
                  </a:cubicBezTo>
                  <a:cubicBezTo>
                    <a:pt x="6564" y="2396"/>
                    <a:pt x="5262" y="1636"/>
                    <a:pt x="4123" y="741"/>
                  </a:cubicBezTo>
                  <a:cubicBezTo>
                    <a:pt x="3825" y="470"/>
                    <a:pt x="3526" y="280"/>
                    <a:pt x="3174" y="117"/>
                  </a:cubicBezTo>
                  <a:cubicBezTo>
                    <a:pt x="2971" y="37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 flipH="1" rot="-1639023">
              <a:off x="8799712" y="2487123"/>
              <a:ext cx="489902" cy="383642"/>
            </a:xfrm>
            <a:custGeom>
              <a:rect b="b" l="l" r="r" t="t"/>
              <a:pathLst>
                <a:path extrusionOk="0" h="5672" w="7243">
                  <a:moveTo>
                    <a:pt x="1995" y="1"/>
                  </a:moveTo>
                  <a:cubicBezTo>
                    <a:pt x="1778" y="1"/>
                    <a:pt x="1564" y="33"/>
                    <a:pt x="1356" y="107"/>
                  </a:cubicBezTo>
                  <a:cubicBezTo>
                    <a:pt x="407" y="459"/>
                    <a:pt x="0" y="1680"/>
                    <a:pt x="271" y="2656"/>
                  </a:cubicBezTo>
                  <a:cubicBezTo>
                    <a:pt x="543" y="3633"/>
                    <a:pt x="1302" y="4392"/>
                    <a:pt x="2143" y="4962"/>
                  </a:cubicBezTo>
                  <a:cubicBezTo>
                    <a:pt x="2550" y="5260"/>
                    <a:pt x="3011" y="5477"/>
                    <a:pt x="3499" y="5613"/>
                  </a:cubicBezTo>
                  <a:cubicBezTo>
                    <a:pt x="3665" y="5653"/>
                    <a:pt x="3843" y="5672"/>
                    <a:pt x="4026" y="5672"/>
                  </a:cubicBezTo>
                  <a:cubicBezTo>
                    <a:pt x="5223" y="5672"/>
                    <a:pt x="6678" y="4863"/>
                    <a:pt x="6890" y="3687"/>
                  </a:cubicBezTo>
                  <a:cubicBezTo>
                    <a:pt x="7242" y="1924"/>
                    <a:pt x="5018" y="975"/>
                    <a:pt x="3716" y="459"/>
                  </a:cubicBezTo>
                  <a:cubicBezTo>
                    <a:pt x="3165" y="223"/>
                    <a:pt x="2570" y="1"/>
                    <a:pt x="1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bg>
      <p:bgPr>
        <a:solidFill>
          <a:schemeClr val="lt1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7"/>
          <p:cNvSpPr/>
          <p:nvPr/>
        </p:nvSpPr>
        <p:spPr>
          <a:xfrm rot="-5400000">
            <a:off x="-901264" y="3795522"/>
            <a:ext cx="2439119" cy="1993071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7"/>
          <p:cNvSpPr txBox="1"/>
          <p:nvPr>
            <p:ph type="title"/>
          </p:nvPr>
        </p:nvSpPr>
        <p:spPr>
          <a:xfrm>
            <a:off x="720000" y="540000"/>
            <a:ext cx="3775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erriweather"/>
              <a:buNone/>
              <a:defRPr sz="3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4" name="Google Shape;1264;p27"/>
          <p:cNvSpPr/>
          <p:nvPr/>
        </p:nvSpPr>
        <p:spPr>
          <a:xfrm rot="781455">
            <a:off x="7286198" y="-474968"/>
            <a:ext cx="2199022" cy="2306155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27"/>
          <p:cNvGrpSpPr/>
          <p:nvPr/>
        </p:nvGrpSpPr>
        <p:grpSpPr>
          <a:xfrm rot="-6325921">
            <a:off x="338735" y="4154385"/>
            <a:ext cx="898880" cy="1430670"/>
            <a:chOff x="2665800" y="994925"/>
            <a:chExt cx="2326725" cy="3703250"/>
          </a:xfrm>
        </p:grpSpPr>
        <p:sp>
          <p:nvSpPr>
            <p:cNvPr id="1266" name="Google Shape;1266;p27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27"/>
          <p:cNvGrpSpPr/>
          <p:nvPr/>
        </p:nvGrpSpPr>
        <p:grpSpPr>
          <a:xfrm rot="-1013057">
            <a:off x="8083784" y="-593889"/>
            <a:ext cx="2003967" cy="1772959"/>
            <a:chOff x="1749700" y="889800"/>
            <a:chExt cx="4276500" cy="3783525"/>
          </a:xfrm>
        </p:grpSpPr>
        <p:sp>
          <p:nvSpPr>
            <p:cNvPr id="1269" name="Google Shape;1269;p27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8" name="Google Shape;1318;p27"/>
          <p:cNvSpPr/>
          <p:nvPr/>
        </p:nvSpPr>
        <p:spPr>
          <a:xfrm rot="6175187">
            <a:off x="6800051" y="3137947"/>
            <a:ext cx="3020768" cy="2931097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7"/>
          <p:cNvSpPr/>
          <p:nvPr/>
        </p:nvSpPr>
        <p:spPr>
          <a:xfrm rot="6833745">
            <a:off x="7436569" y="4002342"/>
            <a:ext cx="2401524" cy="1297352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9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8"/>
          <p:cNvSpPr txBox="1"/>
          <p:nvPr>
            <p:ph type="title"/>
          </p:nvPr>
        </p:nvSpPr>
        <p:spPr>
          <a:xfrm>
            <a:off x="720000" y="540000"/>
            <a:ext cx="6130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22" name="Google Shape;1322;p28"/>
          <p:cNvSpPr/>
          <p:nvPr/>
        </p:nvSpPr>
        <p:spPr>
          <a:xfrm flipH="1" rot="-7265702">
            <a:off x="6522866" y="-1774199"/>
            <a:ext cx="3326456" cy="3228114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28"/>
          <p:cNvGrpSpPr/>
          <p:nvPr/>
        </p:nvGrpSpPr>
        <p:grpSpPr>
          <a:xfrm flipH="1" rot="2292518">
            <a:off x="7951099" y="-798039"/>
            <a:ext cx="1713291" cy="1515791"/>
            <a:chOff x="1749700" y="889800"/>
            <a:chExt cx="4276500" cy="3783525"/>
          </a:xfrm>
        </p:grpSpPr>
        <p:sp>
          <p:nvSpPr>
            <p:cNvPr id="1324" name="Google Shape;1324;p28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28"/>
          <p:cNvSpPr/>
          <p:nvPr/>
        </p:nvSpPr>
        <p:spPr>
          <a:xfrm flipH="1" rot="4968973">
            <a:off x="-1094485" y="4190824"/>
            <a:ext cx="2602188" cy="3015266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8"/>
          <p:cNvSpPr/>
          <p:nvPr/>
        </p:nvSpPr>
        <p:spPr>
          <a:xfrm rot="-1047400">
            <a:off x="-371916" y="4041066"/>
            <a:ext cx="1157068" cy="1472016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2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9"/>
          <p:cNvSpPr txBox="1"/>
          <p:nvPr>
            <p:ph type="title"/>
          </p:nvPr>
        </p:nvSpPr>
        <p:spPr>
          <a:xfrm>
            <a:off x="720000" y="540000"/>
            <a:ext cx="3775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7" name="Google Shape;1377;p29"/>
          <p:cNvSpPr/>
          <p:nvPr/>
        </p:nvSpPr>
        <p:spPr>
          <a:xfrm rot="6576580">
            <a:off x="-886522" y="3724954"/>
            <a:ext cx="1804102" cy="1891995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9"/>
          <p:cNvSpPr/>
          <p:nvPr/>
        </p:nvSpPr>
        <p:spPr>
          <a:xfrm rot="8813487">
            <a:off x="6984624" y="-1077676"/>
            <a:ext cx="2469629" cy="2862217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29"/>
          <p:cNvGrpSpPr/>
          <p:nvPr/>
        </p:nvGrpSpPr>
        <p:grpSpPr>
          <a:xfrm rot="-1943842">
            <a:off x="7601272" y="-754798"/>
            <a:ext cx="1934764" cy="1711734"/>
            <a:chOff x="1749700" y="889800"/>
            <a:chExt cx="4276500" cy="3783525"/>
          </a:xfrm>
        </p:grpSpPr>
        <p:sp>
          <p:nvSpPr>
            <p:cNvPr id="1380" name="Google Shape;1380;p29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29"/>
          <p:cNvGrpSpPr/>
          <p:nvPr/>
        </p:nvGrpSpPr>
        <p:grpSpPr>
          <a:xfrm rot="-5699799">
            <a:off x="244838" y="4227057"/>
            <a:ext cx="707921" cy="1126737"/>
            <a:chOff x="2665800" y="994925"/>
            <a:chExt cx="2326725" cy="3703250"/>
          </a:xfrm>
        </p:grpSpPr>
        <p:sp>
          <p:nvSpPr>
            <p:cNvPr id="1430" name="Google Shape;1430;p29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0"/>
          <p:cNvSpPr txBox="1"/>
          <p:nvPr>
            <p:ph type="title"/>
          </p:nvPr>
        </p:nvSpPr>
        <p:spPr>
          <a:xfrm>
            <a:off x="720000" y="540000"/>
            <a:ext cx="3775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erriweather"/>
              <a:buNone/>
              <a:defRPr sz="3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4" name="Google Shape;1434;p30"/>
          <p:cNvSpPr/>
          <p:nvPr/>
        </p:nvSpPr>
        <p:spPr>
          <a:xfrm rot="-8881978">
            <a:off x="4376513" y="-464660"/>
            <a:ext cx="6009760" cy="6302545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0"/>
          <p:cNvSpPr txBox="1"/>
          <p:nvPr>
            <p:ph idx="1" type="subTitle"/>
          </p:nvPr>
        </p:nvSpPr>
        <p:spPr>
          <a:xfrm>
            <a:off x="5435950" y="1236500"/>
            <a:ext cx="26643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30"/>
          <p:cNvSpPr txBox="1"/>
          <p:nvPr>
            <p:ph idx="2" type="subTitle"/>
          </p:nvPr>
        </p:nvSpPr>
        <p:spPr>
          <a:xfrm>
            <a:off x="5435950" y="2582111"/>
            <a:ext cx="26643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30"/>
          <p:cNvSpPr txBox="1"/>
          <p:nvPr>
            <p:ph idx="3" type="subTitle"/>
          </p:nvPr>
        </p:nvSpPr>
        <p:spPr>
          <a:xfrm>
            <a:off x="5435950" y="3927722"/>
            <a:ext cx="26643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rgbClr val="0430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30"/>
          <p:cNvSpPr txBox="1"/>
          <p:nvPr>
            <p:ph hasCustomPrompt="1" idx="4" type="title"/>
          </p:nvPr>
        </p:nvSpPr>
        <p:spPr>
          <a:xfrm>
            <a:off x="5435950" y="731250"/>
            <a:ext cx="11769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9" name="Google Shape;1439;p30"/>
          <p:cNvSpPr txBox="1"/>
          <p:nvPr>
            <p:ph hasCustomPrompt="1" idx="5" type="title"/>
          </p:nvPr>
        </p:nvSpPr>
        <p:spPr>
          <a:xfrm>
            <a:off x="5435950" y="2046570"/>
            <a:ext cx="11769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0" name="Google Shape;1440;p30"/>
          <p:cNvSpPr txBox="1"/>
          <p:nvPr>
            <p:ph hasCustomPrompt="1" idx="6" type="title"/>
          </p:nvPr>
        </p:nvSpPr>
        <p:spPr>
          <a:xfrm>
            <a:off x="5435950" y="3361890"/>
            <a:ext cx="11769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1" name="Google Shape;1441;p30"/>
          <p:cNvSpPr/>
          <p:nvPr/>
        </p:nvSpPr>
        <p:spPr>
          <a:xfrm rot="-9166514">
            <a:off x="-685878" y="3508085"/>
            <a:ext cx="2096014" cy="2197615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0"/>
          <p:cNvSpPr/>
          <p:nvPr/>
        </p:nvSpPr>
        <p:spPr>
          <a:xfrm rot="-10395493">
            <a:off x="-393898" y="4006637"/>
            <a:ext cx="2254524" cy="1217963"/>
          </a:xfrm>
          <a:custGeom>
            <a:rect b="b" l="l" r="r" t="t"/>
            <a:pathLst>
              <a:path extrusionOk="0" h="60394" w="111793">
                <a:moveTo>
                  <a:pt x="8698" y="0"/>
                </a:moveTo>
                <a:cubicBezTo>
                  <a:pt x="4448" y="0"/>
                  <a:pt x="1" y="4800"/>
                  <a:pt x="575" y="10353"/>
                </a:cubicBezTo>
                <a:cubicBezTo>
                  <a:pt x="971" y="13972"/>
                  <a:pt x="3137" y="17722"/>
                  <a:pt x="6254" y="19413"/>
                </a:cubicBezTo>
                <a:cubicBezTo>
                  <a:pt x="7568" y="20126"/>
                  <a:pt x="9180" y="20254"/>
                  <a:pt x="10807" y="20254"/>
                </a:cubicBezTo>
                <a:cubicBezTo>
                  <a:pt x="11718" y="20254"/>
                  <a:pt x="12633" y="20214"/>
                  <a:pt x="13504" y="20214"/>
                </a:cubicBezTo>
                <a:cubicBezTo>
                  <a:pt x="15113" y="20214"/>
                  <a:pt x="16569" y="20350"/>
                  <a:pt x="17560" y="21130"/>
                </a:cubicBezTo>
                <a:cubicBezTo>
                  <a:pt x="20888" y="23798"/>
                  <a:pt x="14020" y="32884"/>
                  <a:pt x="21522" y="37137"/>
                </a:cubicBezTo>
                <a:cubicBezTo>
                  <a:pt x="22579" y="37730"/>
                  <a:pt x="23568" y="37941"/>
                  <a:pt x="24512" y="37941"/>
                </a:cubicBezTo>
                <a:cubicBezTo>
                  <a:pt x="26858" y="37941"/>
                  <a:pt x="28923" y="36634"/>
                  <a:pt x="31063" y="36634"/>
                </a:cubicBezTo>
                <a:cubicBezTo>
                  <a:pt x="31437" y="36634"/>
                  <a:pt x="31813" y="36673"/>
                  <a:pt x="32193" y="36767"/>
                </a:cubicBezTo>
                <a:cubicBezTo>
                  <a:pt x="39695" y="38590"/>
                  <a:pt x="34993" y="43106"/>
                  <a:pt x="36868" y="48284"/>
                </a:cubicBezTo>
                <a:cubicBezTo>
                  <a:pt x="38347" y="52451"/>
                  <a:pt x="41622" y="54331"/>
                  <a:pt x="45210" y="54331"/>
                </a:cubicBezTo>
                <a:cubicBezTo>
                  <a:pt x="47262" y="54331"/>
                  <a:pt x="49417" y="53716"/>
                  <a:pt x="51396" y="52563"/>
                </a:cubicBezTo>
                <a:cubicBezTo>
                  <a:pt x="55381" y="50242"/>
                  <a:pt x="57622" y="46755"/>
                  <a:pt x="59930" y="46755"/>
                </a:cubicBezTo>
                <a:cubicBezTo>
                  <a:pt x="61248" y="46755"/>
                  <a:pt x="62587" y="47892"/>
                  <a:pt x="64286" y="51031"/>
                </a:cubicBezTo>
                <a:cubicBezTo>
                  <a:pt x="66056" y="54280"/>
                  <a:pt x="67694" y="57925"/>
                  <a:pt x="71947" y="59642"/>
                </a:cubicBezTo>
                <a:cubicBezTo>
                  <a:pt x="73154" y="60141"/>
                  <a:pt x="74434" y="60393"/>
                  <a:pt x="75714" y="60393"/>
                </a:cubicBezTo>
                <a:cubicBezTo>
                  <a:pt x="76871" y="60393"/>
                  <a:pt x="78028" y="60188"/>
                  <a:pt x="79131" y="59774"/>
                </a:cubicBezTo>
                <a:cubicBezTo>
                  <a:pt x="83410" y="58110"/>
                  <a:pt x="83226" y="53091"/>
                  <a:pt x="86263" y="51295"/>
                </a:cubicBezTo>
                <a:cubicBezTo>
                  <a:pt x="87089" y="50807"/>
                  <a:pt x="87903" y="50603"/>
                  <a:pt x="88716" y="50603"/>
                </a:cubicBezTo>
                <a:cubicBezTo>
                  <a:pt x="92980" y="50603"/>
                  <a:pt x="97213" y="56233"/>
                  <a:pt x="102836" y="56233"/>
                </a:cubicBezTo>
                <a:cubicBezTo>
                  <a:pt x="104275" y="56233"/>
                  <a:pt x="105804" y="55865"/>
                  <a:pt x="107447" y="54940"/>
                </a:cubicBezTo>
                <a:cubicBezTo>
                  <a:pt x="111792" y="52508"/>
                  <a:pt x="110353" y="47395"/>
                  <a:pt x="105262" y="47395"/>
                </a:cubicBezTo>
                <a:cubicBezTo>
                  <a:pt x="104658" y="47395"/>
                  <a:pt x="104003" y="47466"/>
                  <a:pt x="103300" y="47623"/>
                </a:cubicBezTo>
                <a:cubicBezTo>
                  <a:pt x="103062" y="47676"/>
                  <a:pt x="102823" y="47701"/>
                  <a:pt x="102581" y="47701"/>
                </a:cubicBezTo>
                <a:cubicBezTo>
                  <a:pt x="97946" y="47701"/>
                  <a:pt x="92740" y="38516"/>
                  <a:pt x="87692" y="38516"/>
                </a:cubicBezTo>
                <a:cubicBezTo>
                  <a:pt x="87436" y="38516"/>
                  <a:pt x="87179" y="38540"/>
                  <a:pt x="86924" y="38590"/>
                </a:cubicBezTo>
                <a:cubicBezTo>
                  <a:pt x="81086" y="39752"/>
                  <a:pt x="81667" y="46699"/>
                  <a:pt x="78075" y="48231"/>
                </a:cubicBezTo>
                <a:cubicBezTo>
                  <a:pt x="77543" y="48459"/>
                  <a:pt x="77028" y="48564"/>
                  <a:pt x="76527" y="48564"/>
                </a:cubicBezTo>
                <a:cubicBezTo>
                  <a:pt x="71231" y="48564"/>
                  <a:pt x="67466" y="36883"/>
                  <a:pt x="61143" y="36160"/>
                </a:cubicBezTo>
                <a:cubicBezTo>
                  <a:pt x="60981" y="36141"/>
                  <a:pt x="60814" y="36131"/>
                  <a:pt x="60644" y="36131"/>
                </a:cubicBezTo>
                <a:cubicBezTo>
                  <a:pt x="56178" y="36131"/>
                  <a:pt x="49201" y="42428"/>
                  <a:pt x="47310" y="42428"/>
                </a:cubicBezTo>
                <a:cubicBezTo>
                  <a:pt x="47270" y="42428"/>
                  <a:pt x="47232" y="42426"/>
                  <a:pt x="47196" y="42420"/>
                </a:cubicBezTo>
                <a:cubicBezTo>
                  <a:pt x="43525" y="41759"/>
                  <a:pt x="47910" y="32145"/>
                  <a:pt x="43049" y="28209"/>
                </a:cubicBezTo>
                <a:cubicBezTo>
                  <a:pt x="41560" y="27001"/>
                  <a:pt x="39828" y="26643"/>
                  <a:pt x="38073" y="26643"/>
                </a:cubicBezTo>
                <a:cubicBezTo>
                  <a:pt x="35513" y="26643"/>
                  <a:pt x="32902" y="27405"/>
                  <a:pt x="30918" y="27405"/>
                </a:cubicBezTo>
                <a:cubicBezTo>
                  <a:pt x="29295" y="27405"/>
                  <a:pt x="28091" y="26895"/>
                  <a:pt x="27676" y="25039"/>
                </a:cubicBezTo>
                <a:cubicBezTo>
                  <a:pt x="26725" y="20786"/>
                  <a:pt x="32246" y="16455"/>
                  <a:pt x="27888" y="11806"/>
                </a:cubicBezTo>
                <a:cubicBezTo>
                  <a:pt x="26918" y="10783"/>
                  <a:pt x="24323" y="9360"/>
                  <a:pt x="21315" y="9360"/>
                </a:cubicBezTo>
                <a:cubicBezTo>
                  <a:pt x="19816" y="9360"/>
                  <a:pt x="18216" y="9713"/>
                  <a:pt x="16661" y="10643"/>
                </a:cubicBezTo>
                <a:cubicBezTo>
                  <a:pt x="15545" y="11179"/>
                  <a:pt x="14670" y="11412"/>
                  <a:pt x="13987" y="11412"/>
                </a:cubicBezTo>
                <a:cubicBezTo>
                  <a:pt x="9614" y="11412"/>
                  <a:pt x="13131" y="1856"/>
                  <a:pt x="11669" y="897"/>
                </a:cubicBezTo>
                <a:cubicBezTo>
                  <a:pt x="10739" y="280"/>
                  <a:pt x="9725" y="0"/>
                  <a:pt x="8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66757" y="-569636"/>
            <a:ext cx="2538359" cy="2463316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flipH="1" rot="868161">
            <a:off x="-512273" y="3827701"/>
            <a:ext cx="1694464" cy="2072505"/>
          </a:xfrm>
          <a:custGeom>
            <a:rect b="b" l="l" r="r" t="t"/>
            <a:pathLst>
              <a:path extrusionOk="0" h="87584" w="71608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251152" y="4963798"/>
            <a:ext cx="12513" cy="12211"/>
          </a:xfrm>
          <a:custGeom>
            <a:rect b="b" l="l" r="r" t="t"/>
            <a:pathLst>
              <a:path extrusionOk="0" h="646" w="662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91" name="Google Shape;91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1"/>
          <p:cNvSpPr/>
          <p:nvPr/>
        </p:nvSpPr>
        <p:spPr>
          <a:xfrm rot="-1316922">
            <a:off x="-894923" y="4252886"/>
            <a:ext cx="1753009" cy="1701184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1"/>
          <p:cNvSpPr txBox="1"/>
          <p:nvPr>
            <p:ph type="title"/>
          </p:nvPr>
        </p:nvSpPr>
        <p:spPr>
          <a:xfrm>
            <a:off x="711050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6" name="Google Shape;1446;p31"/>
          <p:cNvSpPr txBox="1"/>
          <p:nvPr>
            <p:ph idx="1" type="subTitle"/>
          </p:nvPr>
        </p:nvSpPr>
        <p:spPr>
          <a:xfrm>
            <a:off x="711100" y="3966100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31"/>
          <p:cNvSpPr txBox="1"/>
          <p:nvPr>
            <p:ph idx="2" type="title"/>
          </p:nvPr>
        </p:nvSpPr>
        <p:spPr>
          <a:xfrm>
            <a:off x="3293363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8" name="Google Shape;1448;p31"/>
          <p:cNvSpPr txBox="1"/>
          <p:nvPr>
            <p:ph idx="3" type="subTitle"/>
          </p:nvPr>
        </p:nvSpPr>
        <p:spPr>
          <a:xfrm>
            <a:off x="3293390" y="3966100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9" name="Google Shape;1449;p31"/>
          <p:cNvSpPr txBox="1"/>
          <p:nvPr>
            <p:ph idx="4" type="title"/>
          </p:nvPr>
        </p:nvSpPr>
        <p:spPr>
          <a:xfrm>
            <a:off x="5875675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0" name="Google Shape;1450;p31"/>
          <p:cNvSpPr txBox="1"/>
          <p:nvPr>
            <p:ph idx="5" type="subTitle"/>
          </p:nvPr>
        </p:nvSpPr>
        <p:spPr>
          <a:xfrm>
            <a:off x="5875705" y="3966100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1" name="Google Shape;1451;p31"/>
          <p:cNvSpPr txBox="1"/>
          <p:nvPr>
            <p:ph idx="6" type="title"/>
          </p:nvPr>
        </p:nvSpPr>
        <p:spPr>
          <a:xfrm>
            <a:off x="711065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2" name="Google Shape;1452;p31"/>
          <p:cNvSpPr txBox="1"/>
          <p:nvPr>
            <p:ph idx="7" type="subTitle"/>
          </p:nvPr>
        </p:nvSpPr>
        <p:spPr>
          <a:xfrm>
            <a:off x="711075" y="2374575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3" name="Google Shape;1453;p31"/>
          <p:cNvSpPr txBox="1"/>
          <p:nvPr>
            <p:ph idx="8" type="title"/>
          </p:nvPr>
        </p:nvSpPr>
        <p:spPr>
          <a:xfrm>
            <a:off x="3293363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4" name="Google Shape;1454;p31"/>
          <p:cNvSpPr txBox="1"/>
          <p:nvPr>
            <p:ph idx="9" type="subTitle"/>
          </p:nvPr>
        </p:nvSpPr>
        <p:spPr>
          <a:xfrm>
            <a:off x="3293383" y="2374575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31"/>
          <p:cNvSpPr txBox="1"/>
          <p:nvPr>
            <p:ph idx="13" type="title"/>
          </p:nvPr>
        </p:nvSpPr>
        <p:spPr>
          <a:xfrm>
            <a:off x="5875675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6" name="Google Shape;1456;p31"/>
          <p:cNvSpPr txBox="1"/>
          <p:nvPr>
            <p:ph idx="14" type="subTitle"/>
          </p:nvPr>
        </p:nvSpPr>
        <p:spPr>
          <a:xfrm>
            <a:off x="5875702" y="2374575"/>
            <a:ext cx="2557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31"/>
          <p:cNvSpPr/>
          <p:nvPr/>
        </p:nvSpPr>
        <p:spPr>
          <a:xfrm rot="2513191">
            <a:off x="7691629" y="-224916"/>
            <a:ext cx="2325384" cy="1823625"/>
          </a:xfrm>
          <a:custGeom>
            <a:rect b="b" l="l" r="r" t="t"/>
            <a:pathLst>
              <a:path extrusionOk="0" h="91254" w="116362">
                <a:moveTo>
                  <a:pt x="76003" y="1"/>
                </a:moveTo>
                <a:cubicBezTo>
                  <a:pt x="75144" y="1"/>
                  <a:pt x="74284" y="39"/>
                  <a:pt x="73425" y="120"/>
                </a:cubicBezTo>
                <a:cubicBezTo>
                  <a:pt x="66074" y="798"/>
                  <a:pt x="59402" y="4514"/>
                  <a:pt x="52377" y="6874"/>
                </a:cubicBezTo>
                <a:cubicBezTo>
                  <a:pt x="45053" y="9342"/>
                  <a:pt x="37296" y="10346"/>
                  <a:pt x="29647" y="11404"/>
                </a:cubicBezTo>
                <a:cubicBezTo>
                  <a:pt x="26365" y="11865"/>
                  <a:pt x="22757" y="12489"/>
                  <a:pt x="20587" y="15011"/>
                </a:cubicBezTo>
                <a:cubicBezTo>
                  <a:pt x="19746" y="16096"/>
                  <a:pt x="19123" y="17317"/>
                  <a:pt x="18716" y="18619"/>
                </a:cubicBezTo>
                <a:cubicBezTo>
                  <a:pt x="16275" y="25671"/>
                  <a:pt x="543" y="40589"/>
                  <a:pt x="353" y="48048"/>
                </a:cubicBezTo>
                <a:cubicBezTo>
                  <a:pt x="0" y="60959"/>
                  <a:pt x="13155" y="66329"/>
                  <a:pt x="12043" y="79213"/>
                </a:cubicBezTo>
                <a:lnTo>
                  <a:pt x="12043" y="79240"/>
                </a:lnTo>
                <a:cubicBezTo>
                  <a:pt x="11859" y="81578"/>
                  <a:pt x="13710" y="83559"/>
                  <a:pt x="16044" y="83559"/>
                </a:cubicBezTo>
                <a:cubicBezTo>
                  <a:pt x="16121" y="83559"/>
                  <a:pt x="16197" y="83557"/>
                  <a:pt x="16275" y="83553"/>
                </a:cubicBezTo>
                <a:lnTo>
                  <a:pt x="38408" y="89222"/>
                </a:lnTo>
                <a:cubicBezTo>
                  <a:pt x="43731" y="90584"/>
                  <a:pt x="49152" y="91253"/>
                  <a:pt x="54545" y="91253"/>
                </a:cubicBezTo>
                <a:cubicBezTo>
                  <a:pt x="67952" y="91253"/>
                  <a:pt x="81189" y="87116"/>
                  <a:pt x="92330" y="79186"/>
                </a:cubicBezTo>
                <a:lnTo>
                  <a:pt x="92547" y="79023"/>
                </a:lnTo>
                <a:cubicBezTo>
                  <a:pt x="98351" y="73571"/>
                  <a:pt x="103451" y="67414"/>
                  <a:pt x="108523" y="61284"/>
                </a:cubicBezTo>
                <a:lnTo>
                  <a:pt x="108604" y="61176"/>
                </a:lnTo>
                <a:cubicBezTo>
                  <a:pt x="113758" y="54965"/>
                  <a:pt x="116362" y="47017"/>
                  <a:pt x="115928" y="38961"/>
                </a:cubicBezTo>
                <a:lnTo>
                  <a:pt x="115819" y="36981"/>
                </a:lnTo>
                <a:cubicBezTo>
                  <a:pt x="115060" y="22253"/>
                  <a:pt x="105838" y="9261"/>
                  <a:pt x="92194" y="3701"/>
                </a:cubicBezTo>
                <a:lnTo>
                  <a:pt x="91923" y="3592"/>
                </a:lnTo>
                <a:cubicBezTo>
                  <a:pt x="86861" y="1553"/>
                  <a:pt x="81456" y="1"/>
                  <a:pt x="76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1"/>
          <p:cNvSpPr txBox="1"/>
          <p:nvPr>
            <p:ph hasCustomPrompt="1" idx="15" type="title"/>
          </p:nvPr>
        </p:nvSpPr>
        <p:spPr>
          <a:xfrm>
            <a:off x="172731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9" name="Google Shape;1459;p31"/>
          <p:cNvSpPr txBox="1"/>
          <p:nvPr>
            <p:ph hasCustomPrompt="1" idx="16" type="title"/>
          </p:nvPr>
        </p:nvSpPr>
        <p:spPr>
          <a:xfrm>
            <a:off x="433751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0" name="Google Shape;1460;p31"/>
          <p:cNvSpPr txBox="1"/>
          <p:nvPr>
            <p:ph hasCustomPrompt="1" idx="17" type="title"/>
          </p:nvPr>
        </p:nvSpPr>
        <p:spPr>
          <a:xfrm>
            <a:off x="686686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1" name="Google Shape;1461;p31"/>
          <p:cNvSpPr txBox="1"/>
          <p:nvPr>
            <p:ph hasCustomPrompt="1" idx="18" type="title"/>
          </p:nvPr>
        </p:nvSpPr>
        <p:spPr>
          <a:xfrm>
            <a:off x="1791515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2" name="Google Shape;1462;p31"/>
          <p:cNvSpPr txBox="1"/>
          <p:nvPr>
            <p:ph hasCustomPrompt="1" idx="19" type="title"/>
          </p:nvPr>
        </p:nvSpPr>
        <p:spPr>
          <a:xfrm>
            <a:off x="4343002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3" name="Google Shape;1463;p31"/>
          <p:cNvSpPr txBox="1"/>
          <p:nvPr>
            <p:ph hasCustomPrompt="1" idx="20" type="title"/>
          </p:nvPr>
        </p:nvSpPr>
        <p:spPr>
          <a:xfrm>
            <a:off x="6892115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4" name="Google Shape;1464;p31"/>
          <p:cNvSpPr txBox="1"/>
          <p:nvPr>
            <p:ph idx="21"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5" name="Google Shape;1465;p31"/>
          <p:cNvSpPr/>
          <p:nvPr/>
        </p:nvSpPr>
        <p:spPr>
          <a:xfrm rot="-3144727">
            <a:off x="-185590" y="4278590"/>
            <a:ext cx="991613" cy="1261525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6" name="Google Shape;1466;p31"/>
          <p:cNvGrpSpPr/>
          <p:nvPr/>
        </p:nvGrpSpPr>
        <p:grpSpPr>
          <a:xfrm rot="4839581">
            <a:off x="8439307" y="4423335"/>
            <a:ext cx="610719" cy="972029"/>
            <a:chOff x="2665800" y="994925"/>
            <a:chExt cx="2326725" cy="3703250"/>
          </a:xfrm>
        </p:grpSpPr>
        <p:sp>
          <p:nvSpPr>
            <p:cNvPr id="1467" name="Google Shape;1467;p31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31"/>
          <p:cNvSpPr/>
          <p:nvPr/>
        </p:nvSpPr>
        <p:spPr>
          <a:xfrm rot="146721">
            <a:off x="7309218" y="-138760"/>
            <a:ext cx="2229557" cy="1204452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">
    <p:bg>
      <p:bgPr>
        <a:solidFill>
          <a:srgbClr val="FDF2E9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2"/>
          <p:cNvSpPr/>
          <p:nvPr/>
        </p:nvSpPr>
        <p:spPr>
          <a:xfrm rot="480862">
            <a:off x="7040989" y="-145481"/>
            <a:ext cx="2698735" cy="2829552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2"/>
          <p:cNvSpPr/>
          <p:nvPr/>
        </p:nvSpPr>
        <p:spPr>
          <a:xfrm rot="4593561">
            <a:off x="-674121" y="-671795"/>
            <a:ext cx="2788231" cy="2706579"/>
          </a:xfrm>
          <a:custGeom>
            <a:rect b="b" l="l" r="r" t="t"/>
            <a:pathLst>
              <a:path extrusionOk="0" h="77334" w="79667">
                <a:moveTo>
                  <a:pt x="33717" y="1"/>
                </a:moveTo>
                <a:cubicBezTo>
                  <a:pt x="32185" y="1"/>
                  <a:pt x="30661" y="202"/>
                  <a:pt x="29162" y="646"/>
                </a:cubicBezTo>
                <a:cubicBezTo>
                  <a:pt x="28792" y="752"/>
                  <a:pt x="28449" y="990"/>
                  <a:pt x="28264" y="1333"/>
                </a:cubicBezTo>
                <a:cubicBezTo>
                  <a:pt x="27912" y="1323"/>
                  <a:pt x="27559" y="1317"/>
                  <a:pt x="27207" y="1317"/>
                </a:cubicBezTo>
                <a:cubicBezTo>
                  <a:pt x="21281" y="1317"/>
                  <a:pt x="15437" y="2796"/>
                  <a:pt x="10276" y="6087"/>
                </a:cubicBezTo>
                <a:cubicBezTo>
                  <a:pt x="4412" y="9812"/>
                  <a:pt x="1" y="17129"/>
                  <a:pt x="3408" y="23970"/>
                </a:cubicBezTo>
                <a:cubicBezTo>
                  <a:pt x="7661" y="32449"/>
                  <a:pt x="18279" y="32819"/>
                  <a:pt x="26309" y="34615"/>
                </a:cubicBezTo>
                <a:cubicBezTo>
                  <a:pt x="36743" y="36966"/>
                  <a:pt x="45592" y="43781"/>
                  <a:pt x="50558" y="53263"/>
                </a:cubicBezTo>
                <a:cubicBezTo>
                  <a:pt x="52882" y="57727"/>
                  <a:pt x="53648" y="62165"/>
                  <a:pt x="54467" y="67025"/>
                </a:cubicBezTo>
                <a:cubicBezTo>
                  <a:pt x="55101" y="70723"/>
                  <a:pt x="56290" y="74527"/>
                  <a:pt x="59908" y="76323"/>
                </a:cubicBezTo>
                <a:cubicBezTo>
                  <a:pt x="61339" y="77021"/>
                  <a:pt x="62787" y="77333"/>
                  <a:pt x="64203" y="77333"/>
                </a:cubicBezTo>
                <a:cubicBezTo>
                  <a:pt x="69272" y="77333"/>
                  <a:pt x="73933" y="73329"/>
                  <a:pt x="75915" y="68663"/>
                </a:cubicBezTo>
                <a:cubicBezTo>
                  <a:pt x="79666" y="59867"/>
                  <a:pt x="77923" y="48245"/>
                  <a:pt x="75229" y="39422"/>
                </a:cubicBezTo>
                <a:cubicBezTo>
                  <a:pt x="71980" y="28724"/>
                  <a:pt x="65799" y="19163"/>
                  <a:pt x="57399" y="11793"/>
                </a:cubicBezTo>
                <a:cubicBezTo>
                  <a:pt x="51315" y="6450"/>
                  <a:pt x="42389" y="1"/>
                  <a:pt x="337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2"/>
          <p:cNvSpPr txBox="1"/>
          <p:nvPr>
            <p:ph type="title"/>
          </p:nvPr>
        </p:nvSpPr>
        <p:spPr>
          <a:xfrm>
            <a:off x="2228400" y="304750"/>
            <a:ext cx="46872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 sz="87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4" name="Google Shape;1474;p32"/>
          <p:cNvSpPr txBox="1"/>
          <p:nvPr>
            <p:ph idx="1" type="subTitle"/>
          </p:nvPr>
        </p:nvSpPr>
        <p:spPr>
          <a:xfrm>
            <a:off x="2838450" y="1729625"/>
            <a:ext cx="34671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75" name="Google Shape;1475;p32"/>
          <p:cNvSpPr txBox="1"/>
          <p:nvPr/>
        </p:nvSpPr>
        <p:spPr>
          <a:xfrm>
            <a:off x="1975500" y="3804025"/>
            <a:ext cx="5193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32"/>
          <p:cNvSpPr/>
          <p:nvPr/>
        </p:nvSpPr>
        <p:spPr>
          <a:xfrm rot="-3303890">
            <a:off x="-236492" y="3585563"/>
            <a:ext cx="1987166" cy="2083977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2"/>
          <p:cNvSpPr/>
          <p:nvPr/>
        </p:nvSpPr>
        <p:spPr>
          <a:xfrm rot="1294699">
            <a:off x="7077334" y="-84667"/>
            <a:ext cx="3428094" cy="1851927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2"/>
          <p:cNvSpPr/>
          <p:nvPr/>
        </p:nvSpPr>
        <p:spPr>
          <a:xfrm rot="-7076759">
            <a:off x="7699081" y="3196509"/>
            <a:ext cx="2469507" cy="2862087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9" name="Google Shape;1479;p32"/>
          <p:cNvGrpSpPr/>
          <p:nvPr/>
        </p:nvGrpSpPr>
        <p:grpSpPr>
          <a:xfrm rot="8856158">
            <a:off x="7545741" y="4545479"/>
            <a:ext cx="1934764" cy="1711734"/>
            <a:chOff x="1749700" y="889800"/>
            <a:chExt cx="4276500" cy="3783525"/>
          </a:xfrm>
        </p:grpSpPr>
        <p:sp>
          <p:nvSpPr>
            <p:cNvPr id="1480" name="Google Shape;1480;p32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9" name="Google Shape;1529;p32"/>
          <p:cNvSpPr/>
          <p:nvPr/>
        </p:nvSpPr>
        <p:spPr>
          <a:xfrm rot="-1991898">
            <a:off x="-285689" y="3129032"/>
            <a:ext cx="1946811" cy="2476722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_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3"/>
          <p:cNvSpPr/>
          <p:nvPr/>
        </p:nvSpPr>
        <p:spPr>
          <a:xfrm flipH="1" rot="-8556996">
            <a:off x="7548054" y="-938833"/>
            <a:ext cx="2329787" cy="2442906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2" name="Google Shape;1532;p33"/>
          <p:cNvGrpSpPr/>
          <p:nvPr/>
        </p:nvGrpSpPr>
        <p:grpSpPr>
          <a:xfrm rot="2872183">
            <a:off x="7842762" y="-187012"/>
            <a:ext cx="1654962" cy="1464186"/>
            <a:chOff x="1749700" y="889800"/>
            <a:chExt cx="4276500" cy="3783525"/>
          </a:xfrm>
        </p:grpSpPr>
        <p:sp>
          <p:nvSpPr>
            <p:cNvPr id="1533" name="Google Shape;1533;p33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2" name="Google Shape;1582;p33"/>
          <p:cNvSpPr/>
          <p:nvPr/>
        </p:nvSpPr>
        <p:spPr>
          <a:xfrm rot="567993">
            <a:off x="-2178179" y="1980557"/>
            <a:ext cx="2950664" cy="3420355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4"/>
          <p:cNvSpPr/>
          <p:nvPr/>
        </p:nvSpPr>
        <p:spPr>
          <a:xfrm rot="843818">
            <a:off x="-559378" y="3974642"/>
            <a:ext cx="2401967" cy="1297592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4"/>
          <p:cNvSpPr/>
          <p:nvPr/>
        </p:nvSpPr>
        <p:spPr>
          <a:xfrm rot="-7199879">
            <a:off x="7656164" y="-240298"/>
            <a:ext cx="1979064" cy="1552031"/>
          </a:xfrm>
          <a:custGeom>
            <a:rect b="b" l="l" r="r" t="t"/>
            <a:pathLst>
              <a:path extrusionOk="0" h="91254" w="116362">
                <a:moveTo>
                  <a:pt x="76003" y="1"/>
                </a:moveTo>
                <a:cubicBezTo>
                  <a:pt x="75144" y="1"/>
                  <a:pt x="74284" y="39"/>
                  <a:pt x="73425" y="120"/>
                </a:cubicBezTo>
                <a:cubicBezTo>
                  <a:pt x="66074" y="798"/>
                  <a:pt x="59402" y="4514"/>
                  <a:pt x="52377" y="6874"/>
                </a:cubicBezTo>
                <a:cubicBezTo>
                  <a:pt x="45053" y="9342"/>
                  <a:pt x="37296" y="10346"/>
                  <a:pt x="29647" y="11404"/>
                </a:cubicBezTo>
                <a:cubicBezTo>
                  <a:pt x="26365" y="11865"/>
                  <a:pt x="22757" y="12489"/>
                  <a:pt x="20587" y="15011"/>
                </a:cubicBezTo>
                <a:cubicBezTo>
                  <a:pt x="19746" y="16096"/>
                  <a:pt x="19123" y="17317"/>
                  <a:pt x="18716" y="18619"/>
                </a:cubicBezTo>
                <a:cubicBezTo>
                  <a:pt x="16275" y="25671"/>
                  <a:pt x="543" y="40589"/>
                  <a:pt x="353" y="48048"/>
                </a:cubicBezTo>
                <a:cubicBezTo>
                  <a:pt x="0" y="60959"/>
                  <a:pt x="13155" y="66329"/>
                  <a:pt x="12043" y="79213"/>
                </a:cubicBezTo>
                <a:lnTo>
                  <a:pt x="12043" y="79240"/>
                </a:lnTo>
                <a:cubicBezTo>
                  <a:pt x="11859" y="81578"/>
                  <a:pt x="13710" y="83559"/>
                  <a:pt x="16044" y="83559"/>
                </a:cubicBezTo>
                <a:cubicBezTo>
                  <a:pt x="16121" y="83559"/>
                  <a:pt x="16197" y="83557"/>
                  <a:pt x="16275" y="83553"/>
                </a:cubicBezTo>
                <a:lnTo>
                  <a:pt x="38408" y="89222"/>
                </a:lnTo>
                <a:cubicBezTo>
                  <a:pt x="43731" y="90584"/>
                  <a:pt x="49152" y="91253"/>
                  <a:pt x="54545" y="91253"/>
                </a:cubicBezTo>
                <a:cubicBezTo>
                  <a:pt x="67952" y="91253"/>
                  <a:pt x="81189" y="87116"/>
                  <a:pt x="92330" y="79186"/>
                </a:cubicBezTo>
                <a:lnTo>
                  <a:pt x="92547" y="79023"/>
                </a:lnTo>
                <a:cubicBezTo>
                  <a:pt x="98351" y="73571"/>
                  <a:pt x="103451" y="67414"/>
                  <a:pt x="108523" y="61284"/>
                </a:cubicBezTo>
                <a:lnTo>
                  <a:pt x="108604" y="61176"/>
                </a:lnTo>
                <a:cubicBezTo>
                  <a:pt x="113758" y="54965"/>
                  <a:pt x="116362" y="47017"/>
                  <a:pt x="115928" y="38961"/>
                </a:cubicBezTo>
                <a:lnTo>
                  <a:pt x="115819" y="36981"/>
                </a:lnTo>
                <a:cubicBezTo>
                  <a:pt x="115060" y="22253"/>
                  <a:pt x="105838" y="9261"/>
                  <a:pt x="92194" y="3701"/>
                </a:cubicBezTo>
                <a:lnTo>
                  <a:pt x="91923" y="3592"/>
                </a:lnTo>
                <a:cubicBezTo>
                  <a:pt x="86861" y="1553"/>
                  <a:pt x="81456" y="1"/>
                  <a:pt x="76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34"/>
          <p:cNvGrpSpPr/>
          <p:nvPr/>
        </p:nvGrpSpPr>
        <p:grpSpPr>
          <a:xfrm rot="-3253193">
            <a:off x="7921564" y="-230179"/>
            <a:ext cx="877152" cy="1540359"/>
            <a:chOff x="7948816" y="69079"/>
            <a:chExt cx="877117" cy="1540296"/>
          </a:xfrm>
        </p:grpSpPr>
        <p:sp>
          <p:nvSpPr>
            <p:cNvPr id="1587" name="Google Shape;1587;p34"/>
            <p:cNvSpPr/>
            <p:nvPr/>
          </p:nvSpPr>
          <p:spPr>
            <a:xfrm rot="-7485599">
              <a:off x="7974867" y="301560"/>
              <a:ext cx="825014" cy="495085"/>
            </a:xfrm>
            <a:custGeom>
              <a:rect b="b" l="l" r="r" t="t"/>
              <a:pathLst>
                <a:path extrusionOk="0" h="8317" w="13860">
                  <a:moveTo>
                    <a:pt x="2551" y="0"/>
                  </a:moveTo>
                  <a:cubicBezTo>
                    <a:pt x="1693" y="0"/>
                    <a:pt x="832" y="618"/>
                    <a:pt x="461" y="1446"/>
                  </a:cubicBezTo>
                  <a:cubicBezTo>
                    <a:pt x="0" y="2450"/>
                    <a:pt x="136" y="3616"/>
                    <a:pt x="461" y="4674"/>
                  </a:cubicBezTo>
                  <a:cubicBezTo>
                    <a:pt x="570" y="5189"/>
                    <a:pt x="814" y="5651"/>
                    <a:pt x="1167" y="6030"/>
                  </a:cubicBezTo>
                  <a:cubicBezTo>
                    <a:pt x="1601" y="6383"/>
                    <a:pt x="2089" y="6654"/>
                    <a:pt x="2658" y="6763"/>
                  </a:cubicBezTo>
                  <a:cubicBezTo>
                    <a:pt x="5235" y="7603"/>
                    <a:pt x="7893" y="8119"/>
                    <a:pt x="10606" y="8309"/>
                  </a:cubicBezTo>
                  <a:cubicBezTo>
                    <a:pt x="10705" y="8314"/>
                    <a:pt x="10802" y="8317"/>
                    <a:pt x="10895" y="8317"/>
                  </a:cubicBezTo>
                  <a:cubicBezTo>
                    <a:pt x="13610" y="8317"/>
                    <a:pt x="13860" y="6085"/>
                    <a:pt x="11474" y="4511"/>
                  </a:cubicBezTo>
                  <a:cubicBezTo>
                    <a:pt x="10389" y="3779"/>
                    <a:pt x="9114" y="3426"/>
                    <a:pt x="7921" y="2938"/>
                  </a:cubicBezTo>
                  <a:cubicBezTo>
                    <a:pt x="6564" y="2396"/>
                    <a:pt x="5262" y="1636"/>
                    <a:pt x="4123" y="741"/>
                  </a:cubicBezTo>
                  <a:cubicBezTo>
                    <a:pt x="3825" y="470"/>
                    <a:pt x="3526" y="280"/>
                    <a:pt x="3174" y="117"/>
                  </a:cubicBezTo>
                  <a:cubicBezTo>
                    <a:pt x="2971" y="37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 rot="-7485599">
              <a:off x="8139388" y="1167210"/>
              <a:ext cx="431139" cy="337637"/>
            </a:xfrm>
            <a:custGeom>
              <a:rect b="b" l="l" r="r" t="t"/>
              <a:pathLst>
                <a:path extrusionOk="0" h="5672" w="7243">
                  <a:moveTo>
                    <a:pt x="1995" y="1"/>
                  </a:moveTo>
                  <a:cubicBezTo>
                    <a:pt x="1778" y="1"/>
                    <a:pt x="1564" y="33"/>
                    <a:pt x="1356" y="107"/>
                  </a:cubicBezTo>
                  <a:cubicBezTo>
                    <a:pt x="407" y="459"/>
                    <a:pt x="0" y="1680"/>
                    <a:pt x="271" y="2656"/>
                  </a:cubicBezTo>
                  <a:cubicBezTo>
                    <a:pt x="543" y="3633"/>
                    <a:pt x="1302" y="4392"/>
                    <a:pt x="2143" y="4962"/>
                  </a:cubicBezTo>
                  <a:cubicBezTo>
                    <a:pt x="2550" y="5260"/>
                    <a:pt x="3011" y="5477"/>
                    <a:pt x="3499" y="5613"/>
                  </a:cubicBezTo>
                  <a:cubicBezTo>
                    <a:pt x="3665" y="5653"/>
                    <a:pt x="3843" y="5672"/>
                    <a:pt x="4026" y="5672"/>
                  </a:cubicBezTo>
                  <a:cubicBezTo>
                    <a:pt x="5223" y="5672"/>
                    <a:pt x="6678" y="4863"/>
                    <a:pt x="6890" y="3687"/>
                  </a:cubicBezTo>
                  <a:cubicBezTo>
                    <a:pt x="7242" y="1924"/>
                    <a:pt x="5018" y="975"/>
                    <a:pt x="3716" y="459"/>
                  </a:cubicBezTo>
                  <a:cubicBezTo>
                    <a:pt x="3165" y="223"/>
                    <a:pt x="2570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 rot="524708">
            <a:off x="7012012" y="-456843"/>
            <a:ext cx="2527416" cy="2649929"/>
          </a:xfrm>
          <a:custGeom>
            <a:rect b="b" l="l" r="r" t="t"/>
            <a:pathLst>
              <a:path extrusionOk="0" h="124350" w="118601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rot="-1072722">
            <a:off x="7566334" y="-387924"/>
            <a:ext cx="1880529" cy="1663634"/>
            <a:chOff x="1749700" y="889800"/>
            <a:chExt cx="4276500" cy="3783525"/>
          </a:xfrm>
        </p:grpSpPr>
        <p:sp>
          <p:nvSpPr>
            <p:cNvPr id="100" name="Google Shape;100;p5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5"/>
          <p:cNvSpPr txBox="1"/>
          <p:nvPr>
            <p:ph type="title"/>
          </p:nvPr>
        </p:nvSpPr>
        <p:spPr>
          <a:xfrm>
            <a:off x="1207001" y="2914075"/>
            <a:ext cx="30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1207000" y="3335825"/>
            <a:ext cx="30027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title"/>
          </p:nvPr>
        </p:nvSpPr>
        <p:spPr>
          <a:xfrm>
            <a:off x="4934276" y="2914075"/>
            <a:ext cx="30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4934275" y="3335825"/>
            <a:ext cx="30027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"/>
          <p:cNvSpPr/>
          <p:nvPr/>
        </p:nvSpPr>
        <p:spPr>
          <a:xfrm rot="630903">
            <a:off x="-1301842" y="3432926"/>
            <a:ext cx="2789110" cy="2706654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5"/>
          <p:cNvGrpSpPr/>
          <p:nvPr/>
        </p:nvGrpSpPr>
        <p:grpSpPr>
          <a:xfrm rot="-7389200">
            <a:off x="99766" y="3875920"/>
            <a:ext cx="1005771" cy="1600801"/>
            <a:chOff x="2665800" y="994925"/>
            <a:chExt cx="2326725" cy="3703250"/>
          </a:xfrm>
        </p:grpSpPr>
        <p:sp>
          <p:nvSpPr>
            <p:cNvPr id="155" name="Google Shape;155;p5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4"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5"/>
          <p:cNvSpPr/>
          <p:nvPr/>
        </p:nvSpPr>
        <p:spPr>
          <a:xfrm rot="4451945">
            <a:off x="7949220" y="3995398"/>
            <a:ext cx="1221299" cy="1553730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 rot="-657057">
            <a:off x="7413624" y="-369781"/>
            <a:ext cx="2007542" cy="1084515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6"/>
          <p:cNvSpPr/>
          <p:nvPr/>
        </p:nvSpPr>
        <p:spPr>
          <a:xfrm flipH="1" rot="6873964">
            <a:off x="-971062" y="3770201"/>
            <a:ext cx="1796084" cy="2083680"/>
          </a:xfrm>
          <a:custGeom>
            <a:rect b="b" l="l" r="r" t="t"/>
            <a:pathLst>
              <a:path extrusionOk="0" h="154416" w="133103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flipH="1" rot="-8463753">
            <a:off x="-405039" y="4409891"/>
            <a:ext cx="1189264" cy="1156339"/>
            <a:chOff x="7947391" y="-480937"/>
            <a:chExt cx="1346701" cy="1309323"/>
          </a:xfrm>
        </p:grpSpPr>
        <p:sp>
          <p:nvSpPr>
            <p:cNvPr id="164" name="Google Shape;164;p6"/>
            <p:cNvSpPr/>
            <p:nvPr/>
          </p:nvSpPr>
          <p:spPr>
            <a:xfrm rot="-1013057">
              <a:off x="8198288" y="347701"/>
              <a:ext cx="147105" cy="101628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-1013057">
              <a:off x="8566892" y="710110"/>
              <a:ext cx="103678" cy="105494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-1013057">
              <a:off x="8284647" y="712822"/>
              <a:ext cx="113401" cy="89503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-1013057">
              <a:off x="8502682" y="488583"/>
              <a:ext cx="120196" cy="99121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-1013057">
              <a:off x="9017970" y="406003"/>
              <a:ext cx="90112" cy="72984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-1013057">
              <a:off x="8096734" y="-344260"/>
              <a:ext cx="85812" cy="106138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-1013057">
              <a:off x="8225874" y="-75962"/>
              <a:ext cx="132953" cy="87089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-1013057">
              <a:off x="8339411" y="-274232"/>
              <a:ext cx="124343" cy="103479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-1013057">
              <a:off x="7959390" y="-103401"/>
              <a:ext cx="130318" cy="101967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-1013057">
              <a:off x="8503057" y="190474"/>
              <a:ext cx="110871" cy="161526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-1013057">
              <a:off x="8011695" y="154523"/>
              <a:ext cx="96450" cy="84231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-1013057">
              <a:off x="8319413" y="141733"/>
              <a:ext cx="92748" cy="71942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-1013057">
              <a:off x="8631017" y="-222177"/>
              <a:ext cx="91974" cy="92724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-1013057">
              <a:off x="8556776" y="-466827"/>
              <a:ext cx="109477" cy="82977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-1013057">
              <a:off x="8568946" y="27280"/>
              <a:ext cx="135308" cy="128678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-1013057">
              <a:off x="8820475" y="98464"/>
              <a:ext cx="90651" cy="89432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-1013057">
              <a:off x="8813561" y="-223965"/>
              <a:ext cx="109922" cy="73746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-1013057">
              <a:off x="8755497" y="307952"/>
              <a:ext cx="150034" cy="147246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-1013057">
              <a:off x="8789654" y="-79536"/>
              <a:ext cx="83950" cy="65299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-1013057">
              <a:off x="8945872" y="292844"/>
              <a:ext cx="60777" cy="53409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-1013057">
              <a:off x="9131034" y="726352"/>
              <a:ext cx="89948" cy="78174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-1013057">
              <a:off x="8685462" y="510501"/>
              <a:ext cx="83692" cy="65030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1013057">
              <a:off x="9015698" y="581831"/>
              <a:ext cx="77823" cy="56759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-1013057">
              <a:off x="9192785" y="611946"/>
              <a:ext cx="94083" cy="63706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720000" y="540000"/>
            <a:ext cx="53520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720000" y="1688925"/>
            <a:ext cx="48561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7"/>
          <p:cNvSpPr/>
          <p:nvPr/>
        </p:nvSpPr>
        <p:spPr>
          <a:xfrm rot="-10508718">
            <a:off x="-993076" y="3624195"/>
            <a:ext cx="2461083" cy="2580983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7"/>
          <p:cNvGrpSpPr/>
          <p:nvPr/>
        </p:nvGrpSpPr>
        <p:grpSpPr>
          <a:xfrm rot="-8088779">
            <a:off x="-1189426" y="4070768"/>
            <a:ext cx="2038148" cy="1802933"/>
            <a:chOff x="1749700" y="889800"/>
            <a:chExt cx="4276500" cy="3783525"/>
          </a:xfrm>
        </p:grpSpPr>
        <p:sp>
          <p:nvSpPr>
            <p:cNvPr id="193" name="Google Shape;193;p7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7"/>
          <p:cNvSpPr/>
          <p:nvPr/>
        </p:nvSpPr>
        <p:spPr>
          <a:xfrm rot="658164">
            <a:off x="7207029" y="-582371"/>
            <a:ext cx="2610320" cy="2532549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 rot="70176">
            <a:off x="7672874" y="-152404"/>
            <a:ext cx="2172022" cy="1173371"/>
          </a:xfrm>
          <a:custGeom>
            <a:rect b="b" l="l" r="r" t="t"/>
            <a:pathLst>
              <a:path extrusionOk="0" h="93013" w="172176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 flipH="1" rot="3721777">
            <a:off x="7020368" y="4232633"/>
            <a:ext cx="2589633" cy="3000837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 flipH="1" rot="2700000">
            <a:off x="8123789" y="3968535"/>
            <a:ext cx="1270035" cy="1615732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 rot="2223556">
            <a:off x="-423626" y="-808151"/>
            <a:ext cx="5223997" cy="4268671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b="1" sz="83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9" name="Google Shape;249;p8"/>
          <p:cNvSpPr/>
          <p:nvPr/>
        </p:nvSpPr>
        <p:spPr>
          <a:xfrm rot="-5400000">
            <a:off x="6261529" y="2885382"/>
            <a:ext cx="3310044" cy="3836941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 rot="9910375">
            <a:off x="-116599" y="3298682"/>
            <a:ext cx="3563372" cy="3531507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8"/>
          <p:cNvGrpSpPr/>
          <p:nvPr/>
        </p:nvGrpSpPr>
        <p:grpSpPr>
          <a:xfrm rot="-8789167">
            <a:off x="-457167" y="3769325"/>
            <a:ext cx="1928588" cy="1706269"/>
            <a:chOff x="1749700" y="889800"/>
            <a:chExt cx="4276500" cy="3783525"/>
          </a:xfrm>
        </p:grpSpPr>
        <p:sp>
          <p:nvSpPr>
            <p:cNvPr id="252" name="Google Shape;252;p8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 rot="6653761">
            <a:off x="7254543" y="-753180"/>
            <a:ext cx="1711680" cy="2177590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8"/>
          <p:cNvGrpSpPr/>
          <p:nvPr/>
        </p:nvGrpSpPr>
        <p:grpSpPr>
          <a:xfrm>
            <a:off x="7634050" y="4324320"/>
            <a:ext cx="668111" cy="558356"/>
            <a:chOff x="11941" y="4642456"/>
            <a:chExt cx="530121" cy="442999"/>
          </a:xfrm>
        </p:grpSpPr>
        <p:sp>
          <p:nvSpPr>
            <p:cNvPr id="303" name="Google Shape;303;p8"/>
            <p:cNvSpPr/>
            <p:nvPr/>
          </p:nvSpPr>
          <p:spPr>
            <a:xfrm flipH="1">
              <a:off x="468210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flipH="1">
              <a:off x="354398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flipH="1">
              <a:off x="240113" y="4642456"/>
              <a:ext cx="73795" cy="442999"/>
            </a:xfrm>
            <a:custGeom>
              <a:rect b="b" l="l" r="r" t="t"/>
              <a:pathLst>
                <a:path extrusionOk="0" h="23436" w="3904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flipH="1">
              <a:off x="126245" y="4642456"/>
              <a:ext cx="73852" cy="442999"/>
            </a:xfrm>
            <a:custGeom>
              <a:rect b="b" l="l" r="r" t="t"/>
              <a:pathLst>
                <a:path extrusionOk="0" h="23436" w="3907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flipH="1">
              <a:off x="11941" y="4642456"/>
              <a:ext cx="74325" cy="442999"/>
            </a:xfrm>
            <a:custGeom>
              <a:rect b="b" l="l" r="r" t="t"/>
              <a:pathLst>
                <a:path extrusionOk="0" h="23436" w="3932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/>
          <p:nvPr/>
        </p:nvSpPr>
        <p:spPr>
          <a:xfrm rot="-8720102">
            <a:off x="-555853" y="3516769"/>
            <a:ext cx="2422951" cy="1979860"/>
          </a:xfrm>
          <a:custGeom>
            <a:rect b="b" l="l" r="r" t="t"/>
            <a:pathLst>
              <a:path extrusionOk="0" h="113776" w="139239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1626450" y="2173861"/>
            <a:ext cx="5891100" cy="14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1" name="Google Shape;311;p9"/>
          <p:cNvSpPr/>
          <p:nvPr/>
        </p:nvSpPr>
        <p:spPr>
          <a:xfrm flipH="1" rot="-8099691">
            <a:off x="-322415" y="-1754575"/>
            <a:ext cx="2602255" cy="3015128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 rot="9899819">
            <a:off x="-539132" y="4086987"/>
            <a:ext cx="2182276" cy="1930713"/>
            <a:chOff x="1749700" y="889800"/>
            <a:chExt cx="4276500" cy="3783525"/>
          </a:xfrm>
        </p:grpSpPr>
        <p:sp>
          <p:nvSpPr>
            <p:cNvPr id="313" name="Google Shape;313;p9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9"/>
          <p:cNvSpPr/>
          <p:nvPr/>
        </p:nvSpPr>
        <p:spPr>
          <a:xfrm rot="5894485">
            <a:off x="6192603" y="2508650"/>
            <a:ext cx="3326594" cy="3227901"/>
          </a:xfrm>
          <a:custGeom>
            <a:rect b="b" l="l" r="r" t="t"/>
            <a:pathLst>
              <a:path extrusionOk="0" h="122340" w="126067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9"/>
          <p:cNvGrpSpPr/>
          <p:nvPr/>
        </p:nvGrpSpPr>
        <p:grpSpPr>
          <a:xfrm rot="-4763975">
            <a:off x="8250768" y="-331732"/>
            <a:ext cx="851217" cy="1354810"/>
            <a:chOff x="2665800" y="994925"/>
            <a:chExt cx="2326725" cy="3703250"/>
          </a:xfrm>
        </p:grpSpPr>
        <p:sp>
          <p:nvSpPr>
            <p:cNvPr id="364" name="Google Shape;364;p9"/>
            <p:cNvSpPr/>
            <p:nvPr/>
          </p:nvSpPr>
          <p:spPr>
            <a:xfrm>
              <a:off x="2922825" y="994925"/>
              <a:ext cx="2069700" cy="2082450"/>
            </a:xfrm>
            <a:custGeom>
              <a:rect b="b" l="l" r="r" t="t"/>
              <a:pathLst>
                <a:path extrusionOk="0" h="83298" w="82788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665800" y="3446975"/>
              <a:ext cx="1078250" cy="1251200"/>
            </a:xfrm>
            <a:custGeom>
              <a:rect b="b" l="l" r="r" t="t"/>
              <a:pathLst>
                <a:path extrusionOk="0" h="50048" w="4313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9"/>
          <p:cNvSpPr txBox="1"/>
          <p:nvPr>
            <p:ph type="title"/>
          </p:nvPr>
        </p:nvSpPr>
        <p:spPr>
          <a:xfrm>
            <a:off x="1623150" y="1528738"/>
            <a:ext cx="58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9"/>
          <p:cNvSpPr/>
          <p:nvPr/>
        </p:nvSpPr>
        <p:spPr>
          <a:xfrm flipH="1" rot="-5719527">
            <a:off x="110390" y="-581001"/>
            <a:ext cx="1456827" cy="1853368"/>
          </a:xfrm>
          <a:custGeom>
            <a:rect b="b" l="l" r="r" t="t"/>
            <a:pathLst>
              <a:path extrusionOk="0" h="87097" w="68462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title"/>
          </p:nvPr>
        </p:nvSpPr>
        <p:spPr>
          <a:xfrm>
            <a:off x="3587700" y="3699000"/>
            <a:ext cx="48363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erriweather"/>
              <a:buNone/>
              <a:defRPr b="1" sz="3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70" name="Google Shape;370;p10"/>
          <p:cNvSpPr/>
          <p:nvPr/>
        </p:nvSpPr>
        <p:spPr>
          <a:xfrm flipH="1" rot="4986211">
            <a:off x="-258564" y="3590956"/>
            <a:ext cx="2552894" cy="2958170"/>
          </a:xfrm>
          <a:custGeom>
            <a:rect b="b" l="l" r="r" t="t"/>
            <a:pathLst>
              <a:path extrusionOk="0" h="153493" w="132415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0"/>
          <p:cNvSpPr/>
          <p:nvPr/>
        </p:nvSpPr>
        <p:spPr>
          <a:xfrm rot="-5084717">
            <a:off x="-646469" y="-580011"/>
            <a:ext cx="2071351" cy="2172264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0"/>
          <p:cNvGrpSpPr/>
          <p:nvPr/>
        </p:nvGrpSpPr>
        <p:grpSpPr>
          <a:xfrm rot="-1735914">
            <a:off x="501007" y="-955101"/>
            <a:ext cx="1958933" cy="1733116"/>
            <a:chOff x="1749700" y="889800"/>
            <a:chExt cx="4276500" cy="3783525"/>
          </a:xfrm>
        </p:grpSpPr>
        <p:sp>
          <p:nvSpPr>
            <p:cNvPr id="373" name="Google Shape;373;p10"/>
            <p:cNvSpPr/>
            <p:nvPr/>
          </p:nvSpPr>
          <p:spPr>
            <a:xfrm>
              <a:off x="2226200" y="889800"/>
              <a:ext cx="183125" cy="226500"/>
            </a:xfrm>
            <a:custGeom>
              <a:rect b="b" l="l" r="r" t="t"/>
              <a:pathLst>
                <a:path extrusionOk="0" h="9060" w="7325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327350" y="1533200"/>
              <a:ext cx="283725" cy="185850"/>
            </a:xfrm>
            <a:custGeom>
              <a:rect b="b" l="l" r="r" t="t"/>
              <a:pathLst>
                <a:path extrusionOk="0" h="7434" w="11349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2677400" y="1195275"/>
              <a:ext cx="265350" cy="220825"/>
            </a:xfrm>
            <a:custGeom>
              <a:rect b="b" l="l" r="r" t="t"/>
              <a:pathLst>
                <a:path extrusionOk="0" h="8833" w="10614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1795700" y="1310500"/>
              <a:ext cx="278100" cy="217600"/>
            </a:xfrm>
            <a:custGeom>
              <a:rect b="b" l="l" r="r" t="t"/>
              <a:pathLst>
                <a:path extrusionOk="0" h="8704" w="11124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2706175" y="2238800"/>
              <a:ext cx="236600" cy="344700"/>
            </a:xfrm>
            <a:custGeom>
              <a:rect b="b" l="l" r="r" t="t"/>
              <a:pathLst>
                <a:path extrusionOk="0" h="13788" w="9464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2003275" y="2384950"/>
              <a:ext cx="313925" cy="216875"/>
            </a:xfrm>
            <a:custGeom>
              <a:rect b="b" l="l" r="r" t="t"/>
              <a:pathLst>
                <a:path extrusionOk="0" h="8675" w="12557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1749700" y="1859925"/>
              <a:ext cx="205825" cy="179750"/>
            </a:xfrm>
            <a:custGeom>
              <a:rect b="b" l="l" r="r" t="t"/>
              <a:pathLst>
                <a:path extrusionOk="0" h="7190" w="8233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2389975" y="2023950"/>
              <a:ext cx="197925" cy="153525"/>
            </a:xfrm>
            <a:custGeom>
              <a:rect b="b" l="l" r="r" t="t"/>
              <a:pathLst>
                <a:path extrusionOk="0" h="6141" w="7917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3245425" y="1472775"/>
              <a:ext cx="196275" cy="197875"/>
            </a:xfrm>
            <a:custGeom>
              <a:rect b="b" l="l" r="r" t="t"/>
              <a:pathLst>
                <a:path extrusionOk="0" h="7915" w="7851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3247675" y="933050"/>
              <a:ext cx="233625" cy="177075"/>
            </a:xfrm>
            <a:custGeom>
              <a:rect b="b" l="l" r="r" t="t"/>
              <a:pathLst>
                <a:path extrusionOk="0" h="7083" w="9345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2950925" y="1955475"/>
              <a:ext cx="288750" cy="274600"/>
            </a:xfrm>
            <a:custGeom>
              <a:rect b="b" l="l" r="r" t="t"/>
              <a:pathLst>
                <a:path extrusionOk="0" h="10984" w="1155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3434650" y="2244700"/>
              <a:ext cx="193450" cy="190850"/>
            </a:xfrm>
            <a:custGeom>
              <a:rect b="b" l="l" r="r" t="t"/>
              <a:pathLst>
                <a:path extrusionOk="0" h="7634" w="7738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3624350" y="1588700"/>
              <a:ext cx="234575" cy="157375"/>
            </a:xfrm>
            <a:custGeom>
              <a:rect b="b" l="l" r="r" t="t"/>
              <a:pathLst>
                <a:path extrusionOk="0" h="6295" w="9383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3196375" y="2966875"/>
              <a:ext cx="193950" cy="304450"/>
            </a:xfrm>
            <a:custGeom>
              <a:rect b="b" l="l" r="r" t="t"/>
              <a:pathLst>
                <a:path extrusionOk="0" h="12178" w="7758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2532150" y="3339825"/>
              <a:ext cx="221250" cy="225125"/>
            </a:xfrm>
            <a:custGeom>
              <a:rect b="b" l="l" r="r" t="t"/>
              <a:pathLst>
                <a:path extrusionOk="0" h="9005" w="885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958625" y="3174175"/>
              <a:ext cx="242000" cy="191000"/>
            </a:xfrm>
            <a:custGeom>
              <a:rect b="b" l="l" r="r" t="t"/>
              <a:pathLst>
                <a:path extrusionOk="0" h="7640" w="968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2539550" y="2853075"/>
              <a:ext cx="256500" cy="211525"/>
            </a:xfrm>
            <a:custGeom>
              <a:rect b="b" l="l" r="r" t="t"/>
              <a:pathLst>
                <a:path extrusionOk="0" h="8461" w="1026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151475" y="2647950"/>
              <a:ext cx="320175" cy="314225"/>
            </a:xfrm>
            <a:custGeom>
              <a:rect b="b" l="l" r="r" t="t"/>
              <a:pathLst>
                <a:path extrusionOk="0" h="12569" w="12807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3489825" y="1861150"/>
              <a:ext cx="179150" cy="139350"/>
            </a:xfrm>
            <a:custGeom>
              <a:rect b="b" l="l" r="r" t="t"/>
              <a:pathLst>
                <a:path extrusionOk="0" h="5574" w="7166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3652450" y="2995700"/>
              <a:ext cx="192300" cy="155750"/>
            </a:xfrm>
            <a:custGeom>
              <a:rect b="b" l="l" r="r" t="t"/>
              <a:pathLst>
                <a:path extrusionOk="0" h="6230" w="7692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518350" y="3867100"/>
              <a:ext cx="206050" cy="166900"/>
            </a:xfrm>
            <a:custGeom>
              <a:rect b="b" l="l" r="r" t="t"/>
              <a:pathLst>
                <a:path extrusionOk="0" h="6676" w="8242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267150" y="3707100"/>
              <a:ext cx="242850" cy="211025"/>
            </a:xfrm>
            <a:custGeom>
              <a:rect b="b" l="l" r="r" t="t"/>
              <a:pathLst>
                <a:path extrusionOk="0" h="8441" w="9714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253800" y="3352875"/>
              <a:ext cx="176325" cy="238050"/>
            </a:xfrm>
            <a:custGeom>
              <a:rect b="b" l="l" r="r" t="t"/>
              <a:pathLst>
                <a:path extrusionOk="0" h="9522" w="7053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582775" y="2711750"/>
              <a:ext cx="129700" cy="113975"/>
            </a:xfrm>
            <a:custGeom>
              <a:rect b="b" l="l" r="r" t="t"/>
              <a:pathLst>
                <a:path extrusionOk="0" h="4559" w="5188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683175" y="3719650"/>
              <a:ext cx="191950" cy="166825"/>
            </a:xfrm>
            <a:custGeom>
              <a:rect b="b" l="l" r="r" t="t"/>
              <a:pathLst>
                <a:path extrusionOk="0" h="6673" w="7678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697825" y="4246275"/>
              <a:ext cx="218100" cy="175300"/>
            </a:xfrm>
            <a:custGeom>
              <a:rect b="b" l="l" r="r" t="t"/>
              <a:pathLst>
                <a:path extrusionOk="0" h="7012" w="8724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856525" y="4282625"/>
              <a:ext cx="175475" cy="138900"/>
            </a:xfrm>
            <a:custGeom>
              <a:rect b="b" l="l" r="r" t="t"/>
              <a:pathLst>
                <a:path extrusionOk="0" h="5556" w="7019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037700" y="3743500"/>
              <a:ext cx="209300" cy="162100"/>
            </a:xfrm>
            <a:custGeom>
              <a:rect b="b" l="l" r="r" t="t"/>
              <a:pathLst>
                <a:path extrusionOk="0" h="6484" w="8372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500625" y="4075050"/>
              <a:ext cx="174600" cy="134800"/>
            </a:xfrm>
            <a:custGeom>
              <a:rect b="b" l="l" r="r" t="t"/>
              <a:pathLst>
                <a:path extrusionOk="0" h="5392" w="6984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2911450" y="3001375"/>
              <a:ext cx="178600" cy="138775"/>
            </a:xfrm>
            <a:custGeom>
              <a:rect b="b" l="l" r="r" t="t"/>
              <a:pathLst>
                <a:path extrusionOk="0" h="5551" w="7144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544425" y="3350275"/>
              <a:ext cx="166075" cy="121125"/>
            </a:xfrm>
            <a:custGeom>
              <a:rect b="b" l="l" r="r" t="t"/>
              <a:pathLst>
                <a:path extrusionOk="0" h="4845" w="6643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353075" y="3522925"/>
              <a:ext cx="187700" cy="347900"/>
            </a:xfrm>
            <a:custGeom>
              <a:rect b="b" l="l" r="r" t="t"/>
              <a:pathLst>
                <a:path extrusionOk="0" h="13916" w="7508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884475" y="3526250"/>
              <a:ext cx="200775" cy="135950"/>
            </a:xfrm>
            <a:custGeom>
              <a:rect b="b" l="l" r="r" t="t"/>
              <a:pathLst>
                <a:path extrusionOk="0" h="5438" w="8031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163150" y="4152950"/>
              <a:ext cx="244225" cy="149975"/>
            </a:xfrm>
            <a:custGeom>
              <a:rect b="b" l="l" r="r" t="t"/>
              <a:pathLst>
                <a:path extrusionOk="0" h="5999" w="9769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896125" y="3932625"/>
              <a:ext cx="246525" cy="186950"/>
            </a:xfrm>
            <a:custGeom>
              <a:rect b="b" l="l" r="r" t="t"/>
              <a:pathLst>
                <a:path extrusionOk="0" h="7478" w="9861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843300" y="3335850"/>
              <a:ext cx="214425" cy="225575"/>
            </a:xfrm>
            <a:custGeom>
              <a:rect b="b" l="l" r="r" t="t"/>
              <a:pathLst>
                <a:path extrusionOk="0" h="9023" w="8577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666925" y="3855150"/>
              <a:ext cx="191050" cy="163825"/>
            </a:xfrm>
            <a:custGeom>
              <a:rect b="b" l="l" r="r" t="t"/>
              <a:pathLst>
                <a:path extrusionOk="0" h="6553" w="7642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385250" y="3407400"/>
              <a:ext cx="250825" cy="194525"/>
            </a:xfrm>
            <a:custGeom>
              <a:rect b="b" l="l" r="r" t="t"/>
              <a:pathLst>
                <a:path extrusionOk="0" h="7781" w="10033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173125" y="3149225"/>
              <a:ext cx="186550" cy="328425"/>
            </a:xfrm>
            <a:custGeom>
              <a:rect b="b" l="l" r="r" t="t"/>
              <a:pathLst>
                <a:path extrusionOk="0" h="13137" w="7462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5200825" y="3921075"/>
              <a:ext cx="353350" cy="199425"/>
            </a:xfrm>
            <a:custGeom>
              <a:rect b="b" l="l" r="r" t="t"/>
              <a:pathLst>
                <a:path extrusionOk="0" h="7977" w="14134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5754325" y="3980375"/>
              <a:ext cx="271875" cy="188325"/>
            </a:xfrm>
            <a:custGeom>
              <a:rect b="b" l="l" r="r" t="t"/>
              <a:pathLst>
                <a:path extrusionOk="0" h="7533" w="10875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5580875" y="4411875"/>
              <a:ext cx="216700" cy="236975"/>
            </a:xfrm>
            <a:custGeom>
              <a:rect b="b" l="l" r="r" t="t"/>
              <a:pathLst>
                <a:path extrusionOk="0" h="9479" w="8668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731675" y="3595750"/>
              <a:ext cx="242750" cy="181425"/>
            </a:xfrm>
            <a:custGeom>
              <a:rect b="b" l="l" r="r" t="t"/>
              <a:pathLst>
                <a:path extrusionOk="0" h="7257" w="971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5104900" y="3659900"/>
              <a:ext cx="147875" cy="114325"/>
            </a:xfrm>
            <a:custGeom>
              <a:rect b="b" l="l" r="r" t="t"/>
              <a:pathLst>
                <a:path extrusionOk="0" h="4573" w="5915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5576900" y="3102725"/>
              <a:ext cx="223525" cy="187425"/>
            </a:xfrm>
            <a:custGeom>
              <a:rect b="b" l="l" r="r" t="t"/>
              <a:pathLst>
                <a:path extrusionOk="0" h="7497" w="8941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744225" y="4350900"/>
              <a:ext cx="212850" cy="272900"/>
            </a:xfrm>
            <a:custGeom>
              <a:rect b="b" l="l" r="r" t="t"/>
              <a:pathLst>
                <a:path extrusionOk="0" h="10916" w="8514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3826475" y="4462325"/>
              <a:ext cx="271850" cy="211000"/>
            </a:xfrm>
            <a:custGeom>
              <a:rect b="b" l="l" r="r" t="t"/>
              <a:pathLst>
                <a:path extrusionOk="0" h="8440" w="10874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2341075" y="4212675"/>
              <a:ext cx="229775" cy="177450"/>
            </a:xfrm>
            <a:custGeom>
              <a:rect b="b" l="l" r="r" t="t"/>
              <a:pathLst>
                <a:path extrusionOk="0" h="7098" w="9191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3104825" y="4105200"/>
              <a:ext cx="183700" cy="142750"/>
            </a:xfrm>
            <a:custGeom>
              <a:rect b="b" l="l" r="r" t="t"/>
              <a:pathLst>
                <a:path extrusionOk="0" h="5710" w="7348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DF2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2E9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5"/>
          <p:cNvSpPr txBox="1"/>
          <p:nvPr>
            <p:ph type="ctrTitle"/>
          </p:nvPr>
        </p:nvSpPr>
        <p:spPr>
          <a:xfrm>
            <a:off x="2122850" y="991538"/>
            <a:ext cx="4941000" cy="21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Construmax</a:t>
            </a:r>
            <a:endParaRPr/>
          </a:p>
        </p:txBody>
      </p:sp>
      <p:sp>
        <p:nvSpPr>
          <p:cNvPr id="1594" name="Google Shape;1594;p35"/>
          <p:cNvSpPr txBox="1"/>
          <p:nvPr>
            <p:ph idx="1" type="subTitle"/>
          </p:nvPr>
        </p:nvSpPr>
        <p:spPr>
          <a:xfrm>
            <a:off x="1778550" y="3135724"/>
            <a:ext cx="5586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Andrés Espinosa Fonz | 596120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Kaled Garza | 597109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6"/>
          <p:cNvSpPr txBox="1"/>
          <p:nvPr>
            <p:ph idx="1" type="subTitle"/>
          </p:nvPr>
        </p:nvSpPr>
        <p:spPr>
          <a:xfrm>
            <a:off x="1626450" y="2173861"/>
            <a:ext cx="5891100" cy="14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Digitalizando el proceso tradicional de compras de construcción, por medio de un algoritmo.</a:t>
            </a:r>
            <a:endParaRPr sz="2000"/>
          </a:p>
        </p:txBody>
      </p:sp>
      <p:sp>
        <p:nvSpPr>
          <p:cNvPr id="1600" name="Google Shape;1600;p36"/>
          <p:cNvSpPr txBox="1"/>
          <p:nvPr>
            <p:ph type="title"/>
          </p:nvPr>
        </p:nvSpPr>
        <p:spPr>
          <a:xfrm>
            <a:off x="1623150" y="1528738"/>
            <a:ext cx="58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7"/>
          <p:cNvSpPr txBox="1"/>
          <p:nvPr>
            <p:ph idx="21" type="title"/>
          </p:nvPr>
        </p:nvSpPr>
        <p:spPr>
          <a:xfrm>
            <a:off x="720000" y="540000"/>
            <a:ext cx="5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606" name="Google Shape;1606;p37"/>
          <p:cNvSpPr txBox="1"/>
          <p:nvPr>
            <p:ph type="title"/>
          </p:nvPr>
        </p:nvSpPr>
        <p:spPr>
          <a:xfrm>
            <a:off x="711050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Simulador de carrito de compras</a:t>
            </a:r>
            <a:endParaRPr/>
          </a:p>
        </p:txBody>
      </p:sp>
      <p:sp>
        <p:nvSpPr>
          <p:cNvPr id="1607" name="Google Shape;1607;p37"/>
          <p:cNvSpPr txBox="1"/>
          <p:nvPr>
            <p:ph idx="2" type="title"/>
          </p:nvPr>
        </p:nvSpPr>
        <p:spPr>
          <a:xfrm>
            <a:off x="3293363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Personalización de compra</a:t>
            </a:r>
            <a:endParaRPr/>
          </a:p>
        </p:txBody>
      </p:sp>
      <p:sp>
        <p:nvSpPr>
          <p:cNvPr id="1608" name="Google Shape;1608;p37"/>
          <p:cNvSpPr txBox="1"/>
          <p:nvPr>
            <p:ph idx="4" type="title"/>
          </p:nvPr>
        </p:nvSpPr>
        <p:spPr>
          <a:xfrm>
            <a:off x="5875675" y="3606200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IVA</a:t>
            </a:r>
            <a:endParaRPr/>
          </a:p>
        </p:txBody>
      </p:sp>
      <p:sp>
        <p:nvSpPr>
          <p:cNvPr id="1609" name="Google Shape;1609;p37"/>
          <p:cNvSpPr txBox="1"/>
          <p:nvPr>
            <p:ph idx="6" type="title"/>
          </p:nvPr>
        </p:nvSpPr>
        <p:spPr>
          <a:xfrm>
            <a:off x="711065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1610" name="Google Shape;1610;p37"/>
          <p:cNvSpPr txBox="1"/>
          <p:nvPr>
            <p:ph idx="8" type="title"/>
          </p:nvPr>
        </p:nvSpPr>
        <p:spPr>
          <a:xfrm>
            <a:off x="3293363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 usuarios</a:t>
            </a:r>
            <a:endParaRPr/>
          </a:p>
        </p:txBody>
      </p:sp>
      <p:sp>
        <p:nvSpPr>
          <p:cNvPr id="1611" name="Google Shape;1611;p37"/>
          <p:cNvSpPr txBox="1"/>
          <p:nvPr>
            <p:ph idx="13" type="title"/>
          </p:nvPr>
        </p:nvSpPr>
        <p:spPr>
          <a:xfrm>
            <a:off x="5875675" y="2041888"/>
            <a:ext cx="25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</a:t>
            </a:r>
            <a:r>
              <a:rPr lang="en"/>
              <a:t>menús</a:t>
            </a:r>
            <a:endParaRPr/>
          </a:p>
        </p:txBody>
      </p:sp>
      <p:sp>
        <p:nvSpPr>
          <p:cNvPr id="1612" name="Google Shape;1612;p37"/>
          <p:cNvSpPr/>
          <p:nvPr/>
        </p:nvSpPr>
        <p:spPr>
          <a:xfrm rot="7213747">
            <a:off x="1713174" y="1452729"/>
            <a:ext cx="552982" cy="579922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7"/>
          <p:cNvSpPr/>
          <p:nvPr/>
        </p:nvSpPr>
        <p:spPr>
          <a:xfrm rot="10800000">
            <a:off x="6899939" y="1452848"/>
            <a:ext cx="552882" cy="579818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7"/>
          <p:cNvSpPr/>
          <p:nvPr/>
        </p:nvSpPr>
        <p:spPr>
          <a:xfrm rot="-6127099">
            <a:off x="4339660" y="1447548"/>
            <a:ext cx="508811" cy="590284"/>
          </a:xfrm>
          <a:custGeom>
            <a:rect b="b" l="l" r="r" t="t"/>
            <a:pathLst>
              <a:path extrusionOk="0" h="154416" w="133103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7"/>
          <p:cNvSpPr/>
          <p:nvPr/>
        </p:nvSpPr>
        <p:spPr>
          <a:xfrm rot="4905834">
            <a:off x="1801668" y="3078891"/>
            <a:ext cx="508709" cy="590165"/>
          </a:xfrm>
          <a:custGeom>
            <a:rect b="b" l="l" r="r" t="t"/>
            <a:pathLst>
              <a:path extrusionOk="0" h="154416" w="133103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7"/>
          <p:cNvSpPr/>
          <p:nvPr/>
        </p:nvSpPr>
        <p:spPr>
          <a:xfrm rot="4837877">
            <a:off x="4361848" y="3084039"/>
            <a:ext cx="552931" cy="579869"/>
          </a:xfrm>
          <a:custGeom>
            <a:rect b="b" l="l" r="r" t="t"/>
            <a:pathLst>
              <a:path extrusionOk="0" h="109762" w="104663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7"/>
          <p:cNvSpPr/>
          <p:nvPr/>
        </p:nvSpPr>
        <p:spPr>
          <a:xfrm rot="-5400000">
            <a:off x="6866924" y="3078846"/>
            <a:ext cx="508786" cy="590255"/>
          </a:xfrm>
          <a:custGeom>
            <a:rect b="b" l="l" r="r" t="t"/>
            <a:pathLst>
              <a:path extrusionOk="0" h="154416" w="133103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7"/>
          <p:cNvSpPr txBox="1"/>
          <p:nvPr>
            <p:ph idx="15" type="title"/>
          </p:nvPr>
        </p:nvSpPr>
        <p:spPr>
          <a:xfrm>
            <a:off x="172731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9" name="Google Shape;1619;p37"/>
          <p:cNvSpPr txBox="1"/>
          <p:nvPr>
            <p:ph idx="16" type="title"/>
          </p:nvPr>
        </p:nvSpPr>
        <p:spPr>
          <a:xfrm>
            <a:off x="433751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2</a:t>
            </a:r>
            <a:endParaRPr sz="2200"/>
          </a:p>
        </p:txBody>
      </p:sp>
      <p:sp>
        <p:nvSpPr>
          <p:cNvPr id="1620" name="Google Shape;1620;p37"/>
          <p:cNvSpPr txBox="1"/>
          <p:nvPr>
            <p:ph idx="17" type="title"/>
          </p:nvPr>
        </p:nvSpPr>
        <p:spPr>
          <a:xfrm>
            <a:off x="6866865" y="1594250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21" name="Google Shape;1621;p37"/>
          <p:cNvSpPr txBox="1"/>
          <p:nvPr>
            <p:ph idx="18" type="title"/>
          </p:nvPr>
        </p:nvSpPr>
        <p:spPr>
          <a:xfrm>
            <a:off x="1791515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22" name="Google Shape;1622;p37"/>
          <p:cNvSpPr txBox="1"/>
          <p:nvPr>
            <p:ph idx="19" type="title"/>
          </p:nvPr>
        </p:nvSpPr>
        <p:spPr>
          <a:xfrm>
            <a:off x="4343002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23" name="Google Shape;1623;p37"/>
          <p:cNvSpPr txBox="1"/>
          <p:nvPr>
            <p:ph idx="20" type="title"/>
          </p:nvPr>
        </p:nvSpPr>
        <p:spPr>
          <a:xfrm>
            <a:off x="6892115" y="3205395"/>
            <a:ext cx="5247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8"/>
          <p:cNvSpPr txBox="1"/>
          <p:nvPr>
            <p:ph type="title"/>
          </p:nvPr>
        </p:nvSpPr>
        <p:spPr>
          <a:xfrm>
            <a:off x="1584700" y="1280475"/>
            <a:ext cx="59745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Eliminar al tercero para incrementar la eficiencia del proceso.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8"/>
          <p:cNvSpPr txBox="1"/>
          <p:nvPr>
            <p:ph idx="1" type="subTitle"/>
          </p:nvPr>
        </p:nvSpPr>
        <p:spPr>
          <a:xfrm>
            <a:off x="2541600" y="3396225"/>
            <a:ext cx="4060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Justificación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Objetivos </a:t>
            </a:r>
            <a:endParaRPr/>
          </a:p>
        </p:txBody>
      </p:sp>
      <p:sp>
        <p:nvSpPr>
          <p:cNvPr id="1635" name="Google Shape;1635;p39"/>
          <p:cNvSpPr txBox="1"/>
          <p:nvPr>
            <p:ph idx="1" type="body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 programa interactivo para el cliente.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Tienda </a:t>
            </a:r>
            <a:r>
              <a:rPr lang="en" sz="2300"/>
              <a:t>digital</a:t>
            </a:r>
            <a:r>
              <a:rPr lang="en" sz="2300"/>
              <a:t> con </a:t>
            </a:r>
            <a:r>
              <a:rPr lang="en" sz="2300"/>
              <a:t>especificación</a:t>
            </a:r>
            <a:r>
              <a:rPr lang="en" sz="2300"/>
              <a:t> de productos.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Acceso fácil </a:t>
            </a:r>
            <a:r>
              <a:rPr lang="en" sz="2300"/>
              <a:t>a la creación de una lista de compra.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Seguridad de a</a:t>
            </a:r>
            <a:r>
              <a:rPr lang="en" sz="2300"/>
              <a:t>cceso</a:t>
            </a:r>
            <a:r>
              <a:rPr lang="en" sz="2300"/>
              <a:t> al programa.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Manejo de presupuestos.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Formas sencillas de visualizar costos.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Cálculo de tiempo de entrega.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