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0"/>
  </p:notesMasterIdLst>
  <p:handoutMasterIdLst>
    <p:handoutMasterId r:id="rId11"/>
  </p:handoutMasterIdLst>
  <p:sldIdLst>
    <p:sldId id="525" r:id="rId2"/>
    <p:sldId id="1050" r:id="rId3"/>
    <p:sldId id="1051" r:id="rId4"/>
    <p:sldId id="1053" r:id="rId5"/>
    <p:sldId id="1054" r:id="rId6"/>
    <p:sldId id="1056" r:id="rId7"/>
    <p:sldId id="1052" r:id="rId8"/>
    <p:sldId id="564" r:id="rId9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78F"/>
    <a:srgbClr val="009900"/>
    <a:srgbClr val="008000"/>
    <a:srgbClr val="000066"/>
    <a:srgbClr val="78A4C7"/>
    <a:srgbClr val="AEC8DD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5" autoAdjust="0"/>
    <p:restoredTop sz="93580" autoAdjust="0"/>
  </p:normalViewPr>
  <p:slideViewPr>
    <p:cSldViewPr snapToGrid="0">
      <p:cViewPr>
        <p:scale>
          <a:sx n="100" d="100"/>
          <a:sy n="100" d="100"/>
        </p:scale>
        <p:origin x="-2112" y="-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1596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8CFCDE-0977-46C0-82F7-FACA5B84F4F9}" type="datetimeFigureOut">
              <a:rPr lang="zh-TW" altLang="en-US"/>
              <a:pPr/>
              <a:t>2018/7/16</a:t>
            </a:fld>
            <a:endParaRPr lang="en-US" altLang="zh-TW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23F0C1D-CB5E-4891-B6AB-B9E3E475DC7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3805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59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2925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fld id="{63E38699-4873-4684-86B4-1A269886BF9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2336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83EDDF-CBEF-468B-8290-685A4296769D}" type="slidenum">
              <a:rPr lang="zh-TW" altLang="en-US" smtClean="0"/>
              <a:pPr>
                <a:defRPr/>
              </a:pPr>
              <a:t>1</a:t>
            </a:fld>
            <a:endParaRPr lang="en-US" altLang="zh-TW" smtClean="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849688" y="9432925"/>
            <a:ext cx="2946400" cy="493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850" tIns="42426" rIns="84850" bIns="42426" anchor="b"/>
          <a:lstStyle/>
          <a:p>
            <a:pPr algn="r" defTabSz="849313">
              <a:defRPr/>
            </a:pPr>
            <a:fld id="{7B5CA1DF-BA0D-485C-9DFC-FD62872CD3CC}" type="slidenum">
              <a:rPr lang="zh-TW" altLang="en-US" sz="1000" b="0">
                <a:ea typeface="+mn-ea"/>
              </a:rPr>
              <a:pPr algn="r" defTabSz="849313">
                <a:defRPr/>
              </a:pPr>
              <a:t>2</a:t>
            </a:fld>
            <a:endParaRPr lang="en-US" altLang="zh-TW" sz="1000" b="0">
              <a:ea typeface="+mn-ea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849688" y="9432925"/>
            <a:ext cx="2946400" cy="493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850" tIns="42426" rIns="84850" bIns="42426" anchor="b"/>
          <a:lstStyle/>
          <a:p>
            <a:pPr algn="r" defTabSz="849313">
              <a:defRPr/>
            </a:pPr>
            <a:fld id="{7B5CA1DF-BA0D-485C-9DFC-FD62872CD3CC}" type="slidenum">
              <a:rPr lang="zh-TW" altLang="en-US" sz="1000" b="0">
                <a:ea typeface="+mn-ea"/>
              </a:rPr>
              <a:pPr algn="r" defTabSz="849313">
                <a:defRPr/>
              </a:pPr>
              <a:t>3</a:t>
            </a:fld>
            <a:endParaRPr lang="en-US" altLang="zh-TW" sz="1000" b="0">
              <a:ea typeface="+mn-ea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849688" y="9432925"/>
            <a:ext cx="2946400" cy="493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850" tIns="42426" rIns="84850" bIns="42426" anchor="b"/>
          <a:lstStyle/>
          <a:p>
            <a:pPr algn="r" defTabSz="849313">
              <a:defRPr/>
            </a:pPr>
            <a:fld id="{7B5CA1DF-BA0D-485C-9DFC-FD62872CD3CC}" type="slidenum">
              <a:rPr lang="zh-TW" altLang="en-US" sz="1000" b="0">
                <a:ea typeface="+mn-ea"/>
              </a:rPr>
              <a:pPr algn="r" defTabSz="849313">
                <a:defRPr/>
              </a:pPr>
              <a:t>4</a:t>
            </a:fld>
            <a:endParaRPr lang="en-US" altLang="zh-TW" sz="1000" b="0">
              <a:ea typeface="+mn-ea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849688" y="9432925"/>
            <a:ext cx="2946400" cy="493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850" tIns="42426" rIns="84850" bIns="42426" anchor="b"/>
          <a:lstStyle/>
          <a:p>
            <a:pPr algn="r" defTabSz="849313">
              <a:defRPr/>
            </a:pPr>
            <a:fld id="{7B5CA1DF-BA0D-485C-9DFC-FD62872CD3CC}" type="slidenum">
              <a:rPr lang="zh-TW" altLang="en-US" sz="1000" b="0">
                <a:ea typeface="+mn-ea"/>
              </a:rPr>
              <a:pPr algn="r" defTabSz="849313">
                <a:defRPr/>
              </a:pPr>
              <a:t>5</a:t>
            </a:fld>
            <a:endParaRPr lang="en-US" altLang="zh-TW" sz="1000" b="0">
              <a:ea typeface="+mn-ea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849688" y="9432925"/>
            <a:ext cx="2946400" cy="493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850" tIns="42426" rIns="84850" bIns="42426" anchor="b"/>
          <a:lstStyle/>
          <a:p>
            <a:pPr algn="r" defTabSz="849313">
              <a:defRPr/>
            </a:pPr>
            <a:fld id="{7B5CA1DF-BA0D-485C-9DFC-FD62872CD3CC}" type="slidenum">
              <a:rPr lang="zh-TW" altLang="en-US" sz="1000" b="0">
                <a:ea typeface="+mn-ea"/>
              </a:rPr>
              <a:pPr algn="r" defTabSz="849313">
                <a:defRPr/>
              </a:pPr>
              <a:t>6</a:t>
            </a:fld>
            <a:endParaRPr lang="en-US" altLang="zh-TW" sz="1000" b="0">
              <a:ea typeface="+mn-ea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849688" y="9432925"/>
            <a:ext cx="2946400" cy="493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850" tIns="42426" rIns="84850" bIns="42426" anchor="b"/>
          <a:lstStyle/>
          <a:p>
            <a:pPr algn="r" defTabSz="849313">
              <a:defRPr/>
            </a:pPr>
            <a:fld id="{7B5CA1DF-BA0D-485C-9DFC-FD62872CD3CC}" type="slidenum">
              <a:rPr lang="zh-TW" altLang="en-US" sz="1000" b="0">
                <a:ea typeface="+mn-ea"/>
              </a:rPr>
              <a:pPr algn="r" defTabSz="849313">
                <a:defRPr/>
              </a:pPr>
              <a:t>7</a:t>
            </a:fld>
            <a:endParaRPr lang="en-US" altLang="zh-TW" sz="1000" b="0">
              <a:ea typeface="+mn-ea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5D8B66-F4C8-48AE-ABA6-F4D83F904A51}" type="slidenum">
              <a:rPr lang="zh-TW" altLang="en-US" smtClean="0"/>
              <a:pPr>
                <a:defRPr/>
              </a:pPr>
              <a:t>8</a:t>
            </a:fld>
            <a:endParaRPr lang="en-US" altLang="zh-TW" smtClean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881743"/>
            <a:ext cx="9144000" cy="5230059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標題，文字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624207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圖表版面配置區 3"/>
          <p:cNvSpPr>
            <a:spLocks noGrp="1"/>
          </p:cNvSpPr>
          <p:nvPr>
            <p:ph type="chart"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142875"/>
            <a:ext cx="8697686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標題，文字及多媒體項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813" y="222250"/>
            <a:ext cx="8615362" cy="48736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33850" cy="51054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媒體版面配置區 3"/>
          <p:cNvSpPr>
            <a:spLocks noGrp="1"/>
          </p:cNvSpPr>
          <p:nvPr>
            <p:ph type="media" sz="half" idx="2"/>
          </p:nvPr>
        </p:nvSpPr>
        <p:spPr>
          <a:xfrm>
            <a:off x="4667250" y="1219200"/>
            <a:ext cx="4133850" cy="5105400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標題投影片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des-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8913"/>
            <a:ext cx="1133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0"/>
          <p:cNvSpPr txBox="1">
            <a:spLocks noChangeArrowheads="1"/>
          </p:cNvSpPr>
          <p:nvPr userDrawn="1"/>
        </p:nvSpPr>
        <p:spPr bwMode="auto">
          <a:xfrm>
            <a:off x="7586663" y="6554788"/>
            <a:ext cx="15478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900" b="0" dirty="0">
                <a:solidFill>
                  <a:schemeClr val="bg1"/>
                </a:solidFill>
                <a:ea typeface="新細明體" pitchFamily="18" charset="-120"/>
              </a:rPr>
              <a:t>WWW.ANDESTECH.COM</a:t>
            </a:r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976563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1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590925" y="2286000"/>
            <a:ext cx="5324475" cy="3810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2200">
                <a:solidFill>
                  <a:srgbClr val="00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zh-TW" dirty="0"/>
              <a:t>Click to edit Master subtitle style</a:t>
            </a:r>
          </a:p>
        </p:txBody>
      </p:sp>
      <p:sp>
        <p:nvSpPr>
          <p:cNvPr id="5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905000" y="1447800"/>
            <a:ext cx="7010400" cy="762000"/>
          </a:xfrm>
          <a:effectLst>
            <a:outerShdw dist="17961" dir="2700000" algn="ctr" rotWithShape="0">
              <a:srgbClr val="C0C0C0"/>
            </a:outerShdw>
          </a:effectLst>
        </p:spPr>
        <p:txBody>
          <a:bodyPr/>
          <a:lstStyle>
            <a:lvl1pPr algn="r">
              <a:defRPr sz="36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486" y="142875"/>
            <a:ext cx="8742589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33350"/>
            <a:ext cx="2119312" cy="6181725"/>
          </a:xfrm>
        </p:spPr>
        <p:txBody>
          <a:bodyPr vert="eaVert"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23850" y="142875"/>
            <a:ext cx="6205538" cy="61817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536" y="142875"/>
            <a:ext cx="8591550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381000" y="1052513"/>
            <a:ext cx="8420100" cy="5272087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6" descr="Line Bar"/>
          <p:cNvPicPr>
            <a:picLocks noChangeAspect="1" noChangeArrowheads="1"/>
          </p:cNvPicPr>
          <p:nvPr userDrawn="1"/>
        </p:nvPicPr>
        <p:blipFill>
          <a:blip r:embed="rId40"/>
          <a:srcRect/>
          <a:stretch>
            <a:fillRect/>
          </a:stretch>
        </p:blipFill>
        <p:spPr bwMode="auto">
          <a:xfrm>
            <a:off x="8975725" y="0"/>
            <a:ext cx="1793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8834" name="Rectangle 2"/>
          <p:cNvSpPr>
            <a:spLocks noChangeArrowheads="1"/>
          </p:cNvSpPr>
          <p:nvPr/>
        </p:nvSpPr>
        <p:spPr bwMode="gray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248841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23850" y="142875"/>
            <a:ext cx="865822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試用期滿報告</a:t>
            </a:r>
          </a:p>
        </p:txBody>
      </p:sp>
      <p:sp>
        <p:nvSpPr>
          <p:cNvPr id="248836" name="Freeform 4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81000" y="1052513"/>
            <a:ext cx="84201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pic>
        <p:nvPicPr>
          <p:cNvPr id="1031" name="Picture 12"/>
          <p:cNvPicPr>
            <a:picLocks noChangeAspect="1" noChangeArrowheads="1"/>
          </p:cNvPicPr>
          <p:nvPr userDrawn="1"/>
        </p:nvPicPr>
        <p:blipFill>
          <a:blip r:embed="rId41"/>
          <a:srcRect/>
          <a:stretch>
            <a:fillRect/>
          </a:stretch>
        </p:blipFill>
        <p:spPr bwMode="auto">
          <a:xfrm>
            <a:off x="8050213" y="52388"/>
            <a:ext cx="10191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2" descr="andes-logo"/>
          <p:cNvPicPr>
            <a:picLocks noChangeAspect="1" noChangeArrowheads="1"/>
          </p:cNvPicPr>
          <p:nvPr userDrawn="1"/>
        </p:nvPicPr>
        <p:blipFill>
          <a:blip r:embed="rId42"/>
          <a:srcRect/>
          <a:stretch>
            <a:fillRect/>
          </a:stretch>
        </p:blipFill>
        <p:spPr bwMode="auto">
          <a:xfrm>
            <a:off x="4763" y="6486525"/>
            <a:ext cx="989012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3"/>
          <p:cNvSpPr txBox="1">
            <a:spLocks noGrp="1"/>
          </p:cNvSpPr>
          <p:nvPr userDrawn="1"/>
        </p:nvSpPr>
        <p:spPr bwMode="gray">
          <a:xfrm>
            <a:off x="811213" y="6502400"/>
            <a:ext cx="1497012" cy="3841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600" dirty="0">
                <a:solidFill>
                  <a:srgbClr val="002060"/>
                </a:solidFill>
                <a:latin typeface="Tahoma" pitchFamily="34" charset="0"/>
                <a:ea typeface="+mn-ea"/>
              </a:rPr>
              <a:t>Confidential</a:t>
            </a:r>
            <a:endParaRPr lang="en-US" altLang="zh-TW" sz="1200" dirty="0">
              <a:solidFill>
                <a:srgbClr val="002060"/>
              </a:solidFill>
              <a:latin typeface="Tahoma" pitchFamily="34" charset="0"/>
              <a:ea typeface="+mn-ea"/>
            </a:endParaRP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gray">
          <a:xfrm>
            <a:off x="6821488" y="6618288"/>
            <a:ext cx="217011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US" altLang="zh-TW" sz="1100">
                <a:latin typeface="Verdana" pitchFamily="34" charset="0"/>
              </a:rPr>
              <a:t>Driving Innovations™</a:t>
            </a:r>
            <a:endParaRPr lang="en-US" altLang="zh-TW" sz="1100" baseline="30000">
              <a:latin typeface="Verdana" pitchFamily="34" charset="0"/>
            </a:endParaRPr>
          </a:p>
          <a:p>
            <a:pPr algn="r">
              <a:defRPr/>
            </a:pPr>
            <a:endParaRPr lang="en-US" altLang="zh-TW" sz="1000">
              <a:latin typeface="Verdana" pitchFamily="34" charset="0"/>
            </a:endParaRPr>
          </a:p>
        </p:txBody>
      </p:sp>
      <p:sp>
        <p:nvSpPr>
          <p:cNvPr id="11" name="Rectangle 27"/>
          <p:cNvSpPr>
            <a:spLocks noChangeArrowheads="1"/>
          </p:cNvSpPr>
          <p:nvPr userDrawn="1"/>
        </p:nvSpPr>
        <p:spPr bwMode="gray">
          <a:xfrm>
            <a:off x="3924300" y="6597650"/>
            <a:ext cx="8382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DD4EF202-CB11-4FB9-A462-F896C4F4460F}" type="slidenum">
              <a:rPr lang="zh-TW" altLang="en-US" sz="1000">
                <a:latin typeface="Verdana" pitchFamily="34" charset="0"/>
              </a:rPr>
              <a:pPr algn="ctr">
                <a:defRPr/>
              </a:pPr>
              <a:t>‹#›</a:t>
            </a:fld>
            <a:endParaRPr lang="en-US" altLang="zh-TW" sz="1000" dirty="0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9" r:id="rId2"/>
    <p:sldLayoutId id="2147483748" r:id="rId3"/>
    <p:sldLayoutId id="2147483747" r:id="rId4"/>
    <p:sldLayoutId id="2147483746" r:id="rId5"/>
    <p:sldLayoutId id="2147483745" r:id="rId6"/>
    <p:sldLayoutId id="2147483744" r:id="rId7"/>
    <p:sldLayoutId id="2147483743" r:id="rId8"/>
    <p:sldLayoutId id="2147483742" r:id="rId9"/>
    <p:sldLayoutId id="2147483741" r:id="rId10"/>
    <p:sldLayoutId id="2147483740" r:id="rId11"/>
    <p:sldLayoutId id="2147483739" r:id="rId12"/>
    <p:sldLayoutId id="2147483738" r:id="rId13"/>
    <p:sldLayoutId id="2147483737" r:id="rId14"/>
    <p:sldLayoutId id="2147483736" r:id="rId15"/>
    <p:sldLayoutId id="2147483751" r:id="rId16"/>
    <p:sldLayoutId id="2147483735" r:id="rId17"/>
    <p:sldLayoutId id="2147483734" r:id="rId18"/>
    <p:sldLayoutId id="2147483733" r:id="rId19"/>
    <p:sldLayoutId id="2147483732" r:id="rId20"/>
    <p:sldLayoutId id="2147483731" r:id="rId21"/>
    <p:sldLayoutId id="2147483730" r:id="rId22"/>
    <p:sldLayoutId id="2147483729" r:id="rId23"/>
    <p:sldLayoutId id="2147483728" r:id="rId24"/>
    <p:sldLayoutId id="2147483727" r:id="rId25"/>
    <p:sldLayoutId id="2147483726" r:id="rId26"/>
    <p:sldLayoutId id="2147483725" r:id="rId27"/>
    <p:sldLayoutId id="2147483724" r:id="rId28"/>
    <p:sldLayoutId id="2147483723" r:id="rId29"/>
    <p:sldLayoutId id="2147483722" r:id="rId30"/>
    <p:sldLayoutId id="2147483721" r:id="rId31"/>
    <p:sldLayoutId id="2147483720" r:id="rId32"/>
    <p:sldLayoutId id="2147483719" r:id="rId33"/>
    <p:sldLayoutId id="2147483718" r:id="rId34"/>
    <p:sldLayoutId id="2147483717" r:id="rId35"/>
    <p:sldLayoutId id="2147483716" r:id="rId36"/>
    <p:sldLayoutId id="2147483715" r:id="rId37"/>
    <p:sldLayoutId id="2147483714" r:id="rId3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Tahoma" pitchFamily="34" charset="0"/>
          <a:ea typeface="標楷體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Tahoma" pitchFamily="34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Tahoma" pitchFamily="34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Tahoma" pitchFamily="34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Tahoma" pitchFamily="34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kumimoji="1" sz="2800">
          <a:solidFill>
            <a:schemeClr val="tx1"/>
          </a:solidFill>
          <a:latin typeface="Tahoma" pitchFamily="34" charset="0"/>
          <a:ea typeface="新細明體" pitchFamily="18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n"/>
        <a:defRPr kumimoji="1" sz="2400">
          <a:solidFill>
            <a:schemeClr val="tx1"/>
          </a:solidFill>
          <a:latin typeface="Tahoma" pitchFamily="34" charset="0"/>
          <a:ea typeface="新細明體" pitchFamily="18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u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l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63938" y="2290763"/>
            <a:ext cx="5324475" cy="381000"/>
          </a:xfrm>
        </p:spPr>
        <p:txBody>
          <a:bodyPr/>
          <a:lstStyle/>
          <a:p>
            <a:r>
              <a:rPr lang="en-US" altLang="zh-TW" sz="2800" smtClean="0">
                <a:ea typeface="新細明體" charset="-120"/>
              </a:rPr>
              <a:t>Driving Innovations™</a:t>
            </a:r>
            <a:endParaRPr lang="zh-TW" altLang="en-US" sz="2800" baseline="30000" smtClean="0">
              <a:ea typeface="新細明體" charset="-120"/>
            </a:endParaRPr>
          </a:p>
        </p:txBody>
      </p:sp>
      <p:sp>
        <p:nvSpPr>
          <p:cNvPr id="802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238" y="990600"/>
            <a:ext cx="8666162" cy="1219200"/>
          </a:xfrm>
        </p:spPr>
        <p:txBody>
          <a:bodyPr/>
          <a:lstStyle/>
          <a:p>
            <a:pPr algn="ctr" eaLnBrk="1" hangingPunct="1"/>
            <a:r>
              <a:rPr lang="en-US" altLang="zh-TW" sz="4400" dirty="0" smtClean="0"/>
              <a:t>Use iceman in</a:t>
            </a:r>
            <a:br>
              <a:rPr lang="en-US" altLang="zh-TW" sz="4400" dirty="0" smtClean="0"/>
            </a:br>
            <a:r>
              <a:rPr lang="en-US" altLang="zh-TW" sz="4400" dirty="0" smtClean="0"/>
              <a:t>new Corvette F1-AE250</a:t>
            </a: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5711825" y="5667375"/>
            <a:ext cx="2228850" cy="9159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OS Team</a:t>
            </a:r>
            <a:endParaRPr lang="en-US" altLang="zh-TW" dirty="0">
              <a:solidFill>
                <a:schemeClr val="bg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Jim</a:t>
            </a:r>
            <a:endParaRPr lang="zh-TW" altLang="en-US" dirty="0">
              <a:solidFill>
                <a:schemeClr val="bg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2018-7-16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142875"/>
            <a:ext cx="8466138" cy="608013"/>
          </a:xfrm>
        </p:spPr>
        <p:txBody>
          <a:bodyPr/>
          <a:lstStyle/>
          <a:p>
            <a:pPr eaLnBrk="1" hangingPunct="1"/>
            <a:r>
              <a:rPr lang="en-US" altLang="zh-TW" sz="3600" dirty="0" smtClean="0"/>
              <a:t>new </a:t>
            </a:r>
            <a:r>
              <a:rPr lang="en-US" altLang="zh-TW" sz="3600" dirty="0"/>
              <a:t>Corvette F1-AE250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6400" y="1000125"/>
            <a:ext cx="8515350" cy="5272088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new Corvette F1-AE250 </a:t>
            </a:r>
            <a:endParaRPr lang="en-US" altLang="zh-TW" sz="2400" dirty="0" smtClean="0"/>
          </a:p>
          <a:p>
            <a:pPr lvl="1" eaLnBrk="1" hangingPunct="1"/>
            <a:r>
              <a:rPr lang="en-US" altLang="zh-TW" sz="1600" dirty="0" smtClean="0">
                <a:ea typeface="標楷體" pitchFamily="65" charset="-120"/>
              </a:rPr>
              <a:t>Only plug 1 </a:t>
            </a:r>
            <a:r>
              <a:rPr lang="en-US" altLang="zh-TW" sz="1600" dirty="0" err="1" smtClean="0">
                <a:ea typeface="標楷體" pitchFamily="65" charset="-120"/>
              </a:rPr>
              <a:t>usb</a:t>
            </a:r>
            <a:r>
              <a:rPr lang="en-US" altLang="zh-TW" sz="1600" dirty="0" smtClean="0">
                <a:ea typeface="標楷體" pitchFamily="65" charset="-120"/>
              </a:rPr>
              <a:t> on the UART port </a:t>
            </a:r>
            <a:r>
              <a:rPr lang="en-US" altLang="zh-TW" sz="1600" smtClean="0">
                <a:ea typeface="標楷體" pitchFamily="65" charset="-120"/>
              </a:rPr>
              <a:t>(CON2</a:t>
            </a:r>
            <a:r>
              <a:rPr lang="en-US" altLang="zh-TW" sz="1600" dirty="0" smtClean="0">
                <a:ea typeface="標楷體" pitchFamily="65" charset="-120"/>
              </a:rPr>
              <a:t>).</a:t>
            </a:r>
          </a:p>
          <a:p>
            <a:pPr lvl="2" eaLnBrk="1" hangingPunct="1"/>
            <a:r>
              <a:rPr lang="en-US" altLang="zh-TW" sz="1600" dirty="0" smtClean="0">
                <a:ea typeface="標楷體" pitchFamily="65" charset="-120"/>
              </a:rPr>
              <a:t>UART </a:t>
            </a:r>
            <a:r>
              <a:rPr lang="en-US" altLang="zh-TW" sz="1600" dirty="0" smtClean="0">
                <a:ea typeface="標楷體" pitchFamily="65" charset="-120"/>
              </a:rPr>
              <a:t>and ICE </a:t>
            </a:r>
            <a:r>
              <a:rPr lang="en-US" altLang="zh-TW" sz="1600" dirty="0" smtClean="0">
                <a:ea typeface="標楷體" pitchFamily="65" charset="-120"/>
              </a:rPr>
              <a:t>both use the UART </a:t>
            </a:r>
            <a:r>
              <a:rPr lang="en-US" altLang="zh-TW" sz="1600" dirty="0" smtClean="0">
                <a:ea typeface="標楷體" pitchFamily="65" charset="-120"/>
              </a:rPr>
              <a:t>port currently.</a:t>
            </a:r>
          </a:p>
          <a:p>
            <a:pPr lvl="1" eaLnBrk="1" hangingPunct="1"/>
            <a:r>
              <a:rPr lang="en-US" altLang="zh-TW" sz="1600" dirty="0" smtClean="0">
                <a:ea typeface="標楷體" pitchFamily="65" charset="-120"/>
              </a:rPr>
              <a:t>Install </a:t>
            </a:r>
            <a:r>
              <a:rPr lang="en-US" altLang="zh-TW" sz="1600" dirty="0" err="1" smtClean="0">
                <a:ea typeface="標楷體" pitchFamily="65" charset="-120"/>
              </a:rPr>
              <a:t>libusbk</a:t>
            </a:r>
            <a:r>
              <a:rPr lang="en-US" altLang="zh-TW" sz="1600" dirty="0" smtClean="0">
                <a:ea typeface="標楷體" pitchFamily="65" charset="-120"/>
              </a:rPr>
              <a:t> to support ICE.</a:t>
            </a:r>
          </a:p>
          <a:p>
            <a:pPr lvl="1" eaLnBrk="1" hangingPunct="1"/>
            <a:r>
              <a:rPr lang="en-US" altLang="zh-TW" sz="1600" dirty="0">
                <a:ea typeface="標楷體" pitchFamily="65" charset="-120"/>
              </a:rPr>
              <a:t>Run iceman by “./</a:t>
            </a:r>
            <a:r>
              <a:rPr lang="en-US" altLang="zh-TW" sz="1600" dirty="0" err="1">
                <a:ea typeface="標楷體" pitchFamily="65" charset="-120"/>
              </a:rPr>
              <a:t>ICEman</a:t>
            </a:r>
            <a:r>
              <a:rPr lang="en-US" altLang="zh-TW" sz="1600" dirty="0">
                <a:ea typeface="標楷體" pitchFamily="65" charset="-120"/>
              </a:rPr>
              <a:t> -Z </a:t>
            </a:r>
            <a:r>
              <a:rPr lang="en-US" altLang="zh-TW" sz="1600" dirty="0" smtClean="0">
                <a:ea typeface="標楷體" pitchFamily="65" charset="-120"/>
              </a:rPr>
              <a:t>v5”, no need of “</a:t>
            </a:r>
            <a:r>
              <a:rPr lang="en-US" altLang="zh-TW" sz="1600" dirty="0"/>
              <a:t>-I </a:t>
            </a:r>
            <a:r>
              <a:rPr lang="en-US" altLang="zh-TW" sz="1600" dirty="0" err="1"/>
              <a:t>olimex</a:t>
            </a:r>
            <a:r>
              <a:rPr lang="en-US" altLang="zh-TW" sz="1600" dirty="0"/>
              <a:t>-arm-</a:t>
            </a:r>
            <a:r>
              <a:rPr lang="en-US" altLang="zh-TW" sz="1600" dirty="0" err="1"/>
              <a:t>usb</a:t>
            </a:r>
            <a:r>
              <a:rPr lang="en-US" altLang="zh-TW" sz="1600" dirty="0"/>
              <a:t>-tiny-</a:t>
            </a:r>
            <a:r>
              <a:rPr lang="en-US" altLang="zh-TW" sz="1600" dirty="0" err="1"/>
              <a:t>h.cfg</a:t>
            </a:r>
            <a:r>
              <a:rPr lang="en-US" altLang="zh-TW" sz="1600" dirty="0" smtClean="0">
                <a:ea typeface="標楷體" pitchFamily="65" charset="-12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525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142875"/>
            <a:ext cx="8466138" cy="608013"/>
          </a:xfrm>
        </p:spPr>
        <p:txBody>
          <a:bodyPr/>
          <a:lstStyle/>
          <a:p>
            <a:pPr eaLnBrk="1" hangingPunct="1"/>
            <a:r>
              <a:rPr lang="en-US" altLang="zh-TW" sz="3600" dirty="0" smtClean="0"/>
              <a:t>Installing </a:t>
            </a:r>
            <a:r>
              <a:rPr lang="en-US" altLang="zh-TW" sz="3600" dirty="0" err="1" smtClean="0"/>
              <a:t>libusbK</a:t>
            </a:r>
            <a:endParaRPr lang="en-US" altLang="zh-TW" sz="3600" dirty="0"/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6400" y="1000125"/>
            <a:ext cx="5384800" cy="5272088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</a:rPr>
              <a:t>Before installing </a:t>
            </a:r>
            <a:r>
              <a:rPr lang="en-US" altLang="zh-TW" sz="2400" dirty="0" err="1" smtClean="0">
                <a:ea typeface="標楷體" pitchFamily="65" charset="-120"/>
              </a:rPr>
              <a:t>libusbK</a:t>
            </a:r>
            <a:r>
              <a:rPr lang="en-US" altLang="zh-TW" sz="2400" dirty="0" smtClean="0">
                <a:ea typeface="標楷體" pitchFamily="65" charset="-120"/>
              </a:rPr>
              <a:t>, we have 2 COM ports of Corvette-F1 </a:t>
            </a:r>
          </a:p>
          <a:p>
            <a:pPr lvl="1" eaLnBrk="1" hangingPunct="1"/>
            <a:endParaRPr lang="en-US" altLang="zh-TW" sz="1200" dirty="0" smtClean="0">
              <a:ea typeface="標楷體" pitchFamily="65" charset="-120"/>
            </a:endParaRPr>
          </a:p>
        </p:txBody>
      </p:sp>
      <p:pic>
        <p:nvPicPr>
          <p:cNvPr id="1027" name="Picture 3" descr="\\atcpcs02\userhome\cwshu\My Documents\My Pictures\zadig\be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63" y="1062038"/>
            <a:ext cx="2219325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48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142875"/>
            <a:ext cx="8466138" cy="608013"/>
          </a:xfrm>
        </p:spPr>
        <p:txBody>
          <a:bodyPr/>
          <a:lstStyle/>
          <a:p>
            <a:pPr eaLnBrk="1" hangingPunct="1"/>
            <a:r>
              <a:rPr lang="en-US" altLang="zh-TW" sz="3600" dirty="0"/>
              <a:t>Installing </a:t>
            </a:r>
            <a:r>
              <a:rPr lang="en-US" altLang="zh-TW" sz="3600" dirty="0" err="1"/>
              <a:t>libusbK</a:t>
            </a:r>
            <a:endParaRPr lang="en-US" altLang="zh-TW" sz="3600" dirty="0"/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6400" y="1000125"/>
            <a:ext cx="8051800" cy="5272088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</a:rPr>
              <a:t>0. Download </a:t>
            </a:r>
            <a:r>
              <a:rPr lang="en-US" altLang="zh-TW" sz="2400" dirty="0" err="1" smtClean="0">
                <a:ea typeface="標楷體" pitchFamily="65" charset="-120"/>
              </a:rPr>
              <a:t>Zadig</a:t>
            </a:r>
            <a:r>
              <a:rPr lang="en-US" altLang="zh-TW" sz="2400" dirty="0" smtClean="0">
                <a:ea typeface="標楷體" pitchFamily="65" charset="-120"/>
              </a:rPr>
              <a:t> and run it.</a:t>
            </a:r>
          </a:p>
          <a:p>
            <a:pPr lvl="1" eaLnBrk="1" hangingPunct="1"/>
            <a:r>
              <a:rPr lang="en-US" altLang="zh-TW" sz="2000" dirty="0" smtClean="0">
                <a:ea typeface="標楷體" pitchFamily="65" charset="-120"/>
              </a:rPr>
              <a:t>T</a:t>
            </a:r>
            <a:r>
              <a:rPr lang="en-US" altLang="zh-TW" sz="2000" dirty="0">
                <a:ea typeface="標楷體" pitchFamily="65" charset="-120"/>
              </a:rPr>
              <a:t>:\</a:t>
            </a:r>
            <a:r>
              <a:rPr lang="en-US" altLang="zh-TW" sz="2000" dirty="0" smtClean="0">
                <a:ea typeface="標楷體" pitchFamily="65" charset="-120"/>
              </a:rPr>
              <a:t>users\ghij\JimShu\share\zadig_20171002_win7</a:t>
            </a:r>
          </a:p>
          <a:p>
            <a:pPr eaLnBrk="1" hangingPunct="1"/>
            <a:r>
              <a:rPr lang="en-US" altLang="zh-TW" sz="2400" dirty="0" smtClean="0">
                <a:ea typeface="標楷體" pitchFamily="65" charset="-120"/>
              </a:rPr>
              <a:t>1. List all devices</a:t>
            </a:r>
          </a:p>
          <a:p>
            <a:pPr lvl="1" eaLnBrk="1" hangingPunct="1"/>
            <a:endParaRPr lang="en-US" altLang="zh-TW" sz="1200" dirty="0" smtClean="0">
              <a:ea typeface="標楷體" pitchFamily="65" charset="-120"/>
            </a:endParaRPr>
          </a:p>
        </p:txBody>
      </p:sp>
      <p:pic>
        <p:nvPicPr>
          <p:cNvPr id="3074" name="Picture 2" descr="\\atcpcs02\userhome\cwshu\My Documents\My Pictures\zadig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2533650"/>
            <a:ext cx="5621338" cy="247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44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142875"/>
            <a:ext cx="8466138" cy="608013"/>
          </a:xfrm>
        </p:spPr>
        <p:txBody>
          <a:bodyPr/>
          <a:lstStyle/>
          <a:p>
            <a:pPr eaLnBrk="1" hangingPunct="1"/>
            <a:r>
              <a:rPr lang="en-US" altLang="zh-TW" sz="3600" dirty="0"/>
              <a:t>Installing </a:t>
            </a:r>
            <a:r>
              <a:rPr lang="en-US" altLang="zh-TW" sz="3600" dirty="0" err="1"/>
              <a:t>libusbK</a:t>
            </a:r>
            <a:endParaRPr lang="en-US" altLang="zh-TW" sz="3600" dirty="0"/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6399" y="1000125"/>
            <a:ext cx="7127875" cy="5272088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ea typeface="標楷體" pitchFamily="65" charset="-120"/>
              </a:rPr>
              <a:t>2</a:t>
            </a:r>
            <a:r>
              <a:rPr lang="en-US" altLang="zh-TW" sz="2400" dirty="0" smtClean="0">
                <a:ea typeface="標楷體" pitchFamily="65" charset="-120"/>
              </a:rPr>
              <a:t>. Choose “Dual RS232-HS (Interface 0)”</a:t>
            </a:r>
          </a:p>
          <a:p>
            <a:pPr lvl="1" eaLnBrk="1" hangingPunct="1"/>
            <a:endParaRPr lang="en-US" altLang="zh-TW" sz="1200" dirty="0" smtClean="0">
              <a:ea typeface="標楷體" pitchFamily="65" charset="-120"/>
            </a:endParaRPr>
          </a:p>
        </p:txBody>
      </p:sp>
      <p:pic>
        <p:nvPicPr>
          <p:cNvPr id="4099" name="Picture 3" descr="\\atcpcs02\userhome\cwshu\My Documents\My Pictures\zadig\3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2295525"/>
            <a:ext cx="5640388" cy="251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68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142875"/>
            <a:ext cx="8466138" cy="608013"/>
          </a:xfrm>
        </p:spPr>
        <p:txBody>
          <a:bodyPr/>
          <a:lstStyle/>
          <a:p>
            <a:pPr eaLnBrk="1" hangingPunct="1"/>
            <a:r>
              <a:rPr lang="en-US" altLang="zh-TW" sz="3600" dirty="0"/>
              <a:t>Installing </a:t>
            </a:r>
            <a:r>
              <a:rPr lang="en-US" altLang="zh-TW" sz="3600" dirty="0" err="1"/>
              <a:t>libusbK</a:t>
            </a:r>
            <a:endParaRPr lang="en-US" altLang="zh-TW" sz="3600" dirty="0"/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6399" y="1000125"/>
            <a:ext cx="8147051" cy="5272088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</a:rPr>
              <a:t>3. Choose Driver “</a:t>
            </a:r>
            <a:r>
              <a:rPr lang="en-US" altLang="zh-TW" sz="2400" dirty="0" err="1" smtClean="0">
                <a:ea typeface="標楷體" pitchFamily="65" charset="-120"/>
              </a:rPr>
              <a:t>libusbK</a:t>
            </a:r>
            <a:r>
              <a:rPr lang="en-US" altLang="zh-TW" sz="2400" dirty="0" smtClean="0">
                <a:ea typeface="標楷體" pitchFamily="65" charset="-120"/>
              </a:rPr>
              <a:t>”</a:t>
            </a:r>
          </a:p>
          <a:p>
            <a:pPr eaLnBrk="1" hangingPunct="1"/>
            <a:r>
              <a:rPr lang="en-US" altLang="zh-TW" sz="2400" dirty="0" smtClean="0">
                <a:ea typeface="標楷體" pitchFamily="65" charset="-120"/>
              </a:rPr>
              <a:t>4. Press “Replace Driver” to install </a:t>
            </a:r>
            <a:r>
              <a:rPr lang="en-US" altLang="zh-TW" sz="2400" dirty="0" err="1" smtClean="0">
                <a:ea typeface="標楷體" pitchFamily="65" charset="-120"/>
              </a:rPr>
              <a:t>libusbK</a:t>
            </a:r>
            <a:r>
              <a:rPr lang="en-US" altLang="zh-TW" sz="2400" dirty="0" smtClean="0">
                <a:ea typeface="標楷體" pitchFamily="65" charset="-120"/>
              </a:rPr>
              <a:t> driver.</a:t>
            </a:r>
          </a:p>
          <a:p>
            <a:pPr lvl="1" eaLnBrk="1" hangingPunct="1"/>
            <a:endParaRPr lang="en-US" altLang="zh-TW" sz="1200" dirty="0" smtClean="0">
              <a:ea typeface="標楷體" pitchFamily="65" charset="-120"/>
            </a:endParaRPr>
          </a:p>
        </p:txBody>
      </p:sp>
      <p:pic>
        <p:nvPicPr>
          <p:cNvPr id="5122" name="Picture 2" descr="\\atcpcs02\userhome\cwshu\My Documents\My Pictures\zadig\4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2800350"/>
            <a:ext cx="559117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51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142875"/>
            <a:ext cx="8466138" cy="608013"/>
          </a:xfrm>
        </p:spPr>
        <p:txBody>
          <a:bodyPr/>
          <a:lstStyle/>
          <a:p>
            <a:pPr eaLnBrk="1" hangingPunct="1"/>
            <a:r>
              <a:rPr lang="en-US" altLang="zh-TW" sz="3600" dirty="0"/>
              <a:t>Installing </a:t>
            </a:r>
            <a:r>
              <a:rPr lang="en-US" altLang="zh-TW" sz="3600" dirty="0" err="1"/>
              <a:t>libusbK</a:t>
            </a:r>
            <a:endParaRPr lang="en-US" altLang="zh-TW" sz="3600" dirty="0"/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6400" y="1000125"/>
            <a:ext cx="5384800" cy="5272088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標楷體" pitchFamily="65" charset="-120"/>
              </a:rPr>
              <a:t>After installing </a:t>
            </a:r>
            <a:r>
              <a:rPr lang="en-US" altLang="zh-TW" sz="2400" dirty="0" err="1" smtClean="0">
                <a:ea typeface="標楷體" pitchFamily="65" charset="-120"/>
              </a:rPr>
              <a:t>libusbK</a:t>
            </a:r>
            <a:r>
              <a:rPr lang="en-US" altLang="zh-TW" sz="2400" dirty="0" smtClean="0">
                <a:ea typeface="標楷體" pitchFamily="65" charset="-120"/>
              </a:rPr>
              <a:t>, we have 1 COM port and 1 </a:t>
            </a:r>
            <a:r>
              <a:rPr lang="en-US" altLang="zh-TW" sz="2400" dirty="0" err="1" smtClean="0">
                <a:ea typeface="標楷體" pitchFamily="65" charset="-120"/>
              </a:rPr>
              <a:t>libusbK</a:t>
            </a:r>
            <a:r>
              <a:rPr lang="en-US" altLang="zh-TW" sz="2400" dirty="0" smtClean="0">
                <a:ea typeface="標楷體" pitchFamily="65" charset="-120"/>
              </a:rPr>
              <a:t> USB Device  of Corvette-F1</a:t>
            </a:r>
          </a:p>
          <a:p>
            <a:pPr eaLnBrk="1" hangingPunct="1"/>
            <a:r>
              <a:rPr lang="en-US" altLang="zh-TW" sz="2400" dirty="0" smtClean="0">
                <a:ea typeface="標楷體" pitchFamily="65" charset="-120"/>
              </a:rPr>
              <a:t>We can use </a:t>
            </a:r>
            <a:r>
              <a:rPr lang="en-US" altLang="zh-TW" sz="2400" dirty="0" err="1" smtClean="0">
                <a:ea typeface="標楷體" pitchFamily="65" charset="-120"/>
              </a:rPr>
              <a:t>ICEman</a:t>
            </a:r>
            <a:r>
              <a:rPr lang="en-US" altLang="zh-TW" sz="2400" dirty="0" smtClean="0">
                <a:ea typeface="標楷體" pitchFamily="65" charset="-120"/>
              </a:rPr>
              <a:t> now!</a:t>
            </a:r>
          </a:p>
        </p:txBody>
      </p:sp>
      <p:pic>
        <p:nvPicPr>
          <p:cNvPr id="2050" name="Picture 2" descr="\\atcpcs02\userhome\cwshu\My Documents\My Pictures\zadig\a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8" y="1133475"/>
            <a:ext cx="2544762" cy="495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7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42875"/>
            <a:ext cx="8466138" cy="608013"/>
          </a:xfrm>
        </p:spPr>
        <p:txBody>
          <a:bodyPr/>
          <a:lstStyle/>
          <a:p>
            <a:pPr eaLnBrk="1" hangingPunct="1"/>
            <a:r>
              <a:rPr lang="en-US" altLang="zh-TW" sz="5400" smtClean="0"/>
              <a:t>Thank You!</a:t>
            </a:r>
            <a:endParaRPr lang="zh-TW" altLang="en-US" sz="5400" smtClean="0"/>
          </a:p>
        </p:txBody>
      </p:sp>
      <p:sp>
        <p:nvSpPr>
          <p:cNvPr id="63490" name="Rectangle 3"/>
          <p:cNvSpPr txBox="1">
            <a:spLocks noChangeArrowheads="1"/>
          </p:cNvSpPr>
          <p:nvPr/>
        </p:nvSpPr>
        <p:spPr bwMode="black">
          <a:xfrm>
            <a:off x="-80963" y="5840413"/>
            <a:ext cx="9194801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8288" indent="-268288" algn="ct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TW" sz="3200">
                <a:solidFill>
                  <a:schemeClr val="tx2"/>
                </a:solidFill>
                <a:latin typeface="Tahoma" pitchFamily="34" charset="0"/>
              </a:rPr>
              <a:t>www.andestech.com</a:t>
            </a:r>
          </a:p>
        </p:txBody>
      </p:sp>
      <p:pic>
        <p:nvPicPr>
          <p:cNvPr id="6349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5825" y="1147763"/>
            <a:ext cx="737235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281TGp_consulting_light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1_281TGp_consulting_light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281TGp_consulting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4357C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0AEBF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2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25557B"/>
        </a:accent1>
        <a:accent2>
          <a:srgbClr val="E4C244"/>
        </a:accent2>
        <a:accent3>
          <a:srgbClr val="FFFFFF"/>
        </a:accent3>
        <a:accent4>
          <a:srgbClr val="2A2A2A"/>
        </a:accent4>
        <a:accent5>
          <a:srgbClr val="ACB4BF"/>
        </a:accent5>
        <a:accent6>
          <a:srgbClr val="CFB03D"/>
        </a:accent6>
        <a:hlink>
          <a:srgbClr val="66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3">
        <a:dk1>
          <a:srgbClr val="35567B"/>
        </a:dk1>
        <a:lt1>
          <a:srgbClr val="FFFFFF"/>
        </a:lt1>
        <a:dk2>
          <a:srgbClr val="000000"/>
        </a:dk2>
        <a:lt2>
          <a:srgbClr val="DDDDDD"/>
        </a:lt2>
        <a:accent1>
          <a:srgbClr val="789F21"/>
        </a:accent1>
        <a:accent2>
          <a:srgbClr val="E9803F"/>
        </a:accent2>
        <a:accent3>
          <a:srgbClr val="FFFFFF"/>
        </a:accent3>
        <a:accent4>
          <a:srgbClr val="2C4868"/>
        </a:accent4>
        <a:accent5>
          <a:srgbClr val="BECDAB"/>
        </a:accent5>
        <a:accent6>
          <a:srgbClr val="D37338"/>
        </a:accent6>
        <a:hlink>
          <a:srgbClr val="E0C24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69231</TotalTime>
  <Words>159</Words>
  <Application>Microsoft Office PowerPoint</Application>
  <PresentationFormat>如螢幕大小 (4:3)</PresentationFormat>
  <Paragraphs>35</Paragraphs>
  <Slides>8</Slides>
  <Notes>8</Notes>
  <HiddenSlides>1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1_281TGp_consulting_light</vt:lpstr>
      <vt:lpstr>Use iceman in new Corvette F1-AE250</vt:lpstr>
      <vt:lpstr>new Corvette F1-AE250</vt:lpstr>
      <vt:lpstr>Installing libusbK</vt:lpstr>
      <vt:lpstr>Installing libusbK</vt:lpstr>
      <vt:lpstr>Installing libusbK</vt:lpstr>
      <vt:lpstr>Installing libusbK</vt:lpstr>
      <vt:lpstr>Installing libusbK</vt:lpstr>
      <vt:lpstr>Thank You!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Andes Technology PPT Temp</dc:title>
  <dc:creator>Eric Huang</dc:creator>
  <cp:lastModifiedBy>Jim Chun-Wei Shu(舒俊維)</cp:lastModifiedBy>
  <cp:revision>2794</cp:revision>
  <dcterms:created xsi:type="dcterms:W3CDTF">2006-04-12T15:04:39Z</dcterms:created>
  <dcterms:modified xsi:type="dcterms:W3CDTF">2018-07-16T09:08:35Z</dcterms:modified>
</cp:coreProperties>
</file>