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02160-A6AA-429D-8A7F-6C67A0B53A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C40083-8B51-4D3C-9B9B-63F66D6C2512}">
      <dgm:prSet/>
      <dgm:spPr/>
      <dgm:t>
        <a:bodyPr/>
        <a:lstStyle/>
        <a:p>
          <a:r>
            <a:rPr lang="en-US"/>
            <a:t>Python libraries used: Scikit-learn, TensorFlow</a:t>
          </a:r>
        </a:p>
      </dgm:t>
    </dgm:pt>
    <dgm:pt modelId="{53729925-F0A5-4CE6-8297-87D1AC3F950C}" type="parTrans" cxnId="{BFC6EDA1-D880-4E36-B98A-710CE233C69F}">
      <dgm:prSet/>
      <dgm:spPr/>
      <dgm:t>
        <a:bodyPr/>
        <a:lstStyle/>
        <a:p>
          <a:endParaRPr lang="en-US"/>
        </a:p>
      </dgm:t>
    </dgm:pt>
    <dgm:pt modelId="{83DF323E-C3FC-4563-9C26-8AB9F038820E}" type="sibTrans" cxnId="{BFC6EDA1-D880-4E36-B98A-710CE233C69F}">
      <dgm:prSet/>
      <dgm:spPr/>
      <dgm:t>
        <a:bodyPr/>
        <a:lstStyle/>
        <a:p>
          <a:endParaRPr lang="en-US"/>
        </a:p>
      </dgm:t>
    </dgm:pt>
    <dgm:pt modelId="{27F05EE7-CEF7-45CC-A6AC-B7C9F917ACAE}">
      <dgm:prSet/>
      <dgm:spPr/>
      <dgm:t>
        <a:bodyPr/>
        <a:lstStyle/>
        <a:p>
          <a:r>
            <a:rPr lang="en-US"/>
            <a:t>Algorithms: Logistic Regression, Decision Trees, Random Forest</a:t>
          </a:r>
        </a:p>
      </dgm:t>
    </dgm:pt>
    <dgm:pt modelId="{8D4818AF-8862-47B8-9C29-0769D47B3CCE}" type="parTrans" cxnId="{A7DD7D44-4D02-474B-8B99-6A4970BA72AB}">
      <dgm:prSet/>
      <dgm:spPr/>
      <dgm:t>
        <a:bodyPr/>
        <a:lstStyle/>
        <a:p>
          <a:endParaRPr lang="en-US"/>
        </a:p>
      </dgm:t>
    </dgm:pt>
    <dgm:pt modelId="{AA11B63A-6B1C-4609-82D5-CAB7F3FF383F}" type="sibTrans" cxnId="{A7DD7D44-4D02-474B-8B99-6A4970BA72AB}">
      <dgm:prSet/>
      <dgm:spPr/>
      <dgm:t>
        <a:bodyPr/>
        <a:lstStyle/>
        <a:p>
          <a:endParaRPr lang="en-US"/>
        </a:p>
      </dgm:t>
    </dgm:pt>
    <dgm:pt modelId="{13FECC22-87BE-4DA4-8797-4813BCC9AC5C}">
      <dgm:prSet/>
      <dgm:spPr/>
      <dgm:t>
        <a:bodyPr/>
        <a:lstStyle/>
        <a:p>
          <a:r>
            <a:rPr lang="en-US"/>
            <a:t>Feature selection and hyperparameter tuning applied</a:t>
          </a:r>
        </a:p>
      </dgm:t>
    </dgm:pt>
    <dgm:pt modelId="{DB929F61-572D-4DD7-992F-763E8B00E7F4}" type="parTrans" cxnId="{DEBC1D36-EC4A-44A0-8647-8D6BCFFB7922}">
      <dgm:prSet/>
      <dgm:spPr/>
      <dgm:t>
        <a:bodyPr/>
        <a:lstStyle/>
        <a:p>
          <a:endParaRPr lang="en-US"/>
        </a:p>
      </dgm:t>
    </dgm:pt>
    <dgm:pt modelId="{0AEC04C4-1511-4BEE-BF0C-57B92CDACA8A}" type="sibTrans" cxnId="{DEBC1D36-EC4A-44A0-8647-8D6BCFFB7922}">
      <dgm:prSet/>
      <dgm:spPr/>
      <dgm:t>
        <a:bodyPr/>
        <a:lstStyle/>
        <a:p>
          <a:endParaRPr lang="en-US"/>
        </a:p>
      </dgm:t>
    </dgm:pt>
    <dgm:pt modelId="{C9DCE7E8-A34B-4354-8818-AC0A8F78CB84}" type="pres">
      <dgm:prSet presAssocID="{BAD02160-A6AA-429D-8A7F-6C67A0B53A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2BC1F4-3A65-443D-8B36-8FD00CED8518}" type="pres">
      <dgm:prSet presAssocID="{ABC40083-8B51-4D3C-9B9B-63F66D6C2512}" presName="hierRoot1" presStyleCnt="0"/>
      <dgm:spPr/>
    </dgm:pt>
    <dgm:pt modelId="{A2F9EDBD-F136-40BA-9D97-29DA79008E1D}" type="pres">
      <dgm:prSet presAssocID="{ABC40083-8B51-4D3C-9B9B-63F66D6C2512}" presName="composite" presStyleCnt="0"/>
      <dgm:spPr/>
    </dgm:pt>
    <dgm:pt modelId="{4E77B2E7-A78E-45BE-AB26-7055FCBC1B37}" type="pres">
      <dgm:prSet presAssocID="{ABC40083-8B51-4D3C-9B9B-63F66D6C2512}" presName="background" presStyleLbl="node0" presStyleIdx="0" presStyleCnt="3"/>
      <dgm:spPr/>
    </dgm:pt>
    <dgm:pt modelId="{42368897-B33C-43D0-BBA4-21AEA6A83736}" type="pres">
      <dgm:prSet presAssocID="{ABC40083-8B51-4D3C-9B9B-63F66D6C2512}" presName="text" presStyleLbl="fgAcc0" presStyleIdx="0" presStyleCnt="3">
        <dgm:presLayoutVars>
          <dgm:chPref val="3"/>
        </dgm:presLayoutVars>
      </dgm:prSet>
      <dgm:spPr/>
    </dgm:pt>
    <dgm:pt modelId="{2B3927B3-5E54-4179-91BF-EC906ADBDD49}" type="pres">
      <dgm:prSet presAssocID="{ABC40083-8B51-4D3C-9B9B-63F66D6C2512}" presName="hierChild2" presStyleCnt="0"/>
      <dgm:spPr/>
    </dgm:pt>
    <dgm:pt modelId="{7EC5031C-11CB-4AA2-AD11-7CEA80908F8B}" type="pres">
      <dgm:prSet presAssocID="{27F05EE7-CEF7-45CC-A6AC-B7C9F917ACAE}" presName="hierRoot1" presStyleCnt="0"/>
      <dgm:spPr/>
    </dgm:pt>
    <dgm:pt modelId="{C4F1DE04-80EB-48CD-8672-E112A8E0EA14}" type="pres">
      <dgm:prSet presAssocID="{27F05EE7-CEF7-45CC-A6AC-B7C9F917ACAE}" presName="composite" presStyleCnt="0"/>
      <dgm:spPr/>
    </dgm:pt>
    <dgm:pt modelId="{42520B44-CF05-4BD0-9483-8D7BA15AB98D}" type="pres">
      <dgm:prSet presAssocID="{27F05EE7-CEF7-45CC-A6AC-B7C9F917ACAE}" presName="background" presStyleLbl="node0" presStyleIdx="1" presStyleCnt="3"/>
      <dgm:spPr/>
    </dgm:pt>
    <dgm:pt modelId="{46D91604-4368-4248-9B1C-213F0068AA27}" type="pres">
      <dgm:prSet presAssocID="{27F05EE7-CEF7-45CC-A6AC-B7C9F917ACAE}" presName="text" presStyleLbl="fgAcc0" presStyleIdx="1" presStyleCnt="3">
        <dgm:presLayoutVars>
          <dgm:chPref val="3"/>
        </dgm:presLayoutVars>
      </dgm:prSet>
      <dgm:spPr/>
    </dgm:pt>
    <dgm:pt modelId="{EF676F78-CB27-4622-8CC8-B3F0E7198A8E}" type="pres">
      <dgm:prSet presAssocID="{27F05EE7-CEF7-45CC-A6AC-B7C9F917ACAE}" presName="hierChild2" presStyleCnt="0"/>
      <dgm:spPr/>
    </dgm:pt>
    <dgm:pt modelId="{7080FE23-0FE1-45D7-8954-BCC0D4C47FB8}" type="pres">
      <dgm:prSet presAssocID="{13FECC22-87BE-4DA4-8797-4813BCC9AC5C}" presName="hierRoot1" presStyleCnt="0"/>
      <dgm:spPr/>
    </dgm:pt>
    <dgm:pt modelId="{4FC95AEA-A0E8-4AA4-AA6E-135ED2FEB9E0}" type="pres">
      <dgm:prSet presAssocID="{13FECC22-87BE-4DA4-8797-4813BCC9AC5C}" presName="composite" presStyleCnt="0"/>
      <dgm:spPr/>
    </dgm:pt>
    <dgm:pt modelId="{B1E0B788-21E3-4AA3-AF3D-E77D1A601F78}" type="pres">
      <dgm:prSet presAssocID="{13FECC22-87BE-4DA4-8797-4813BCC9AC5C}" presName="background" presStyleLbl="node0" presStyleIdx="2" presStyleCnt="3"/>
      <dgm:spPr/>
    </dgm:pt>
    <dgm:pt modelId="{C6C7F0E0-A385-4CAC-BD1E-F3D5823A9019}" type="pres">
      <dgm:prSet presAssocID="{13FECC22-87BE-4DA4-8797-4813BCC9AC5C}" presName="text" presStyleLbl="fgAcc0" presStyleIdx="2" presStyleCnt="3">
        <dgm:presLayoutVars>
          <dgm:chPref val="3"/>
        </dgm:presLayoutVars>
      </dgm:prSet>
      <dgm:spPr/>
    </dgm:pt>
    <dgm:pt modelId="{2C239982-6523-4289-8786-545A90E29BEC}" type="pres">
      <dgm:prSet presAssocID="{13FECC22-87BE-4DA4-8797-4813BCC9AC5C}" presName="hierChild2" presStyleCnt="0"/>
      <dgm:spPr/>
    </dgm:pt>
  </dgm:ptLst>
  <dgm:cxnLst>
    <dgm:cxn modelId="{9DDA5A07-3708-4B48-85E6-AD35CB06E861}" type="presOf" srcId="{ABC40083-8B51-4D3C-9B9B-63F66D6C2512}" destId="{42368897-B33C-43D0-BBA4-21AEA6A83736}" srcOrd="0" destOrd="0" presId="urn:microsoft.com/office/officeart/2005/8/layout/hierarchy1"/>
    <dgm:cxn modelId="{DEBC1D36-EC4A-44A0-8647-8D6BCFFB7922}" srcId="{BAD02160-A6AA-429D-8A7F-6C67A0B53A3A}" destId="{13FECC22-87BE-4DA4-8797-4813BCC9AC5C}" srcOrd="2" destOrd="0" parTransId="{DB929F61-572D-4DD7-992F-763E8B00E7F4}" sibTransId="{0AEC04C4-1511-4BEE-BF0C-57B92CDACA8A}"/>
    <dgm:cxn modelId="{0BC61E63-4E0E-440E-9233-EFB0F27AE020}" type="presOf" srcId="{27F05EE7-CEF7-45CC-A6AC-B7C9F917ACAE}" destId="{46D91604-4368-4248-9B1C-213F0068AA27}" srcOrd="0" destOrd="0" presId="urn:microsoft.com/office/officeart/2005/8/layout/hierarchy1"/>
    <dgm:cxn modelId="{A7DD7D44-4D02-474B-8B99-6A4970BA72AB}" srcId="{BAD02160-A6AA-429D-8A7F-6C67A0B53A3A}" destId="{27F05EE7-CEF7-45CC-A6AC-B7C9F917ACAE}" srcOrd="1" destOrd="0" parTransId="{8D4818AF-8862-47B8-9C29-0769D47B3CCE}" sibTransId="{AA11B63A-6B1C-4609-82D5-CAB7F3FF383F}"/>
    <dgm:cxn modelId="{6DD27B51-078B-4AFB-A5A3-C700AF79E345}" type="presOf" srcId="{BAD02160-A6AA-429D-8A7F-6C67A0B53A3A}" destId="{C9DCE7E8-A34B-4354-8818-AC0A8F78CB84}" srcOrd="0" destOrd="0" presId="urn:microsoft.com/office/officeart/2005/8/layout/hierarchy1"/>
    <dgm:cxn modelId="{76959452-12C0-4F9F-945C-0E301C2FA713}" type="presOf" srcId="{13FECC22-87BE-4DA4-8797-4813BCC9AC5C}" destId="{C6C7F0E0-A385-4CAC-BD1E-F3D5823A9019}" srcOrd="0" destOrd="0" presId="urn:microsoft.com/office/officeart/2005/8/layout/hierarchy1"/>
    <dgm:cxn modelId="{BFC6EDA1-D880-4E36-B98A-710CE233C69F}" srcId="{BAD02160-A6AA-429D-8A7F-6C67A0B53A3A}" destId="{ABC40083-8B51-4D3C-9B9B-63F66D6C2512}" srcOrd="0" destOrd="0" parTransId="{53729925-F0A5-4CE6-8297-87D1AC3F950C}" sibTransId="{83DF323E-C3FC-4563-9C26-8AB9F038820E}"/>
    <dgm:cxn modelId="{C66581D1-6F5F-4E92-899E-68E45269CC4C}" type="presParOf" srcId="{C9DCE7E8-A34B-4354-8818-AC0A8F78CB84}" destId="{AF2BC1F4-3A65-443D-8B36-8FD00CED8518}" srcOrd="0" destOrd="0" presId="urn:microsoft.com/office/officeart/2005/8/layout/hierarchy1"/>
    <dgm:cxn modelId="{B632C229-35B3-4430-B8AD-062C023A2C4D}" type="presParOf" srcId="{AF2BC1F4-3A65-443D-8B36-8FD00CED8518}" destId="{A2F9EDBD-F136-40BA-9D97-29DA79008E1D}" srcOrd="0" destOrd="0" presId="urn:microsoft.com/office/officeart/2005/8/layout/hierarchy1"/>
    <dgm:cxn modelId="{CF3305A6-1CB0-4BD2-9799-9BB27B7B017A}" type="presParOf" srcId="{A2F9EDBD-F136-40BA-9D97-29DA79008E1D}" destId="{4E77B2E7-A78E-45BE-AB26-7055FCBC1B37}" srcOrd="0" destOrd="0" presId="urn:microsoft.com/office/officeart/2005/8/layout/hierarchy1"/>
    <dgm:cxn modelId="{C2B32C25-7310-42EC-AE97-2826938463A0}" type="presParOf" srcId="{A2F9EDBD-F136-40BA-9D97-29DA79008E1D}" destId="{42368897-B33C-43D0-BBA4-21AEA6A83736}" srcOrd="1" destOrd="0" presId="urn:microsoft.com/office/officeart/2005/8/layout/hierarchy1"/>
    <dgm:cxn modelId="{56297971-9F17-4D0E-A1AF-993A02401181}" type="presParOf" srcId="{AF2BC1F4-3A65-443D-8B36-8FD00CED8518}" destId="{2B3927B3-5E54-4179-91BF-EC906ADBDD49}" srcOrd="1" destOrd="0" presId="urn:microsoft.com/office/officeart/2005/8/layout/hierarchy1"/>
    <dgm:cxn modelId="{06FD2256-9B0C-4CF7-A811-07E685248AB5}" type="presParOf" srcId="{C9DCE7E8-A34B-4354-8818-AC0A8F78CB84}" destId="{7EC5031C-11CB-4AA2-AD11-7CEA80908F8B}" srcOrd="1" destOrd="0" presId="urn:microsoft.com/office/officeart/2005/8/layout/hierarchy1"/>
    <dgm:cxn modelId="{CB302CFC-6033-4329-A40B-F00F994B1F96}" type="presParOf" srcId="{7EC5031C-11CB-4AA2-AD11-7CEA80908F8B}" destId="{C4F1DE04-80EB-48CD-8672-E112A8E0EA14}" srcOrd="0" destOrd="0" presId="urn:microsoft.com/office/officeart/2005/8/layout/hierarchy1"/>
    <dgm:cxn modelId="{52823705-F09A-498B-92BD-C826F308BF66}" type="presParOf" srcId="{C4F1DE04-80EB-48CD-8672-E112A8E0EA14}" destId="{42520B44-CF05-4BD0-9483-8D7BA15AB98D}" srcOrd="0" destOrd="0" presId="urn:microsoft.com/office/officeart/2005/8/layout/hierarchy1"/>
    <dgm:cxn modelId="{5E4E112F-306B-4EF6-A420-7B6E61D1E3B3}" type="presParOf" srcId="{C4F1DE04-80EB-48CD-8672-E112A8E0EA14}" destId="{46D91604-4368-4248-9B1C-213F0068AA27}" srcOrd="1" destOrd="0" presId="urn:microsoft.com/office/officeart/2005/8/layout/hierarchy1"/>
    <dgm:cxn modelId="{E03F0C17-E2AC-4A29-AF68-511D96B5A8B5}" type="presParOf" srcId="{7EC5031C-11CB-4AA2-AD11-7CEA80908F8B}" destId="{EF676F78-CB27-4622-8CC8-B3F0E7198A8E}" srcOrd="1" destOrd="0" presId="urn:microsoft.com/office/officeart/2005/8/layout/hierarchy1"/>
    <dgm:cxn modelId="{121AA546-8D5D-40C4-9540-C7F126DFEAD1}" type="presParOf" srcId="{C9DCE7E8-A34B-4354-8818-AC0A8F78CB84}" destId="{7080FE23-0FE1-45D7-8954-BCC0D4C47FB8}" srcOrd="2" destOrd="0" presId="urn:microsoft.com/office/officeart/2005/8/layout/hierarchy1"/>
    <dgm:cxn modelId="{102A0014-B7F9-4C27-B563-0E3518744A92}" type="presParOf" srcId="{7080FE23-0FE1-45D7-8954-BCC0D4C47FB8}" destId="{4FC95AEA-A0E8-4AA4-AA6E-135ED2FEB9E0}" srcOrd="0" destOrd="0" presId="urn:microsoft.com/office/officeart/2005/8/layout/hierarchy1"/>
    <dgm:cxn modelId="{9D42D1DF-D489-4A5E-905F-175408F0AB5E}" type="presParOf" srcId="{4FC95AEA-A0E8-4AA4-AA6E-135ED2FEB9E0}" destId="{B1E0B788-21E3-4AA3-AF3D-E77D1A601F78}" srcOrd="0" destOrd="0" presId="urn:microsoft.com/office/officeart/2005/8/layout/hierarchy1"/>
    <dgm:cxn modelId="{A7FE413F-BF46-45EB-AD8B-C9BABB4F5555}" type="presParOf" srcId="{4FC95AEA-A0E8-4AA4-AA6E-135ED2FEB9E0}" destId="{C6C7F0E0-A385-4CAC-BD1E-F3D5823A9019}" srcOrd="1" destOrd="0" presId="urn:microsoft.com/office/officeart/2005/8/layout/hierarchy1"/>
    <dgm:cxn modelId="{BC5F800D-0F86-4998-AC3F-792245610CD7}" type="presParOf" srcId="{7080FE23-0FE1-45D7-8954-BCC0D4C47FB8}" destId="{2C239982-6523-4289-8786-545A90E29B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743A1-D07D-4A94-B2E0-BA5C9AAB980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42034A-E918-4660-A9A9-7DF5FBDFF1B2}">
      <dgm:prSet/>
      <dgm:spPr/>
      <dgm:t>
        <a:bodyPr/>
        <a:lstStyle/>
        <a:p>
          <a:r>
            <a:rPr lang="en-US" dirty="0"/>
            <a:t> Accuracy</a:t>
          </a:r>
        </a:p>
      </dgm:t>
    </dgm:pt>
    <dgm:pt modelId="{99BB3CE2-5422-42B6-9EDB-59AF8D7859D3}" type="parTrans" cxnId="{FE9C93F6-EF78-4A16-A4CA-6AEB26A55B0F}">
      <dgm:prSet/>
      <dgm:spPr/>
      <dgm:t>
        <a:bodyPr/>
        <a:lstStyle/>
        <a:p>
          <a:endParaRPr lang="en-US"/>
        </a:p>
      </dgm:t>
    </dgm:pt>
    <dgm:pt modelId="{6A86F5D3-BCB9-42F3-B69B-A83F8A084740}" type="sibTrans" cxnId="{FE9C93F6-EF78-4A16-A4CA-6AEB26A55B0F}">
      <dgm:prSet/>
      <dgm:spPr/>
      <dgm:t>
        <a:bodyPr/>
        <a:lstStyle/>
        <a:p>
          <a:endParaRPr lang="en-US"/>
        </a:p>
      </dgm:t>
    </dgm:pt>
    <dgm:pt modelId="{1BE40433-78E6-4ECC-9881-3E8D8C241BEB}">
      <dgm:prSet/>
      <dgm:spPr/>
      <dgm:t>
        <a:bodyPr/>
        <a:lstStyle/>
        <a:p>
          <a:r>
            <a:rPr lang="en-US" dirty="0"/>
            <a:t>Precision</a:t>
          </a:r>
        </a:p>
      </dgm:t>
    </dgm:pt>
    <dgm:pt modelId="{61B18AAA-CDEC-4966-B918-7346A36B4D98}" type="parTrans" cxnId="{D573E9FC-9BB6-485E-8825-522149CB1078}">
      <dgm:prSet/>
      <dgm:spPr/>
      <dgm:t>
        <a:bodyPr/>
        <a:lstStyle/>
        <a:p>
          <a:endParaRPr lang="en-US"/>
        </a:p>
      </dgm:t>
    </dgm:pt>
    <dgm:pt modelId="{89AF2C6A-8328-41BC-95E3-04F8D61EA239}" type="sibTrans" cxnId="{D573E9FC-9BB6-485E-8825-522149CB1078}">
      <dgm:prSet/>
      <dgm:spPr/>
      <dgm:t>
        <a:bodyPr/>
        <a:lstStyle/>
        <a:p>
          <a:endParaRPr lang="en-US"/>
        </a:p>
      </dgm:t>
    </dgm:pt>
    <dgm:pt modelId="{BCC3CEA4-5501-4D3A-85F5-12E5D09EB423}">
      <dgm:prSet/>
      <dgm:spPr/>
      <dgm:t>
        <a:bodyPr/>
        <a:lstStyle/>
        <a:p>
          <a:r>
            <a:rPr lang="en-US" dirty="0"/>
            <a:t>Recall</a:t>
          </a:r>
        </a:p>
      </dgm:t>
    </dgm:pt>
    <dgm:pt modelId="{58B78B0A-E93A-479A-AB2D-566E90662E92}" type="parTrans" cxnId="{834736AF-081A-41D5-82ED-75F89A707FB8}">
      <dgm:prSet/>
      <dgm:spPr/>
      <dgm:t>
        <a:bodyPr/>
        <a:lstStyle/>
        <a:p>
          <a:endParaRPr lang="en-US"/>
        </a:p>
      </dgm:t>
    </dgm:pt>
    <dgm:pt modelId="{5D39196D-93D6-4777-86CE-6B644D8D5D54}" type="sibTrans" cxnId="{834736AF-081A-41D5-82ED-75F89A707FB8}">
      <dgm:prSet/>
      <dgm:spPr/>
      <dgm:t>
        <a:bodyPr/>
        <a:lstStyle/>
        <a:p>
          <a:endParaRPr lang="en-US"/>
        </a:p>
      </dgm:t>
    </dgm:pt>
    <dgm:pt modelId="{9E56B6BE-B135-49AB-9BFF-50C9AB62DD84}">
      <dgm:prSet/>
      <dgm:spPr/>
      <dgm:t>
        <a:bodyPr/>
        <a:lstStyle/>
        <a:p>
          <a:r>
            <a:rPr lang="en-US" dirty="0"/>
            <a:t> F1-score</a:t>
          </a:r>
        </a:p>
      </dgm:t>
    </dgm:pt>
    <dgm:pt modelId="{0EDE9DD9-F8E8-4CE6-BD96-AE4E93D77752}" type="parTrans" cxnId="{8EDA112A-9F8E-4B3A-B6EA-03DF9E7FE098}">
      <dgm:prSet/>
      <dgm:spPr/>
      <dgm:t>
        <a:bodyPr/>
        <a:lstStyle/>
        <a:p>
          <a:endParaRPr lang="en-US"/>
        </a:p>
      </dgm:t>
    </dgm:pt>
    <dgm:pt modelId="{455F554B-251A-4A12-A9AC-DEFEF94C77BF}" type="sibTrans" cxnId="{8EDA112A-9F8E-4B3A-B6EA-03DF9E7FE098}">
      <dgm:prSet/>
      <dgm:spPr/>
      <dgm:t>
        <a:bodyPr/>
        <a:lstStyle/>
        <a:p>
          <a:endParaRPr lang="en-US"/>
        </a:p>
      </dgm:t>
    </dgm:pt>
    <dgm:pt modelId="{2E591B90-3BD8-4F97-B9C3-08E313BC5EA4}">
      <dgm:prSet/>
      <dgm:spPr/>
      <dgm:t>
        <a:bodyPr/>
        <a:lstStyle/>
        <a:p>
          <a:r>
            <a:rPr lang="en-US" dirty="0"/>
            <a:t> Feature Importance Analysis</a:t>
          </a:r>
        </a:p>
      </dgm:t>
    </dgm:pt>
    <dgm:pt modelId="{B9AC9ABA-8E88-4635-8A4B-D08518BD3487}" type="parTrans" cxnId="{8E330ACA-437A-4FEA-9794-DAAB95E5D20A}">
      <dgm:prSet/>
      <dgm:spPr/>
      <dgm:t>
        <a:bodyPr/>
        <a:lstStyle/>
        <a:p>
          <a:endParaRPr lang="en-US"/>
        </a:p>
      </dgm:t>
    </dgm:pt>
    <dgm:pt modelId="{8C545C21-0A79-485F-96D8-E04951B2BC71}" type="sibTrans" cxnId="{8E330ACA-437A-4FEA-9794-DAAB95E5D20A}">
      <dgm:prSet/>
      <dgm:spPr/>
      <dgm:t>
        <a:bodyPr/>
        <a:lstStyle/>
        <a:p>
          <a:endParaRPr lang="en-US"/>
        </a:p>
      </dgm:t>
    </dgm:pt>
    <dgm:pt modelId="{EF4879D4-FD9E-4EDF-B87F-0778A0B48EE7}" type="pres">
      <dgm:prSet presAssocID="{FA8743A1-D07D-4A94-B2E0-BA5C9AAB9806}" presName="Name0" presStyleCnt="0">
        <dgm:presLayoutVars>
          <dgm:dir/>
          <dgm:animLvl val="lvl"/>
          <dgm:resizeHandles val="exact"/>
        </dgm:presLayoutVars>
      </dgm:prSet>
      <dgm:spPr/>
    </dgm:pt>
    <dgm:pt modelId="{3F036AF7-CC5F-421E-93BE-2E963F249D05}" type="pres">
      <dgm:prSet presAssocID="{1742034A-E918-4660-A9A9-7DF5FBDFF1B2}" presName="linNode" presStyleCnt="0"/>
      <dgm:spPr/>
    </dgm:pt>
    <dgm:pt modelId="{9988D676-37F2-423C-9FF6-686BA50D6B22}" type="pres">
      <dgm:prSet presAssocID="{1742034A-E918-4660-A9A9-7DF5FBDFF1B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F5320BC-2A1F-420D-9E6C-30F99A2DB4FF}" type="pres">
      <dgm:prSet presAssocID="{6A86F5D3-BCB9-42F3-B69B-A83F8A084740}" presName="sp" presStyleCnt="0"/>
      <dgm:spPr/>
    </dgm:pt>
    <dgm:pt modelId="{ED53C373-C6CE-406C-85AD-43B8F394B688}" type="pres">
      <dgm:prSet presAssocID="{1BE40433-78E6-4ECC-9881-3E8D8C241BEB}" presName="linNode" presStyleCnt="0"/>
      <dgm:spPr/>
    </dgm:pt>
    <dgm:pt modelId="{FA313294-D34A-4F1A-8C13-7772B0D35618}" type="pres">
      <dgm:prSet presAssocID="{1BE40433-78E6-4ECC-9881-3E8D8C241B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42EABC9-EAF7-4F71-B6D7-7D96F59A627F}" type="pres">
      <dgm:prSet presAssocID="{89AF2C6A-8328-41BC-95E3-04F8D61EA239}" presName="sp" presStyleCnt="0"/>
      <dgm:spPr/>
    </dgm:pt>
    <dgm:pt modelId="{BDF0C9EC-D50D-45B8-9AD8-CDB7A1830463}" type="pres">
      <dgm:prSet presAssocID="{BCC3CEA4-5501-4D3A-85F5-12E5D09EB423}" presName="linNode" presStyleCnt="0"/>
      <dgm:spPr/>
    </dgm:pt>
    <dgm:pt modelId="{AB6E58A1-87F2-4BD3-96C6-77F4CC4244AC}" type="pres">
      <dgm:prSet presAssocID="{BCC3CEA4-5501-4D3A-85F5-12E5D09EB42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ED90D86-A78E-4209-B246-E8ADD8E405EB}" type="pres">
      <dgm:prSet presAssocID="{5D39196D-93D6-4777-86CE-6B644D8D5D54}" presName="sp" presStyleCnt="0"/>
      <dgm:spPr/>
    </dgm:pt>
    <dgm:pt modelId="{4591C42D-C225-4B08-8753-41FC917172E7}" type="pres">
      <dgm:prSet presAssocID="{9E56B6BE-B135-49AB-9BFF-50C9AB62DD84}" presName="linNode" presStyleCnt="0"/>
      <dgm:spPr/>
    </dgm:pt>
    <dgm:pt modelId="{569F2D2F-E62A-4290-9188-6AC4ADFE0A8C}" type="pres">
      <dgm:prSet presAssocID="{9E56B6BE-B135-49AB-9BFF-50C9AB62DD8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C50B05E-9000-4A94-A75B-CFA77399FCC4}" type="pres">
      <dgm:prSet presAssocID="{455F554B-251A-4A12-A9AC-DEFEF94C77BF}" presName="sp" presStyleCnt="0"/>
      <dgm:spPr/>
    </dgm:pt>
    <dgm:pt modelId="{54E4E3AC-48A5-479F-9038-84DF06819932}" type="pres">
      <dgm:prSet presAssocID="{2E591B90-3BD8-4F97-B9C3-08E313BC5EA4}" presName="linNode" presStyleCnt="0"/>
      <dgm:spPr/>
    </dgm:pt>
    <dgm:pt modelId="{0AF214FD-8D99-456E-B796-73AB6510927A}" type="pres">
      <dgm:prSet presAssocID="{2E591B90-3BD8-4F97-B9C3-08E313BC5EA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FA87311-9592-454B-80C9-00D74F8C0E6F}" type="presOf" srcId="{FA8743A1-D07D-4A94-B2E0-BA5C9AAB9806}" destId="{EF4879D4-FD9E-4EDF-B87F-0778A0B48EE7}" srcOrd="0" destOrd="0" presId="urn:microsoft.com/office/officeart/2005/8/layout/vList5"/>
    <dgm:cxn modelId="{B14DCB1F-33FA-43E9-8322-CF52D696FCB8}" type="presOf" srcId="{9E56B6BE-B135-49AB-9BFF-50C9AB62DD84}" destId="{569F2D2F-E62A-4290-9188-6AC4ADFE0A8C}" srcOrd="0" destOrd="0" presId="urn:microsoft.com/office/officeart/2005/8/layout/vList5"/>
    <dgm:cxn modelId="{8EDA112A-9F8E-4B3A-B6EA-03DF9E7FE098}" srcId="{FA8743A1-D07D-4A94-B2E0-BA5C9AAB9806}" destId="{9E56B6BE-B135-49AB-9BFF-50C9AB62DD84}" srcOrd="3" destOrd="0" parTransId="{0EDE9DD9-F8E8-4CE6-BD96-AE4E93D77752}" sibTransId="{455F554B-251A-4A12-A9AC-DEFEF94C77BF}"/>
    <dgm:cxn modelId="{1338C260-F79F-4DF6-83C0-6F0A666B3593}" type="presOf" srcId="{BCC3CEA4-5501-4D3A-85F5-12E5D09EB423}" destId="{AB6E58A1-87F2-4BD3-96C6-77F4CC4244AC}" srcOrd="0" destOrd="0" presId="urn:microsoft.com/office/officeart/2005/8/layout/vList5"/>
    <dgm:cxn modelId="{A999D377-C0CE-4658-BFA2-8DE7D92F5EAE}" type="presOf" srcId="{2E591B90-3BD8-4F97-B9C3-08E313BC5EA4}" destId="{0AF214FD-8D99-456E-B796-73AB6510927A}" srcOrd="0" destOrd="0" presId="urn:microsoft.com/office/officeart/2005/8/layout/vList5"/>
    <dgm:cxn modelId="{11BC9C7A-1CFF-4AC5-BA31-2FBE114B2E26}" type="presOf" srcId="{1BE40433-78E6-4ECC-9881-3E8D8C241BEB}" destId="{FA313294-D34A-4F1A-8C13-7772B0D35618}" srcOrd="0" destOrd="0" presId="urn:microsoft.com/office/officeart/2005/8/layout/vList5"/>
    <dgm:cxn modelId="{621D8FA0-C1D8-40DA-8257-6EDDF7013B87}" type="presOf" srcId="{1742034A-E918-4660-A9A9-7DF5FBDFF1B2}" destId="{9988D676-37F2-423C-9FF6-686BA50D6B22}" srcOrd="0" destOrd="0" presId="urn:microsoft.com/office/officeart/2005/8/layout/vList5"/>
    <dgm:cxn modelId="{834736AF-081A-41D5-82ED-75F89A707FB8}" srcId="{FA8743A1-D07D-4A94-B2E0-BA5C9AAB9806}" destId="{BCC3CEA4-5501-4D3A-85F5-12E5D09EB423}" srcOrd="2" destOrd="0" parTransId="{58B78B0A-E93A-479A-AB2D-566E90662E92}" sibTransId="{5D39196D-93D6-4777-86CE-6B644D8D5D54}"/>
    <dgm:cxn modelId="{8E330ACA-437A-4FEA-9794-DAAB95E5D20A}" srcId="{FA8743A1-D07D-4A94-B2E0-BA5C9AAB9806}" destId="{2E591B90-3BD8-4F97-B9C3-08E313BC5EA4}" srcOrd="4" destOrd="0" parTransId="{B9AC9ABA-8E88-4635-8A4B-D08518BD3487}" sibTransId="{8C545C21-0A79-485F-96D8-E04951B2BC71}"/>
    <dgm:cxn modelId="{FE9C93F6-EF78-4A16-A4CA-6AEB26A55B0F}" srcId="{FA8743A1-D07D-4A94-B2E0-BA5C9AAB9806}" destId="{1742034A-E918-4660-A9A9-7DF5FBDFF1B2}" srcOrd="0" destOrd="0" parTransId="{99BB3CE2-5422-42B6-9EDB-59AF8D7859D3}" sibTransId="{6A86F5D3-BCB9-42F3-B69B-A83F8A084740}"/>
    <dgm:cxn modelId="{D573E9FC-9BB6-485E-8825-522149CB1078}" srcId="{FA8743A1-D07D-4A94-B2E0-BA5C9AAB9806}" destId="{1BE40433-78E6-4ECC-9881-3E8D8C241BEB}" srcOrd="1" destOrd="0" parTransId="{61B18AAA-CDEC-4966-B918-7346A36B4D98}" sibTransId="{89AF2C6A-8328-41BC-95E3-04F8D61EA239}"/>
    <dgm:cxn modelId="{F6C0A8AD-2758-4D02-B7AF-2C74706899FB}" type="presParOf" srcId="{EF4879D4-FD9E-4EDF-B87F-0778A0B48EE7}" destId="{3F036AF7-CC5F-421E-93BE-2E963F249D05}" srcOrd="0" destOrd="0" presId="urn:microsoft.com/office/officeart/2005/8/layout/vList5"/>
    <dgm:cxn modelId="{080FEB16-9AA8-4C8C-B1FC-8E0DF2D80D9E}" type="presParOf" srcId="{3F036AF7-CC5F-421E-93BE-2E963F249D05}" destId="{9988D676-37F2-423C-9FF6-686BA50D6B22}" srcOrd="0" destOrd="0" presId="urn:microsoft.com/office/officeart/2005/8/layout/vList5"/>
    <dgm:cxn modelId="{A95CCDA0-800C-4484-B629-46B86BB267B2}" type="presParOf" srcId="{EF4879D4-FD9E-4EDF-B87F-0778A0B48EE7}" destId="{3F5320BC-2A1F-420D-9E6C-30F99A2DB4FF}" srcOrd="1" destOrd="0" presId="urn:microsoft.com/office/officeart/2005/8/layout/vList5"/>
    <dgm:cxn modelId="{B74483B8-397E-4011-8E12-6C75E5034D39}" type="presParOf" srcId="{EF4879D4-FD9E-4EDF-B87F-0778A0B48EE7}" destId="{ED53C373-C6CE-406C-85AD-43B8F394B688}" srcOrd="2" destOrd="0" presId="urn:microsoft.com/office/officeart/2005/8/layout/vList5"/>
    <dgm:cxn modelId="{5032EB37-6D96-42AA-83FE-9AA95BBABFFF}" type="presParOf" srcId="{ED53C373-C6CE-406C-85AD-43B8F394B688}" destId="{FA313294-D34A-4F1A-8C13-7772B0D35618}" srcOrd="0" destOrd="0" presId="urn:microsoft.com/office/officeart/2005/8/layout/vList5"/>
    <dgm:cxn modelId="{64685B57-431F-4776-99BC-D33208784BDF}" type="presParOf" srcId="{EF4879D4-FD9E-4EDF-B87F-0778A0B48EE7}" destId="{242EABC9-EAF7-4F71-B6D7-7D96F59A627F}" srcOrd="3" destOrd="0" presId="urn:microsoft.com/office/officeart/2005/8/layout/vList5"/>
    <dgm:cxn modelId="{009EA59E-FBD0-4472-932E-B33321E5C2F1}" type="presParOf" srcId="{EF4879D4-FD9E-4EDF-B87F-0778A0B48EE7}" destId="{BDF0C9EC-D50D-45B8-9AD8-CDB7A1830463}" srcOrd="4" destOrd="0" presId="urn:microsoft.com/office/officeart/2005/8/layout/vList5"/>
    <dgm:cxn modelId="{DB8F9507-DEC5-4C53-BEB1-F056542282D4}" type="presParOf" srcId="{BDF0C9EC-D50D-45B8-9AD8-CDB7A1830463}" destId="{AB6E58A1-87F2-4BD3-96C6-77F4CC4244AC}" srcOrd="0" destOrd="0" presId="urn:microsoft.com/office/officeart/2005/8/layout/vList5"/>
    <dgm:cxn modelId="{6A3761CD-2D1D-439C-B04E-FDEEF1C97845}" type="presParOf" srcId="{EF4879D4-FD9E-4EDF-B87F-0778A0B48EE7}" destId="{2ED90D86-A78E-4209-B246-E8ADD8E405EB}" srcOrd="5" destOrd="0" presId="urn:microsoft.com/office/officeart/2005/8/layout/vList5"/>
    <dgm:cxn modelId="{89A5F255-FAFC-4D79-BFEA-B821B084CFE6}" type="presParOf" srcId="{EF4879D4-FD9E-4EDF-B87F-0778A0B48EE7}" destId="{4591C42D-C225-4B08-8753-41FC917172E7}" srcOrd="6" destOrd="0" presId="urn:microsoft.com/office/officeart/2005/8/layout/vList5"/>
    <dgm:cxn modelId="{F92D9183-AE7B-4CA6-9219-B1F9A9A90612}" type="presParOf" srcId="{4591C42D-C225-4B08-8753-41FC917172E7}" destId="{569F2D2F-E62A-4290-9188-6AC4ADFE0A8C}" srcOrd="0" destOrd="0" presId="urn:microsoft.com/office/officeart/2005/8/layout/vList5"/>
    <dgm:cxn modelId="{E4E05D15-A2A7-4F74-9935-6000AC287100}" type="presParOf" srcId="{EF4879D4-FD9E-4EDF-B87F-0778A0B48EE7}" destId="{2C50B05E-9000-4A94-A75B-CFA77399FCC4}" srcOrd="7" destOrd="0" presId="urn:microsoft.com/office/officeart/2005/8/layout/vList5"/>
    <dgm:cxn modelId="{1A7E77E7-218C-4F0A-A887-3F8E1F736439}" type="presParOf" srcId="{EF4879D4-FD9E-4EDF-B87F-0778A0B48EE7}" destId="{54E4E3AC-48A5-479F-9038-84DF06819932}" srcOrd="8" destOrd="0" presId="urn:microsoft.com/office/officeart/2005/8/layout/vList5"/>
    <dgm:cxn modelId="{D7F277A9-D2F2-4996-9A76-DB4F9F19C9EF}" type="presParOf" srcId="{54E4E3AC-48A5-479F-9038-84DF06819932}" destId="{0AF214FD-8D99-456E-B796-73AB6510927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49B1A3-6F0A-44E8-A369-1818C811837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F82879-36A3-4729-8BA2-C3DB6F8A980B}">
      <dgm:prSet/>
      <dgm:spPr/>
      <dgm:t>
        <a:bodyPr/>
        <a:lstStyle/>
        <a:p>
          <a:r>
            <a:rPr lang="en-US"/>
            <a:t>- Early identification of at-risk customers</a:t>
          </a:r>
        </a:p>
      </dgm:t>
    </dgm:pt>
    <dgm:pt modelId="{15496611-40C9-4D2F-949C-7B0EA12943C5}" type="parTrans" cxnId="{3A7D4E1D-DF9D-445A-8FFA-606BD3E65AE5}">
      <dgm:prSet/>
      <dgm:spPr/>
      <dgm:t>
        <a:bodyPr/>
        <a:lstStyle/>
        <a:p>
          <a:endParaRPr lang="en-US"/>
        </a:p>
      </dgm:t>
    </dgm:pt>
    <dgm:pt modelId="{AF7AD766-4E64-414F-B368-69FB5FF9A7C7}" type="sibTrans" cxnId="{3A7D4E1D-DF9D-445A-8FFA-606BD3E65AE5}">
      <dgm:prSet/>
      <dgm:spPr/>
      <dgm:t>
        <a:bodyPr/>
        <a:lstStyle/>
        <a:p>
          <a:endParaRPr lang="en-US"/>
        </a:p>
      </dgm:t>
    </dgm:pt>
    <dgm:pt modelId="{D7FC13F8-D72F-4202-BA02-74E9E8785239}">
      <dgm:prSet/>
      <dgm:spPr/>
      <dgm:t>
        <a:bodyPr/>
        <a:lstStyle/>
        <a:p>
          <a:r>
            <a:rPr lang="en-US"/>
            <a:t>- Personalized retention strategies</a:t>
          </a:r>
        </a:p>
      </dgm:t>
    </dgm:pt>
    <dgm:pt modelId="{F69598B1-C5B3-4C01-9DF1-CBD70B1F3DA9}" type="parTrans" cxnId="{95A40E8D-694F-4851-9D58-8EC6910B1CDA}">
      <dgm:prSet/>
      <dgm:spPr/>
      <dgm:t>
        <a:bodyPr/>
        <a:lstStyle/>
        <a:p>
          <a:endParaRPr lang="en-US"/>
        </a:p>
      </dgm:t>
    </dgm:pt>
    <dgm:pt modelId="{168EC6DD-5E9C-4456-A41E-49E0D7BE2D54}" type="sibTrans" cxnId="{95A40E8D-694F-4851-9D58-8EC6910B1CDA}">
      <dgm:prSet/>
      <dgm:spPr/>
      <dgm:t>
        <a:bodyPr/>
        <a:lstStyle/>
        <a:p>
          <a:endParaRPr lang="en-US"/>
        </a:p>
      </dgm:t>
    </dgm:pt>
    <dgm:pt modelId="{1E3BFB7C-AAB8-4BD0-B880-0351BD38A395}">
      <dgm:prSet/>
      <dgm:spPr/>
      <dgm:t>
        <a:bodyPr/>
        <a:lstStyle/>
        <a:p>
          <a:r>
            <a:rPr lang="en-US"/>
            <a:t>- Data-driven decision-making</a:t>
          </a:r>
        </a:p>
      </dgm:t>
    </dgm:pt>
    <dgm:pt modelId="{FCE2CC89-A8DA-4BEF-9918-34AB5553CC8C}" type="parTrans" cxnId="{480F3247-AD0A-4FEE-BC7D-3D6A324DE8A1}">
      <dgm:prSet/>
      <dgm:spPr/>
      <dgm:t>
        <a:bodyPr/>
        <a:lstStyle/>
        <a:p>
          <a:endParaRPr lang="en-US"/>
        </a:p>
      </dgm:t>
    </dgm:pt>
    <dgm:pt modelId="{F446954E-B60F-432F-856A-A9E555A890FF}" type="sibTrans" cxnId="{480F3247-AD0A-4FEE-BC7D-3D6A324DE8A1}">
      <dgm:prSet/>
      <dgm:spPr/>
      <dgm:t>
        <a:bodyPr/>
        <a:lstStyle/>
        <a:p>
          <a:endParaRPr lang="en-US"/>
        </a:p>
      </dgm:t>
    </dgm:pt>
    <dgm:pt modelId="{96D54EAC-9FE0-43B8-B676-F867E5684804}" type="pres">
      <dgm:prSet presAssocID="{2749B1A3-6F0A-44E8-A369-1818C81183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39BF3D-9569-4215-80EA-AA92F0E3E5CB}" type="pres">
      <dgm:prSet presAssocID="{AAF82879-36A3-4729-8BA2-C3DB6F8A980B}" presName="hierRoot1" presStyleCnt="0"/>
      <dgm:spPr/>
    </dgm:pt>
    <dgm:pt modelId="{D87AEA43-4C87-44C8-A063-EDA92041A69E}" type="pres">
      <dgm:prSet presAssocID="{AAF82879-36A3-4729-8BA2-C3DB6F8A980B}" presName="composite" presStyleCnt="0"/>
      <dgm:spPr/>
    </dgm:pt>
    <dgm:pt modelId="{EF664A02-C664-4708-89F3-3F57FBEC647B}" type="pres">
      <dgm:prSet presAssocID="{AAF82879-36A3-4729-8BA2-C3DB6F8A980B}" presName="background" presStyleLbl="node0" presStyleIdx="0" presStyleCnt="3"/>
      <dgm:spPr/>
    </dgm:pt>
    <dgm:pt modelId="{2969B755-627C-41B1-AA2D-5D4B02FB9B04}" type="pres">
      <dgm:prSet presAssocID="{AAF82879-36A3-4729-8BA2-C3DB6F8A980B}" presName="text" presStyleLbl="fgAcc0" presStyleIdx="0" presStyleCnt="3">
        <dgm:presLayoutVars>
          <dgm:chPref val="3"/>
        </dgm:presLayoutVars>
      </dgm:prSet>
      <dgm:spPr/>
    </dgm:pt>
    <dgm:pt modelId="{0750BE99-B908-45EB-A7B8-CF6EF18D524A}" type="pres">
      <dgm:prSet presAssocID="{AAF82879-36A3-4729-8BA2-C3DB6F8A980B}" presName="hierChild2" presStyleCnt="0"/>
      <dgm:spPr/>
    </dgm:pt>
    <dgm:pt modelId="{18D1F078-0818-4F32-AFC2-60CEE8284B16}" type="pres">
      <dgm:prSet presAssocID="{D7FC13F8-D72F-4202-BA02-74E9E8785239}" presName="hierRoot1" presStyleCnt="0"/>
      <dgm:spPr/>
    </dgm:pt>
    <dgm:pt modelId="{687A6D75-B1D3-450D-9E68-E1682A3C9C02}" type="pres">
      <dgm:prSet presAssocID="{D7FC13F8-D72F-4202-BA02-74E9E8785239}" presName="composite" presStyleCnt="0"/>
      <dgm:spPr/>
    </dgm:pt>
    <dgm:pt modelId="{F6F864CC-0BF4-4DC6-AA71-1C984D56AA54}" type="pres">
      <dgm:prSet presAssocID="{D7FC13F8-D72F-4202-BA02-74E9E8785239}" presName="background" presStyleLbl="node0" presStyleIdx="1" presStyleCnt="3"/>
      <dgm:spPr/>
    </dgm:pt>
    <dgm:pt modelId="{0CB6783F-610F-42E3-842A-5B39037642D4}" type="pres">
      <dgm:prSet presAssocID="{D7FC13F8-D72F-4202-BA02-74E9E8785239}" presName="text" presStyleLbl="fgAcc0" presStyleIdx="1" presStyleCnt="3">
        <dgm:presLayoutVars>
          <dgm:chPref val="3"/>
        </dgm:presLayoutVars>
      </dgm:prSet>
      <dgm:spPr/>
    </dgm:pt>
    <dgm:pt modelId="{984D081F-40DD-43C7-8181-DFE1A7942BC7}" type="pres">
      <dgm:prSet presAssocID="{D7FC13F8-D72F-4202-BA02-74E9E8785239}" presName="hierChild2" presStyleCnt="0"/>
      <dgm:spPr/>
    </dgm:pt>
    <dgm:pt modelId="{55F14333-7F40-4A3C-B1DC-A23EBBF1F956}" type="pres">
      <dgm:prSet presAssocID="{1E3BFB7C-AAB8-4BD0-B880-0351BD38A395}" presName="hierRoot1" presStyleCnt="0"/>
      <dgm:spPr/>
    </dgm:pt>
    <dgm:pt modelId="{CA6806B4-D210-48AD-A823-D81D93C7D4F8}" type="pres">
      <dgm:prSet presAssocID="{1E3BFB7C-AAB8-4BD0-B880-0351BD38A395}" presName="composite" presStyleCnt="0"/>
      <dgm:spPr/>
    </dgm:pt>
    <dgm:pt modelId="{52F6955D-66EB-4562-8220-C1ED41BF1556}" type="pres">
      <dgm:prSet presAssocID="{1E3BFB7C-AAB8-4BD0-B880-0351BD38A395}" presName="background" presStyleLbl="node0" presStyleIdx="2" presStyleCnt="3"/>
      <dgm:spPr/>
    </dgm:pt>
    <dgm:pt modelId="{C8FE23D0-EAED-482A-B998-FD11043B261D}" type="pres">
      <dgm:prSet presAssocID="{1E3BFB7C-AAB8-4BD0-B880-0351BD38A395}" presName="text" presStyleLbl="fgAcc0" presStyleIdx="2" presStyleCnt="3">
        <dgm:presLayoutVars>
          <dgm:chPref val="3"/>
        </dgm:presLayoutVars>
      </dgm:prSet>
      <dgm:spPr/>
    </dgm:pt>
    <dgm:pt modelId="{AE5161D2-D84A-4962-ABC2-18BD0E4EE5C0}" type="pres">
      <dgm:prSet presAssocID="{1E3BFB7C-AAB8-4BD0-B880-0351BD38A395}" presName="hierChild2" presStyleCnt="0"/>
      <dgm:spPr/>
    </dgm:pt>
  </dgm:ptLst>
  <dgm:cxnLst>
    <dgm:cxn modelId="{C40AC511-46BE-4BB2-900E-7183478E2AE6}" type="presOf" srcId="{AAF82879-36A3-4729-8BA2-C3DB6F8A980B}" destId="{2969B755-627C-41B1-AA2D-5D4B02FB9B04}" srcOrd="0" destOrd="0" presId="urn:microsoft.com/office/officeart/2005/8/layout/hierarchy1"/>
    <dgm:cxn modelId="{3A7D4E1D-DF9D-445A-8FFA-606BD3E65AE5}" srcId="{2749B1A3-6F0A-44E8-A369-1818C8118375}" destId="{AAF82879-36A3-4729-8BA2-C3DB6F8A980B}" srcOrd="0" destOrd="0" parTransId="{15496611-40C9-4D2F-949C-7B0EA12943C5}" sibTransId="{AF7AD766-4E64-414F-B368-69FB5FF9A7C7}"/>
    <dgm:cxn modelId="{FD581620-56BE-4BFC-B28D-EF9A4228C56E}" type="presOf" srcId="{D7FC13F8-D72F-4202-BA02-74E9E8785239}" destId="{0CB6783F-610F-42E3-842A-5B39037642D4}" srcOrd="0" destOrd="0" presId="urn:microsoft.com/office/officeart/2005/8/layout/hierarchy1"/>
    <dgm:cxn modelId="{26DA0728-87F3-45F2-BC2B-FEAA5219384C}" type="presOf" srcId="{2749B1A3-6F0A-44E8-A369-1818C8118375}" destId="{96D54EAC-9FE0-43B8-B676-F867E5684804}" srcOrd="0" destOrd="0" presId="urn:microsoft.com/office/officeart/2005/8/layout/hierarchy1"/>
    <dgm:cxn modelId="{480F3247-AD0A-4FEE-BC7D-3D6A324DE8A1}" srcId="{2749B1A3-6F0A-44E8-A369-1818C8118375}" destId="{1E3BFB7C-AAB8-4BD0-B880-0351BD38A395}" srcOrd="2" destOrd="0" parTransId="{FCE2CC89-A8DA-4BEF-9918-34AB5553CC8C}" sibTransId="{F446954E-B60F-432F-856A-A9E555A890FF}"/>
    <dgm:cxn modelId="{85A49F89-7E84-41DD-96B3-BB8F2564F465}" type="presOf" srcId="{1E3BFB7C-AAB8-4BD0-B880-0351BD38A395}" destId="{C8FE23D0-EAED-482A-B998-FD11043B261D}" srcOrd="0" destOrd="0" presId="urn:microsoft.com/office/officeart/2005/8/layout/hierarchy1"/>
    <dgm:cxn modelId="{95A40E8D-694F-4851-9D58-8EC6910B1CDA}" srcId="{2749B1A3-6F0A-44E8-A369-1818C8118375}" destId="{D7FC13F8-D72F-4202-BA02-74E9E8785239}" srcOrd="1" destOrd="0" parTransId="{F69598B1-C5B3-4C01-9DF1-CBD70B1F3DA9}" sibTransId="{168EC6DD-5E9C-4456-A41E-49E0D7BE2D54}"/>
    <dgm:cxn modelId="{C3A779AA-5B29-4FD5-B649-9BB0CE21F32A}" type="presParOf" srcId="{96D54EAC-9FE0-43B8-B676-F867E5684804}" destId="{4739BF3D-9569-4215-80EA-AA92F0E3E5CB}" srcOrd="0" destOrd="0" presId="urn:microsoft.com/office/officeart/2005/8/layout/hierarchy1"/>
    <dgm:cxn modelId="{27503091-71C1-49C7-AE0A-EFC745AE7144}" type="presParOf" srcId="{4739BF3D-9569-4215-80EA-AA92F0E3E5CB}" destId="{D87AEA43-4C87-44C8-A063-EDA92041A69E}" srcOrd="0" destOrd="0" presId="urn:microsoft.com/office/officeart/2005/8/layout/hierarchy1"/>
    <dgm:cxn modelId="{617B2DF3-46AA-407F-A47A-08D92E9C3733}" type="presParOf" srcId="{D87AEA43-4C87-44C8-A063-EDA92041A69E}" destId="{EF664A02-C664-4708-89F3-3F57FBEC647B}" srcOrd="0" destOrd="0" presId="urn:microsoft.com/office/officeart/2005/8/layout/hierarchy1"/>
    <dgm:cxn modelId="{449662C5-0ED6-4178-B597-01B9D291A8F9}" type="presParOf" srcId="{D87AEA43-4C87-44C8-A063-EDA92041A69E}" destId="{2969B755-627C-41B1-AA2D-5D4B02FB9B04}" srcOrd="1" destOrd="0" presId="urn:microsoft.com/office/officeart/2005/8/layout/hierarchy1"/>
    <dgm:cxn modelId="{AF714D05-030A-45B8-B256-0C1513BC70F0}" type="presParOf" srcId="{4739BF3D-9569-4215-80EA-AA92F0E3E5CB}" destId="{0750BE99-B908-45EB-A7B8-CF6EF18D524A}" srcOrd="1" destOrd="0" presId="urn:microsoft.com/office/officeart/2005/8/layout/hierarchy1"/>
    <dgm:cxn modelId="{8E370A6D-6C5A-414D-B6FE-474589FAA3D8}" type="presParOf" srcId="{96D54EAC-9FE0-43B8-B676-F867E5684804}" destId="{18D1F078-0818-4F32-AFC2-60CEE8284B16}" srcOrd="1" destOrd="0" presId="urn:microsoft.com/office/officeart/2005/8/layout/hierarchy1"/>
    <dgm:cxn modelId="{2F2CAF2A-67AD-4C32-837F-F518AF3073A8}" type="presParOf" srcId="{18D1F078-0818-4F32-AFC2-60CEE8284B16}" destId="{687A6D75-B1D3-450D-9E68-E1682A3C9C02}" srcOrd="0" destOrd="0" presId="urn:microsoft.com/office/officeart/2005/8/layout/hierarchy1"/>
    <dgm:cxn modelId="{C3B0C611-BB83-42CD-ACFD-11C03DC73B20}" type="presParOf" srcId="{687A6D75-B1D3-450D-9E68-E1682A3C9C02}" destId="{F6F864CC-0BF4-4DC6-AA71-1C984D56AA54}" srcOrd="0" destOrd="0" presId="urn:microsoft.com/office/officeart/2005/8/layout/hierarchy1"/>
    <dgm:cxn modelId="{5D1A573B-7965-4B96-8047-1ACCC5039691}" type="presParOf" srcId="{687A6D75-B1D3-450D-9E68-E1682A3C9C02}" destId="{0CB6783F-610F-42E3-842A-5B39037642D4}" srcOrd="1" destOrd="0" presId="urn:microsoft.com/office/officeart/2005/8/layout/hierarchy1"/>
    <dgm:cxn modelId="{07392C8C-4045-4C78-9917-00620532CE82}" type="presParOf" srcId="{18D1F078-0818-4F32-AFC2-60CEE8284B16}" destId="{984D081F-40DD-43C7-8181-DFE1A7942BC7}" srcOrd="1" destOrd="0" presId="urn:microsoft.com/office/officeart/2005/8/layout/hierarchy1"/>
    <dgm:cxn modelId="{D496B70D-88C5-4079-9114-790A2A54DE0C}" type="presParOf" srcId="{96D54EAC-9FE0-43B8-B676-F867E5684804}" destId="{55F14333-7F40-4A3C-B1DC-A23EBBF1F956}" srcOrd="2" destOrd="0" presId="urn:microsoft.com/office/officeart/2005/8/layout/hierarchy1"/>
    <dgm:cxn modelId="{8E5B24AF-4699-45A5-A62A-218762210072}" type="presParOf" srcId="{55F14333-7F40-4A3C-B1DC-A23EBBF1F956}" destId="{CA6806B4-D210-48AD-A823-D81D93C7D4F8}" srcOrd="0" destOrd="0" presId="urn:microsoft.com/office/officeart/2005/8/layout/hierarchy1"/>
    <dgm:cxn modelId="{E166D2E3-AD6F-4173-AC54-1313BA20DA8B}" type="presParOf" srcId="{CA6806B4-D210-48AD-A823-D81D93C7D4F8}" destId="{52F6955D-66EB-4562-8220-C1ED41BF1556}" srcOrd="0" destOrd="0" presId="urn:microsoft.com/office/officeart/2005/8/layout/hierarchy1"/>
    <dgm:cxn modelId="{DC67CC93-BD03-4299-84C8-F7F5808974C4}" type="presParOf" srcId="{CA6806B4-D210-48AD-A823-D81D93C7D4F8}" destId="{C8FE23D0-EAED-482A-B998-FD11043B261D}" srcOrd="1" destOrd="0" presId="urn:microsoft.com/office/officeart/2005/8/layout/hierarchy1"/>
    <dgm:cxn modelId="{4C1C92B2-BF04-49B7-A7FB-A821B287D997}" type="presParOf" srcId="{55F14333-7F40-4A3C-B1DC-A23EBBF1F956}" destId="{AE5161D2-D84A-4962-ABC2-18BD0E4EE5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4B5ADE-BCCE-4F8F-81F3-824677F99B8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7CBECE-90C9-40B0-A238-7B289D7ABAAA}">
      <dgm:prSet/>
      <dgm:spPr/>
      <dgm:t>
        <a:bodyPr/>
        <a:lstStyle/>
        <a:p>
          <a:r>
            <a:rPr lang="en-US"/>
            <a:t>Customer churn prediction is essential for business sustainability.</a:t>
          </a:r>
        </a:p>
      </dgm:t>
    </dgm:pt>
    <dgm:pt modelId="{00E2A97F-2F1A-46FD-ABC5-244F88792DB8}" type="parTrans" cxnId="{AC8857A6-B525-4D58-9793-EDE681093D70}">
      <dgm:prSet/>
      <dgm:spPr/>
      <dgm:t>
        <a:bodyPr/>
        <a:lstStyle/>
        <a:p>
          <a:endParaRPr lang="en-US"/>
        </a:p>
      </dgm:t>
    </dgm:pt>
    <dgm:pt modelId="{0C873EAF-ACCA-4049-BECA-F34094ABDA41}" type="sibTrans" cxnId="{AC8857A6-B525-4D58-9793-EDE681093D70}">
      <dgm:prSet/>
      <dgm:spPr/>
      <dgm:t>
        <a:bodyPr/>
        <a:lstStyle/>
        <a:p>
          <a:endParaRPr lang="en-US"/>
        </a:p>
      </dgm:t>
    </dgm:pt>
    <dgm:pt modelId="{C5D4B2C3-66B3-48FC-825F-0B15CCE14E86}">
      <dgm:prSet/>
      <dgm:spPr/>
      <dgm:t>
        <a:bodyPr/>
        <a:lstStyle/>
        <a:p>
          <a:r>
            <a:rPr lang="en-US"/>
            <a:t>Machine learning models can effectively predict churn and help businesses reduce customer attrition.</a:t>
          </a:r>
        </a:p>
      </dgm:t>
    </dgm:pt>
    <dgm:pt modelId="{34FF6005-33F8-4AF5-AC9F-F2CF76901360}" type="parTrans" cxnId="{7B741115-2B0A-4021-ABB7-E64CA2DDE75A}">
      <dgm:prSet/>
      <dgm:spPr/>
      <dgm:t>
        <a:bodyPr/>
        <a:lstStyle/>
        <a:p>
          <a:endParaRPr lang="en-US"/>
        </a:p>
      </dgm:t>
    </dgm:pt>
    <dgm:pt modelId="{B6E24E4F-14EA-419C-818E-E9F90D831C36}" type="sibTrans" cxnId="{7B741115-2B0A-4021-ABB7-E64CA2DDE75A}">
      <dgm:prSet/>
      <dgm:spPr/>
      <dgm:t>
        <a:bodyPr/>
        <a:lstStyle/>
        <a:p>
          <a:endParaRPr lang="en-US"/>
        </a:p>
      </dgm:t>
    </dgm:pt>
    <dgm:pt modelId="{30EF788C-82E9-4742-872F-043E23EFDDA4}" type="pres">
      <dgm:prSet presAssocID="{E34B5ADE-BCCE-4F8F-81F3-824677F99B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2927DE-A4D0-4FD8-BCC0-FD955FEF05AD}" type="pres">
      <dgm:prSet presAssocID="{037CBECE-90C9-40B0-A238-7B289D7ABAAA}" presName="hierRoot1" presStyleCnt="0"/>
      <dgm:spPr/>
    </dgm:pt>
    <dgm:pt modelId="{FB82B0C1-DF0B-4ACA-91D2-F64843FCF218}" type="pres">
      <dgm:prSet presAssocID="{037CBECE-90C9-40B0-A238-7B289D7ABAAA}" presName="composite" presStyleCnt="0"/>
      <dgm:spPr/>
    </dgm:pt>
    <dgm:pt modelId="{000DC844-02B4-4779-A509-2874DD9BF3DD}" type="pres">
      <dgm:prSet presAssocID="{037CBECE-90C9-40B0-A238-7B289D7ABAAA}" presName="background" presStyleLbl="node0" presStyleIdx="0" presStyleCnt="2"/>
      <dgm:spPr/>
    </dgm:pt>
    <dgm:pt modelId="{33BFA2CB-834B-4436-BB32-65D05C78CC68}" type="pres">
      <dgm:prSet presAssocID="{037CBECE-90C9-40B0-A238-7B289D7ABAAA}" presName="text" presStyleLbl="fgAcc0" presStyleIdx="0" presStyleCnt="2">
        <dgm:presLayoutVars>
          <dgm:chPref val="3"/>
        </dgm:presLayoutVars>
      </dgm:prSet>
      <dgm:spPr/>
    </dgm:pt>
    <dgm:pt modelId="{224F3150-EA04-42D5-93CD-759F86180356}" type="pres">
      <dgm:prSet presAssocID="{037CBECE-90C9-40B0-A238-7B289D7ABAAA}" presName="hierChild2" presStyleCnt="0"/>
      <dgm:spPr/>
    </dgm:pt>
    <dgm:pt modelId="{B0F09862-2195-4308-B35B-D8999404DFEA}" type="pres">
      <dgm:prSet presAssocID="{C5D4B2C3-66B3-48FC-825F-0B15CCE14E86}" presName="hierRoot1" presStyleCnt="0"/>
      <dgm:spPr/>
    </dgm:pt>
    <dgm:pt modelId="{13445CD0-60D8-4560-A3AB-921F36D697A6}" type="pres">
      <dgm:prSet presAssocID="{C5D4B2C3-66B3-48FC-825F-0B15CCE14E86}" presName="composite" presStyleCnt="0"/>
      <dgm:spPr/>
    </dgm:pt>
    <dgm:pt modelId="{7717C994-628E-47E6-9CF2-0CE0A3976B3B}" type="pres">
      <dgm:prSet presAssocID="{C5D4B2C3-66B3-48FC-825F-0B15CCE14E86}" presName="background" presStyleLbl="node0" presStyleIdx="1" presStyleCnt="2"/>
      <dgm:spPr/>
    </dgm:pt>
    <dgm:pt modelId="{44A27C9C-92CA-4056-859D-55D69174999B}" type="pres">
      <dgm:prSet presAssocID="{C5D4B2C3-66B3-48FC-825F-0B15CCE14E86}" presName="text" presStyleLbl="fgAcc0" presStyleIdx="1" presStyleCnt="2">
        <dgm:presLayoutVars>
          <dgm:chPref val="3"/>
        </dgm:presLayoutVars>
      </dgm:prSet>
      <dgm:spPr/>
    </dgm:pt>
    <dgm:pt modelId="{E570663B-F3B8-46D6-B9B6-729C7EED2F79}" type="pres">
      <dgm:prSet presAssocID="{C5D4B2C3-66B3-48FC-825F-0B15CCE14E86}" presName="hierChild2" presStyleCnt="0"/>
      <dgm:spPr/>
    </dgm:pt>
  </dgm:ptLst>
  <dgm:cxnLst>
    <dgm:cxn modelId="{7B741115-2B0A-4021-ABB7-E64CA2DDE75A}" srcId="{E34B5ADE-BCCE-4F8F-81F3-824677F99B86}" destId="{C5D4B2C3-66B3-48FC-825F-0B15CCE14E86}" srcOrd="1" destOrd="0" parTransId="{34FF6005-33F8-4AF5-AC9F-F2CF76901360}" sibTransId="{B6E24E4F-14EA-419C-818E-E9F90D831C36}"/>
    <dgm:cxn modelId="{AC8857A6-B525-4D58-9793-EDE681093D70}" srcId="{E34B5ADE-BCCE-4F8F-81F3-824677F99B86}" destId="{037CBECE-90C9-40B0-A238-7B289D7ABAAA}" srcOrd="0" destOrd="0" parTransId="{00E2A97F-2F1A-46FD-ABC5-244F88792DB8}" sibTransId="{0C873EAF-ACCA-4049-BECA-F34094ABDA41}"/>
    <dgm:cxn modelId="{E7B398E8-3B00-4B8A-B7D0-F4EBEA44BFF7}" type="presOf" srcId="{C5D4B2C3-66B3-48FC-825F-0B15CCE14E86}" destId="{44A27C9C-92CA-4056-859D-55D69174999B}" srcOrd="0" destOrd="0" presId="urn:microsoft.com/office/officeart/2005/8/layout/hierarchy1"/>
    <dgm:cxn modelId="{A27BEBEE-0F01-4CA9-BDBC-D9014D22EEE1}" type="presOf" srcId="{E34B5ADE-BCCE-4F8F-81F3-824677F99B86}" destId="{30EF788C-82E9-4742-872F-043E23EFDDA4}" srcOrd="0" destOrd="0" presId="urn:microsoft.com/office/officeart/2005/8/layout/hierarchy1"/>
    <dgm:cxn modelId="{5809D7FB-2823-4C93-AFB3-CC5C4E56CC56}" type="presOf" srcId="{037CBECE-90C9-40B0-A238-7B289D7ABAAA}" destId="{33BFA2CB-834B-4436-BB32-65D05C78CC68}" srcOrd="0" destOrd="0" presId="urn:microsoft.com/office/officeart/2005/8/layout/hierarchy1"/>
    <dgm:cxn modelId="{A969AEAC-27A4-464E-A875-0044D69795F6}" type="presParOf" srcId="{30EF788C-82E9-4742-872F-043E23EFDDA4}" destId="{9D2927DE-A4D0-4FD8-BCC0-FD955FEF05AD}" srcOrd="0" destOrd="0" presId="urn:microsoft.com/office/officeart/2005/8/layout/hierarchy1"/>
    <dgm:cxn modelId="{DB07CAD8-522A-40D8-88C2-DA32000D72E8}" type="presParOf" srcId="{9D2927DE-A4D0-4FD8-BCC0-FD955FEF05AD}" destId="{FB82B0C1-DF0B-4ACA-91D2-F64843FCF218}" srcOrd="0" destOrd="0" presId="urn:microsoft.com/office/officeart/2005/8/layout/hierarchy1"/>
    <dgm:cxn modelId="{879EE028-FCF3-4061-8722-0A43D57BAB68}" type="presParOf" srcId="{FB82B0C1-DF0B-4ACA-91D2-F64843FCF218}" destId="{000DC844-02B4-4779-A509-2874DD9BF3DD}" srcOrd="0" destOrd="0" presId="urn:microsoft.com/office/officeart/2005/8/layout/hierarchy1"/>
    <dgm:cxn modelId="{5FA462CF-2254-40EA-AA18-67843BE03637}" type="presParOf" srcId="{FB82B0C1-DF0B-4ACA-91D2-F64843FCF218}" destId="{33BFA2CB-834B-4436-BB32-65D05C78CC68}" srcOrd="1" destOrd="0" presId="urn:microsoft.com/office/officeart/2005/8/layout/hierarchy1"/>
    <dgm:cxn modelId="{91E38053-6B16-41BB-AD79-48B9749942A5}" type="presParOf" srcId="{9D2927DE-A4D0-4FD8-BCC0-FD955FEF05AD}" destId="{224F3150-EA04-42D5-93CD-759F86180356}" srcOrd="1" destOrd="0" presId="urn:microsoft.com/office/officeart/2005/8/layout/hierarchy1"/>
    <dgm:cxn modelId="{F994B6D6-653D-451C-A922-501802ECE0E0}" type="presParOf" srcId="{30EF788C-82E9-4742-872F-043E23EFDDA4}" destId="{B0F09862-2195-4308-B35B-D8999404DFEA}" srcOrd="1" destOrd="0" presId="urn:microsoft.com/office/officeart/2005/8/layout/hierarchy1"/>
    <dgm:cxn modelId="{BCDDB2A9-1561-401B-94C0-304045916F8F}" type="presParOf" srcId="{B0F09862-2195-4308-B35B-D8999404DFEA}" destId="{13445CD0-60D8-4560-A3AB-921F36D697A6}" srcOrd="0" destOrd="0" presId="urn:microsoft.com/office/officeart/2005/8/layout/hierarchy1"/>
    <dgm:cxn modelId="{0EC4EF2F-3A34-4D21-9049-69C2F5140ECB}" type="presParOf" srcId="{13445CD0-60D8-4560-A3AB-921F36D697A6}" destId="{7717C994-628E-47E6-9CF2-0CE0A3976B3B}" srcOrd="0" destOrd="0" presId="urn:microsoft.com/office/officeart/2005/8/layout/hierarchy1"/>
    <dgm:cxn modelId="{20084A48-D49C-4BF6-B328-5F0E3908C57C}" type="presParOf" srcId="{13445CD0-60D8-4560-A3AB-921F36D697A6}" destId="{44A27C9C-92CA-4056-859D-55D69174999B}" srcOrd="1" destOrd="0" presId="urn:microsoft.com/office/officeart/2005/8/layout/hierarchy1"/>
    <dgm:cxn modelId="{E88A2003-761D-49A6-8281-4C947D60859D}" type="presParOf" srcId="{B0F09862-2195-4308-B35B-D8999404DFEA}" destId="{E570663B-F3B8-46D6-B9B6-729C7EED2F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B2E7-A78E-45BE-AB26-7055FCBC1B37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68897-B33C-43D0-BBA4-21AEA6A8373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libraries used: Scikit-learn, TensorFlow</a:t>
          </a:r>
        </a:p>
      </dsp:txBody>
      <dsp:txXfrm>
        <a:off x="298991" y="1277365"/>
        <a:ext cx="2219346" cy="1377989"/>
      </dsp:txXfrm>
    </dsp:sp>
    <dsp:sp modelId="{42520B44-CF05-4BD0-9483-8D7BA15AB98D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91604-4368-4248-9B1C-213F0068AA27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Algorithms: Logistic Regression, Decision Trees, Random Forest</a:t>
          </a:r>
        </a:p>
      </dsp:txBody>
      <dsp:txXfrm>
        <a:off x="3116322" y="1277365"/>
        <a:ext cx="2219346" cy="1377989"/>
      </dsp:txXfrm>
    </dsp:sp>
    <dsp:sp modelId="{B1E0B788-21E3-4AA3-AF3D-E77D1A601F78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7F0E0-A385-4CAC-BD1E-F3D5823A901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 selection and hyperparameter tuning applied</a:t>
          </a:r>
        </a:p>
      </dsp:txBody>
      <dsp:txXfrm>
        <a:off x="5933653" y="1277365"/>
        <a:ext cx="2219346" cy="137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8D676-37F2-423C-9FF6-686BA50D6B22}">
      <dsp:nvSpPr>
        <dsp:cNvPr id="0" name=""/>
        <dsp:cNvSpPr/>
      </dsp:nvSpPr>
      <dsp:spPr>
        <a:xfrm>
          <a:off x="2622678" y="1842"/>
          <a:ext cx="2950513" cy="805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Accuracy</a:t>
          </a:r>
        </a:p>
      </dsp:txBody>
      <dsp:txXfrm>
        <a:off x="2662004" y="41168"/>
        <a:ext cx="2871861" cy="726947"/>
      </dsp:txXfrm>
    </dsp:sp>
    <dsp:sp modelId="{FA313294-D34A-4F1A-8C13-7772B0D35618}">
      <dsp:nvSpPr>
        <dsp:cNvPr id="0" name=""/>
        <dsp:cNvSpPr/>
      </dsp:nvSpPr>
      <dsp:spPr>
        <a:xfrm>
          <a:off x="2622678" y="847722"/>
          <a:ext cx="2950513" cy="805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Precision</a:t>
          </a:r>
        </a:p>
      </dsp:txBody>
      <dsp:txXfrm>
        <a:off x="2662004" y="887048"/>
        <a:ext cx="2871861" cy="726947"/>
      </dsp:txXfrm>
    </dsp:sp>
    <dsp:sp modelId="{AB6E58A1-87F2-4BD3-96C6-77F4CC4244AC}">
      <dsp:nvSpPr>
        <dsp:cNvPr id="0" name=""/>
        <dsp:cNvSpPr/>
      </dsp:nvSpPr>
      <dsp:spPr>
        <a:xfrm>
          <a:off x="2622678" y="1693602"/>
          <a:ext cx="2950513" cy="805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Recall</a:t>
          </a:r>
        </a:p>
      </dsp:txBody>
      <dsp:txXfrm>
        <a:off x="2662004" y="1732928"/>
        <a:ext cx="2871861" cy="726947"/>
      </dsp:txXfrm>
    </dsp:sp>
    <dsp:sp modelId="{569F2D2F-E62A-4290-9188-6AC4ADFE0A8C}">
      <dsp:nvSpPr>
        <dsp:cNvPr id="0" name=""/>
        <dsp:cNvSpPr/>
      </dsp:nvSpPr>
      <dsp:spPr>
        <a:xfrm>
          <a:off x="2622678" y="2539482"/>
          <a:ext cx="2950513" cy="805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F1-score</a:t>
          </a:r>
        </a:p>
      </dsp:txBody>
      <dsp:txXfrm>
        <a:off x="2662004" y="2578808"/>
        <a:ext cx="2871861" cy="726947"/>
      </dsp:txXfrm>
    </dsp:sp>
    <dsp:sp modelId="{0AF214FD-8D99-456E-B796-73AB6510927A}">
      <dsp:nvSpPr>
        <dsp:cNvPr id="0" name=""/>
        <dsp:cNvSpPr/>
      </dsp:nvSpPr>
      <dsp:spPr>
        <a:xfrm>
          <a:off x="2622678" y="3385362"/>
          <a:ext cx="2950513" cy="8055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Feature Importance Analysis</a:t>
          </a:r>
        </a:p>
      </dsp:txBody>
      <dsp:txXfrm>
        <a:off x="2662004" y="3424688"/>
        <a:ext cx="2871861" cy="726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64A02-C664-4708-89F3-3F57FBEC647B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9B755-627C-41B1-AA2D-5D4B02FB9B04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Early identification of at-risk customers</a:t>
          </a:r>
        </a:p>
      </dsp:txBody>
      <dsp:txXfrm>
        <a:off x="298991" y="1277365"/>
        <a:ext cx="2219346" cy="1377989"/>
      </dsp:txXfrm>
    </dsp:sp>
    <dsp:sp modelId="{F6F864CC-0BF4-4DC6-AA71-1C984D56AA54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6783F-610F-42E3-842A-5B39037642D4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Personalized retention strategies</a:t>
          </a:r>
        </a:p>
      </dsp:txBody>
      <dsp:txXfrm>
        <a:off x="3116322" y="1277365"/>
        <a:ext cx="2219346" cy="1377989"/>
      </dsp:txXfrm>
    </dsp:sp>
    <dsp:sp modelId="{52F6955D-66EB-4562-8220-C1ED41BF1556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E23D0-EAED-482A-B998-FD11043B261D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Data-driven decision-making</a:t>
          </a:r>
        </a:p>
      </dsp:txBody>
      <dsp:txXfrm>
        <a:off x="5933653" y="1277365"/>
        <a:ext cx="2219346" cy="1377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DC844-02B4-4779-A509-2874DD9BF3DD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A2CB-834B-4436-BB32-65D05C78CC68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Customer churn prediction is essential for business sustainability.</a:t>
          </a:r>
        </a:p>
      </dsp:txBody>
      <dsp:txXfrm>
        <a:off x="456496" y="980400"/>
        <a:ext cx="3381034" cy="2099279"/>
      </dsp:txXfrm>
    </dsp:sp>
    <dsp:sp modelId="{7717C994-628E-47E6-9CF2-0CE0A3976B3B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27C9C-92CA-4056-859D-55D69174999B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Machine learning models can effectively predict churn and help businesses reduce customer attrition.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195405-9DCE-89FC-BA0B-5D6635A712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0999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Data Analytics Lifecycle: Customer Churn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Using Python and Machine Learning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Customer Churn?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Customer churn refers to the percentage of customers that stop doing business with a company over a specific period. A high churn rate can lead to revenue loss and customer acquisition costs.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Why is Customer Churn Analysis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Predicting churn helps companies take proactive steps to retain customers. Machine learning enables processing of complex data patterns for better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Causes of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Poor Customer Service</a:t>
            </a:r>
          </a:p>
          <a:p>
            <a:r>
              <a:rPr lang="en-US" sz="2400" dirty="0"/>
              <a:t>Lack of Engagement</a:t>
            </a:r>
          </a:p>
          <a:p>
            <a:r>
              <a:rPr lang="en-US" sz="2400" dirty="0"/>
              <a:t>Competitive Offers</a:t>
            </a:r>
          </a:p>
          <a:p>
            <a:r>
              <a:rPr lang="en-US" sz="2400" dirty="0"/>
              <a:t>Product Quality</a:t>
            </a:r>
          </a:p>
          <a:p>
            <a:r>
              <a:rPr lang="en-US" sz="2400" dirty="0"/>
              <a:t>Price Sensitivity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Data Analytics Lifecycle for Churn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1. Discovery</a:t>
            </a:r>
          </a:p>
          <a:p>
            <a:r>
              <a:rPr lang="en-US" sz="2400" dirty="0"/>
              <a:t>2. Data Preparation</a:t>
            </a:r>
          </a:p>
          <a:p>
            <a:r>
              <a:rPr lang="en-US" sz="2400" dirty="0"/>
              <a:t>3. Model Planning</a:t>
            </a:r>
          </a:p>
          <a:p>
            <a:r>
              <a:rPr lang="en-US" sz="2400" dirty="0"/>
              <a:t>4. Model Building</a:t>
            </a:r>
          </a:p>
          <a:p>
            <a:r>
              <a:rPr lang="en-US" sz="2400" dirty="0"/>
              <a:t>5. Communicate Results</a:t>
            </a:r>
          </a:p>
          <a:p>
            <a:r>
              <a:rPr lang="en-US" sz="2400" dirty="0"/>
              <a:t>6. Operationalize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4FFBA-58E1-38A4-DCF4-F2F4DD186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7368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6DF53-8548-098A-2483-5E5161AE2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019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Business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DDAA3-DED6-40DD-C3EA-B46D5BEC5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2028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49B79F-4338-119B-E9DA-3E62E61AC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45907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Analytics Lifecycle: Customer Churn Prediction</vt:lpstr>
      <vt:lpstr>What is Customer Churn?</vt:lpstr>
      <vt:lpstr>Why is Customer Churn Analysis Important?</vt:lpstr>
      <vt:lpstr>Causes of Customer Churn</vt:lpstr>
      <vt:lpstr>Data Analytics Lifecycle for Churn Prediction</vt:lpstr>
      <vt:lpstr>Model Building</vt:lpstr>
      <vt:lpstr>Model Evaluation Metrics</vt:lpstr>
      <vt:lpstr>Key Business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Andeta Zeqiri</cp:lastModifiedBy>
  <cp:revision>3</cp:revision>
  <dcterms:created xsi:type="dcterms:W3CDTF">2013-01-27T09:14:16Z</dcterms:created>
  <dcterms:modified xsi:type="dcterms:W3CDTF">2025-02-15T12:13:08Z</dcterms:modified>
  <cp:category/>
</cp:coreProperties>
</file>