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742113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1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0AE7-5134-459B-AB01-2BEA24955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3F3F5-6FD1-42F1-AB52-D85DC5EF4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836EE-14E0-48F6-9E4A-31F2311D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305D-CD95-421B-9ED7-0108E77F859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0ABD4-A1FC-4243-8D69-CEDE4D76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44449-50CC-4BAB-992A-D5FDD3AE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804D-7C81-4097-9C11-D0567FB756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50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7D15-D02A-4DC8-BE9D-F163DC28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E164D-ABE7-411C-BE99-AD192254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21EE7-1F4A-4841-821F-5CB58E65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305D-CD95-421B-9ED7-0108E77F859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48189-CB95-4978-8FAB-8EBE6EA1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F6B08-2088-4A7D-846A-5BDDEAC0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804D-7C81-4097-9C11-D0567FB756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12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74B31F-C636-409C-B8B3-752466B01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D0E6E-8C7B-46B4-8EBF-351680277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666FB-5054-44F6-839C-7F20E203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305D-CD95-421B-9ED7-0108E77F859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AF8AF-0959-4072-819C-5ACE3D3A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638DF-86A2-4F2D-A979-71F0EB6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804D-7C81-4097-9C11-D0567FB756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03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D1EC-860D-4FBF-9D3D-8DCF8AEE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EC798-1DBB-4A39-9942-C66D05CC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53F73-F080-410D-A4AA-27D66E52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305D-CD95-421B-9ED7-0108E77F859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1B21C-A987-4977-A122-8ADB9F4F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D5CD-F2AA-48A6-BB54-7A6E065C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804D-7C81-4097-9C11-D0567FB756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73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18EF-FC75-48C5-B284-CFEB5753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157DD-2728-4201-BE44-C594EAD1F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C086E-DDAA-4FCB-8E8E-D5797FC4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305D-CD95-421B-9ED7-0108E77F859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23F91-7C95-451E-BC83-1FF634FD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91E6-C757-485A-BAEA-5B9704CE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804D-7C81-4097-9C11-D0567FB756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96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43B6-322F-4823-90DC-06BF68C9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9CFC-1AB3-4493-AF02-5A8D05874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5958D-A177-4449-A4CE-6D37FB940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7240E-7979-4BDF-B2B1-A814E5A9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305D-CD95-421B-9ED7-0108E77F859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545B6-F046-4647-AC7E-D912D492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C685-289A-4B54-9EC1-4890C4E3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804D-7C81-4097-9C11-D0567FB756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6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927B-9A7A-432A-BE25-0519B60D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90F1C-3397-4322-8629-857E6DCD6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E77F3-0D6A-4D44-B2B4-21F1E05A9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BC56F-733C-411E-82EC-626CABF8C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1CBC8-B869-4978-9212-485D53E91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CE46B-8E53-45D0-B0B6-359F7952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305D-CD95-421B-9ED7-0108E77F859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4D104-B347-4F13-9ED9-D6A99CB9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1B057-D563-48A9-B7F7-AD606757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804D-7C81-4097-9C11-D0567FB756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54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1CDE-F32B-485F-A44C-84605774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DABF5-698E-4F96-A317-4FB9A9BE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305D-CD95-421B-9ED7-0108E77F859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D8F93-CB14-4851-B16B-1117F70C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4D62-5EEE-43C5-AC66-BC872D26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804D-7C81-4097-9C11-D0567FB756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15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EF65C-0687-4EC1-8578-EDE52F2F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305D-CD95-421B-9ED7-0108E77F859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6A868-2F96-4806-B149-4D663FEB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BB4E7-1821-4F4F-9CD0-29A81D07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804D-7C81-4097-9C11-D0567FB756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58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0E19-6FEF-4126-83FB-BF680D07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2159-8837-4628-8ACB-930B7D6E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7F5F0-31C9-4593-9F30-FDC504C8D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403BD-588B-4173-A2E8-611B9472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305D-CD95-421B-9ED7-0108E77F859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A2750-E310-4F24-8AD6-9AD3244B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E8536-85DC-4CC1-AE2D-74388A57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804D-7C81-4097-9C11-D0567FB756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22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A65B-0FE6-49E6-9B0D-522A3B60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0808F-7034-4AFD-9F87-3665EEBDB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C3E04-6CD4-4C6B-88C5-E6B5ECCEA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9C3BE-806F-4502-A90B-6EBA652A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305D-CD95-421B-9ED7-0108E77F859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1FFE-A2C4-4377-95AE-29627775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4CC5B-4375-4A2E-AF82-B9460094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804D-7C81-4097-9C11-D0567FB756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37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F6135-03E9-446F-B308-F046A094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D91CD-CF3C-4E5B-8BE0-3F0C8829F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C6A49-1D0A-4184-B502-AF6AFDD6E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B305D-CD95-421B-9ED7-0108E77F859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0D50E-2697-44B5-ACE6-F1FE99BFF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7F43C-B929-42B4-B6F7-0A70AF2FE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7804D-7C81-4097-9C11-D0567FB756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44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8C8DA3-6F20-4625-9CBC-F3F6B615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70" y="361303"/>
            <a:ext cx="2598645" cy="4442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34C944-FE48-47ED-A756-3F237A4BE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084" y="580516"/>
            <a:ext cx="3299746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5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9D192E-F7C2-416D-9D4B-6A3E140B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46" y="1576027"/>
            <a:ext cx="9777307" cy="16917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FAF9076-5B64-41E8-AE69-A194AFFA9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23" y="3739811"/>
            <a:ext cx="94964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5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7E95E9-BB1A-47C2-8954-986FA8800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84"/>
          <a:stretch/>
        </p:blipFill>
        <p:spPr>
          <a:xfrm>
            <a:off x="1486791" y="3921307"/>
            <a:ext cx="6063466" cy="1691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4B2D9-5C49-4A12-8EAB-D322C0F60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36" b="17236"/>
          <a:stretch/>
        </p:blipFill>
        <p:spPr>
          <a:xfrm rot="10800000">
            <a:off x="1486790" y="4893170"/>
            <a:ext cx="3154953" cy="9055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0ED0F6-A9C2-441F-85D4-034A4F1181F7}"/>
              </a:ext>
            </a:extLst>
          </p:cNvPr>
          <p:cNvSpPr/>
          <p:nvPr/>
        </p:nvSpPr>
        <p:spPr>
          <a:xfrm>
            <a:off x="4641743" y="4919804"/>
            <a:ext cx="2908514" cy="470517"/>
          </a:xfrm>
          <a:prstGeom prst="rect">
            <a:avLst/>
          </a:prstGeom>
          <a:solidFill>
            <a:srgbClr val="ED1C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393AB0-BF1F-4345-8F33-09FF33124F2D}"/>
              </a:ext>
            </a:extLst>
          </p:cNvPr>
          <p:cNvCxnSpPr/>
          <p:nvPr/>
        </p:nvCxnSpPr>
        <p:spPr>
          <a:xfrm>
            <a:off x="1584462" y="5683284"/>
            <a:ext cx="596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35BF38-EE54-4C18-94A4-CDC8723F55ED}"/>
              </a:ext>
            </a:extLst>
          </p:cNvPr>
          <p:cNvCxnSpPr/>
          <p:nvPr/>
        </p:nvCxnSpPr>
        <p:spPr>
          <a:xfrm>
            <a:off x="4641743" y="4919804"/>
            <a:ext cx="0" cy="104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8DF31D-9D9C-4303-8CEC-9724036DB689}"/>
              </a:ext>
            </a:extLst>
          </p:cNvPr>
          <p:cNvSpPr txBox="1"/>
          <p:nvPr/>
        </p:nvSpPr>
        <p:spPr>
          <a:xfrm>
            <a:off x="4317988" y="5667889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101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9DED6-43AE-4D49-8E21-DDCA8457B6F7}"/>
              </a:ext>
            </a:extLst>
          </p:cNvPr>
          <p:cNvSpPr txBox="1"/>
          <p:nvPr/>
        </p:nvSpPr>
        <p:spPr>
          <a:xfrm>
            <a:off x="1502391" y="56832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FE29D4-AD71-4301-836B-11A4F01FAC39}"/>
              </a:ext>
            </a:extLst>
          </p:cNvPr>
          <p:cNvCxnSpPr/>
          <p:nvPr/>
        </p:nvCxnSpPr>
        <p:spPr>
          <a:xfrm>
            <a:off x="5020120" y="4902049"/>
            <a:ext cx="0" cy="1027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28D9E7-D616-40A5-A095-F840F5447A44}"/>
              </a:ext>
            </a:extLst>
          </p:cNvPr>
          <p:cNvCxnSpPr/>
          <p:nvPr/>
        </p:nvCxnSpPr>
        <p:spPr>
          <a:xfrm>
            <a:off x="7177394" y="4910927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58A214-2F3D-439E-A32B-F1619B323822}"/>
              </a:ext>
            </a:extLst>
          </p:cNvPr>
          <p:cNvSpPr txBox="1"/>
          <p:nvPr/>
        </p:nvSpPr>
        <p:spPr>
          <a:xfrm>
            <a:off x="4619992" y="567139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541A17-8573-4414-A457-1AF0A2D61BEB}"/>
              </a:ext>
            </a:extLst>
          </p:cNvPr>
          <p:cNvSpPr txBox="1"/>
          <p:nvPr/>
        </p:nvSpPr>
        <p:spPr>
          <a:xfrm>
            <a:off x="5634657" y="56735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151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50D8E2-1BD4-449D-ABDF-0D43B118281A}"/>
              </a:ext>
            </a:extLst>
          </p:cNvPr>
          <p:cNvSpPr txBox="1"/>
          <p:nvPr/>
        </p:nvSpPr>
        <p:spPr>
          <a:xfrm>
            <a:off x="6773818" y="569037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191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294297-51D7-4E4A-B25C-64A2CFB53FA4}"/>
              </a:ext>
            </a:extLst>
          </p:cNvPr>
          <p:cNvSpPr txBox="1"/>
          <p:nvPr/>
        </p:nvSpPr>
        <p:spPr>
          <a:xfrm>
            <a:off x="7171880" y="571020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201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2EABF2-5FA4-48AE-BC20-566324C4ABAB}"/>
              </a:ext>
            </a:extLst>
          </p:cNvPr>
          <p:cNvCxnSpPr/>
          <p:nvPr/>
        </p:nvCxnSpPr>
        <p:spPr>
          <a:xfrm flipV="1">
            <a:off x="1042924" y="4378266"/>
            <a:ext cx="0" cy="96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E0E646-668D-48A5-9AA2-6D40F5BAC454}"/>
              </a:ext>
            </a:extLst>
          </p:cNvPr>
          <p:cNvCxnSpPr/>
          <p:nvPr/>
        </p:nvCxnSpPr>
        <p:spPr>
          <a:xfrm flipH="1">
            <a:off x="909759" y="4875416"/>
            <a:ext cx="807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376CCE6-32A4-4236-AEED-E1A30C834E65}"/>
              </a:ext>
            </a:extLst>
          </p:cNvPr>
          <p:cNvSpPr txBox="1"/>
          <p:nvPr/>
        </p:nvSpPr>
        <p:spPr>
          <a:xfrm>
            <a:off x="766652" y="482257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DEB662-8237-4550-99F8-B61B4B7728D7}"/>
              </a:ext>
            </a:extLst>
          </p:cNvPr>
          <p:cNvSpPr txBox="1"/>
          <p:nvPr/>
        </p:nvSpPr>
        <p:spPr>
          <a:xfrm>
            <a:off x="757327" y="429270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4A523F-A001-4F9E-AD90-000803FCAA0B}"/>
              </a:ext>
            </a:extLst>
          </p:cNvPr>
          <p:cNvSpPr/>
          <p:nvPr/>
        </p:nvSpPr>
        <p:spPr>
          <a:xfrm>
            <a:off x="5484495" y="4479102"/>
            <a:ext cx="1223010" cy="434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B4728D-E0C2-496E-BE2A-8DCB88B8F563}"/>
              </a:ext>
            </a:extLst>
          </p:cNvPr>
          <p:cNvCxnSpPr>
            <a:cxnSpLocks/>
          </p:cNvCxnSpPr>
          <p:nvPr/>
        </p:nvCxnSpPr>
        <p:spPr>
          <a:xfrm>
            <a:off x="6111240" y="3971817"/>
            <a:ext cx="0" cy="1957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1AF107-4BBD-4045-96B7-DE31A6BE1506}"/>
              </a:ext>
            </a:extLst>
          </p:cNvPr>
          <p:cNvCxnSpPr/>
          <p:nvPr/>
        </p:nvCxnSpPr>
        <p:spPr>
          <a:xfrm>
            <a:off x="7550257" y="4048017"/>
            <a:ext cx="0" cy="1881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1A2A325-AD17-4B53-9414-58E38D7B3F13}"/>
              </a:ext>
            </a:extLst>
          </p:cNvPr>
          <p:cNvSpPr txBox="1"/>
          <p:nvPr/>
        </p:nvSpPr>
        <p:spPr>
          <a:xfrm>
            <a:off x="8001721" y="1021873"/>
            <a:ext cx="3752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Zum Einzeichnen der Rungen an </a:t>
            </a:r>
          </a:p>
          <a:p>
            <a:r>
              <a:rPr lang="de-DE" dirty="0"/>
              <a:t>den Aluschürzen, muss die Aluschürze</a:t>
            </a:r>
          </a:p>
          <a:p>
            <a:r>
              <a:rPr lang="de-DE" dirty="0"/>
              <a:t>gedreht werden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476EC2-627C-4D0D-B010-29888C32D978}"/>
              </a:ext>
            </a:extLst>
          </p:cNvPr>
          <p:cNvSpPr txBox="1"/>
          <p:nvPr/>
        </p:nvSpPr>
        <p:spPr>
          <a:xfrm>
            <a:off x="332151" y="4487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7C5E1C-9F55-4869-BB65-0C5DF4690A1B}"/>
              </a:ext>
            </a:extLst>
          </p:cNvPr>
          <p:cNvSpPr txBox="1"/>
          <p:nvPr/>
        </p:nvSpPr>
        <p:spPr>
          <a:xfrm>
            <a:off x="322826" y="3212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72" name="Arrow: Curved Left 71">
            <a:extLst>
              <a:ext uri="{FF2B5EF4-FFF2-40B4-BE49-F238E27FC236}">
                <a16:creationId xmlns:a16="http://schemas.microsoft.com/office/drawing/2014/main" id="{F2123839-781F-4100-8760-30582819954D}"/>
              </a:ext>
            </a:extLst>
          </p:cNvPr>
          <p:cNvSpPr/>
          <p:nvPr/>
        </p:nvSpPr>
        <p:spPr>
          <a:xfrm rot="5400000">
            <a:off x="9240752" y="4556782"/>
            <a:ext cx="743747" cy="9233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3" name="Arrow: Curved Left 72">
            <a:extLst>
              <a:ext uri="{FF2B5EF4-FFF2-40B4-BE49-F238E27FC236}">
                <a16:creationId xmlns:a16="http://schemas.microsoft.com/office/drawing/2014/main" id="{A5B434AD-23D7-4174-A6F6-96AED449E7E3}"/>
              </a:ext>
            </a:extLst>
          </p:cNvPr>
          <p:cNvSpPr/>
          <p:nvPr/>
        </p:nvSpPr>
        <p:spPr>
          <a:xfrm rot="16200000">
            <a:off x="9320623" y="1957562"/>
            <a:ext cx="743747" cy="9233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1E020A00-0A41-4D94-9CE7-BDDD1A24E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921307" y="2261370"/>
            <a:ext cx="1742336" cy="297883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E0C3D22-8893-4436-9BA1-7087B3A49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84"/>
          <a:stretch/>
        </p:blipFill>
        <p:spPr>
          <a:xfrm>
            <a:off x="1445756" y="1055684"/>
            <a:ext cx="6063466" cy="169178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A818B62-3888-4A98-AD2D-1A0DAAFFE8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36" b="17236"/>
          <a:stretch/>
        </p:blipFill>
        <p:spPr>
          <a:xfrm rot="10800000">
            <a:off x="1445755" y="2027547"/>
            <a:ext cx="3154953" cy="90552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D7E837EC-0E1A-4803-B842-77D24CB61250}"/>
              </a:ext>
            </a:extLst>
          </p:cNvPr>
          <p:cNvSpPr/>
          <p:nvPr/>
        </p:nvSpPr>
        <p:spPr>
          <a:xfrm>
            <a:off x="4600708" y="2054181"/>
            <a:ext cx="2908514" cy="470517"/>
          </a:xfrm>
          <a:prstGeom prst="rect">
            <a:avLst/>
          </a:prstGeom>
          <a:solidFill>
            <a:srgbClr val="ED1C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64A6FD6-7250-4524-9988-E29524C0D676}"/>
              </a:ext>
            </a:extLst>
          </p:cNvPr>
          <p:cNvCxnSpPr/>
          <p:nvPr/>
        </p:nvCxnSpPr>
        <p:spPr>
          <a:xfrm>
            <a:off x="1543427" y="2817661"/>
            <a:ext cx="596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0B54360-14B8-4CED-95A5-3E2FCE2EEC60}"/>
              </a:ext>
            </a:extLst>
          </p:cNvPr>
          <p:cNvCxnSpPr/>
          <p:nvPr/>
        </p:nvCxnSpPr>
        <p:spPr>
          <a:xfrm>
            <a:off x="4600708" y="2054181"/>
            <a:ext cx="0" cy="104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47E65A3-E00E-4946-83E3-B9DAF3E2D9FB}"/>
              </a:ext>
            </a:extLst>
          </p:cNvPr>
          <p:cNvSpPr txBox="1"/>
          <p:nvPr/>
        </p:nvSpPr>
        <p:spPr>
          <a:xfrm>
            <a:off x="4276953" y="280226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101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152EC6D-4BF6-435E-8EBF-7920356E5692}"/>
              </a:ext>
            </a:extLst>
          </p:cNvPr>
          <p:cNvSpPr txBox="1"/>
          <p:nvPr/>
        </p:nvSpPr>
        <p:spPr>
          <a:xfrm>
            <a:off x="1461356" y="28176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A374A68-7893-4E20-8B30-E89A42EB954A}"/>
              </a:ext>
            </a:extLst>
          </p:cNvPr>
          <p:cNvCxnSpPr/>
          <p:nvPr/>
        </p:nvCxnSpPr>
        <p:spPr>
          <a:xfrm>
            <a:off x="4979085" y="2036426"/>
            <a:ext cx="0" cy="1027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201C59B-940B-4D52-B5AF-4A1B963B7228}"/>
              </a:ext>
            </a:extLst>
          </p:cNvPr>
          <p:cNvCxnSpPr/>
          <p:nvPr/>
        </p:nvCxnSpPr>
        <p:spPr>
          <a:xfrm>
            <a:off x="7136359" y="2045304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097DA-7161-4F17-B652-6761C58267EB}"/>
              </a:ext>
            </a:extLst>
          </p:cNvPr>
          <p:cNvSpPr txBox="1"/>
          <p:nvPr/>
        </p:nvSpPr>
        <p:spPr>
          <a:xfrm>
            <a:off x="4578957" y="28057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111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E802BCA-FD4C-48C4-8ECD-265F948C6EA6}"/>
              </a:ext>
            </a:extLst>
          </p:cNvPr>
          <p:cNvSpPr txBox="1"/>
          <p:nvPr/>
        </p:nvSpPr>
        <p:spPr>
          <a:xfrm>
            <a:off x="5593622" y="280788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151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6F6AF0-1FA4-4ED1-9733-A8649F124614}"/>
              </a:ext>
            </a:extLst>
          </p:cNvPr>
          <p:cNvSpPr txBox="1"/>
          <p:nvPr/>
        </p:nvSpPr>
        <p:spPr>
          <a:xfrm>
            <a:off x="6732783" y="282474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191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70CBED1-9184-4822-846F-9B1B491A5DB9}"/>
              </a:ext>
            </a:extLst>
          </p:cNvPr>
          <p:cNvSpPr txBox="1"/>
          <p:nvPr/>
        </p:nvSpPr>
        <p:spPr>
          <a:xfrm>
            <a:off x="7130845" y="284458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201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A697E8F-D220-44AB-9AAE-5D0FD0528DC9}"/>
              </a:ext>
            </a:extLst>
          </p:cNvPr>
          <p:cNvCxnSpPr/>
          <p:nvPr/>
        </p:nvCxnSpPr>
        <p:spPr>
          <a:xfrm flipV="1">
            <a:off x="1001889" y="1512643"/>
            <a:ext cx="0" cy="96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63F86AB-F3BF-4440-BCAF-B2E005B7DB6F}"/>
              </a:ext>
            </a:extLst>
          </p:cNvPr>
          <p:cNvCxnSpPr/>
          <p:nvPr/>
        </p:nvCxnSpPr>
        <p:spPr>
          <a:xfrm flipH="1">
            <a:off x="868724" y="2009793"/>
            <a:ext cx="807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94DB25A-0123-48C7-A9D8-C44BCA575289}"/>
              </a:ext>
            </a:extLst>
          </p:cNvPr>
          <p:cNvSpPr txBox="1"/>
          <p:nvPr/>
        </p:nvSpPr>
        <p:spPr>
          <a:xfrm>
            <a:off x="725617" y="195695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844CDA-8102-4187-A083-81A0B7195FCD}"/>
              </a:ext>
            </a:extLst>
          </p:cNvPr>
          <p:cNvSpPr txBox="1"/>
          <p:nvPr/>
        </p:nvSpPr>
        <p:spPr>
          <a:xfrm>
            <a:off x="716292" y="14270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32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1B547E1-879F-45E0-AE27-E452D29E8282}"/>
              </a:ext>
            </a:extLst>
          </p:cNvPr>
          <p:cNvCxnSpPr>
            <a:cxnSpLocks/>
          </p:cNvCxnSpPr>
          <p:nvPr/>
        </p:nvCxnSpPr>
        <p:spPr>
          <a:xfrm>
            <a:off x="6070205" y="1106194"/>
            <a:ext cx="0" cy="1957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5D283E6-F91B-422D-9FE6-F7B7E18A02AA}"/>
              </a:ext>
            </a:extLst>
          </p:cNvPr>
          <p:cNvCxnSpPr/>
          <p:nvPr/>
        </p:nvCxnSpPr>
        <p:spPr>
          <a:xfrm>
            <a:off x="7509222" y="1182394"/>
            <a:ext cx="0" cy="1881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95738FE-5502-4B1E-A44D-DBAC7612036F}"/>
              </a:ext>
            </a:extLst>
          </p:cNvPr>
          <p:cNvSpPr/>
          <p:nvPr/>
        </p:nvSpPr>
        <p:spPr>
          <a:xfrm>
            <a:off x="5443460" y="1535892"/>
            <a:ext cx="1223010" cy="434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92822F08-0424-4473-8DBF-EA162C8567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50" t="20560" r="9323" b="3210"/>
          <a:stretch/>
        </p:blipFill>
        <p:spPr>
          <a:xfrm rot="10800000">
            <a:off x="4981190" y="1528272"/>
            <a:ext cx="2148840" cy="517032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9A371144-D975-4028-A076-FD17CFDD89D9}"/>
              </a:ext>
            </a:extLst>
          </p:cNvPr>
          <p:cNvSpPr/>
          <p:nvPr/>
        </p:nvSpPr>
        <p:spPr>
          <a:xfrm>
            <a:off x="6515440" y="1489783"/>
            <a:ext cx="620915" cy="494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69CF806-2FC9-447B-A373-C1D0B093560A}"/>
              </a:ext>
            </a:extLst>
          </p:cNvPr>
          <p:cNvSpPr/>
          <p:nvPr/>
        </p:nvSpPr>
        <p:spPr>
          <a:xfrm>
            <a:off x="4990185" y="1489859"/>
            <a:ext cx="620915" cy="494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70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77D2-01FC-4712-A4AF-BD4161F7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3DF78-5DDD-44F0-B994-44F2B63C7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338" y="1618997"/>
            <a:ext cx="5725324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Miel, Erik</dc:creator>
  <cp:lastModifiedBy>Miel, Erik</cp:lastModifiedBy>
  <cp:revision>13</cp:revision>
  <cp:lastPrinted>2023-02-15T07:53:35Z</cp:lastPrinted>
  <dcterms:created xsi:type="dcterms:W3CDTF">2023-02-14T11:58:38Z</dcterms:created>
  <dcterms:modified xsi:type="dcterms:W3CDTF">2023-02-16T14:32:03Z</dcterms:modified>
</cp:coreProperties>
</file>